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2"/>
  </p:notesMasterIdLst>
  <p:sldIdLst>
    <p:sldId id="296" r:id="rId6"/>
    <p:sldId id="307" r:id="rId7"/>
    <p:sldId id="298" r:id="rId8"/>
    <p:sldId id="301" r:id="rId9"/>
    <p:sldId id="306" r:id="rId10"/>
    <p:sldId id="305" r:id="rId11"/>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74A19C-6909-4EB2-AF49-71DD0F8379E9}" v="1" dt="2023-08-02T08:15:11.8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62" autoAdjust="0"/>
    <p:restoredTop sz="90364" autoAdjust="0"/>
  </p:normalViewPr>
  <p:slideViewPr>
    <p:cSldViewPr snapToGrid="0">
      <p:cViewPr varScale="1">
        <p:scale>
          <a:sx n="103" d="100"/>
          <a:sy n="103" d="100"/>
        </p:scale>
        <p:origin x="444"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 Coventry" userId="3b5ebbe4-639e-4468-a63e-25491c090076" providerId="ADAL" clId="{FF74A19C-6909-4EB2-AF49-71DD0F8379E9}"/>
    <pc:docChg chg="modSld">
      <pc:chgData name="Mark Coventry" userId="3b5ebbe4-639e-4468-a63e-25491c090076" providerId="ADAL" clId="{FF74A19C-6909-4EB2-AF49-71DD0F8379E9}" dt="2023-08-07T13:03:40.823" v="11" actId="20577"/>
      <pc:docMkLst>
        <pc:docMk/>
      </pc:docMkLst>
      <pc:sldChg chg="modSp modNotesTx">
        <pc:chgData name="Mark Coventry" userId="3b5ebbe4-639e-4468-a63e-25491c090076" providerId="ADAL" clId="{FF74A19C-6909-4EB2-AF49-71DD0F8379E9}" dt="2023-08-07T13:03:40.823" v="11" actId="20577"/>
        <pc:sldMkLst>
          <pc:docMk/>
          <pc:sldMk cId="1492905091" sldId="301"/>
        </pc:sldMkLst>
        <pc:spChg chg="mod">
          <ac:chgData name="Mark Coventry" userId="3b5ebbe4-639e-4468-a63e-25491c090076" providerId="ADAL" clId="{FF74A19C-6909-4EB2-AF49-71DD0F8379E9}" dt="2023-08-02T08:15:11.807" v="0" actId="20577"/>
          <ac:spMkLst>
            <pc:docMk/>
            <pc:sldMk cId="1492905091" sldId="301"/>
            <ac:spMk id="36" creationId="{5DCB1062-AD4A-49EF-ADD4-12C69CA6DE67}"/>
          </ac:spMkLst>
        </pc:spChg>
      </pc:sldChg>
      <pc:sldChg chg="addSp modSp mod">
        <pc:chgData name="Mark Coventry" userId="3b5ebbe4-639e-4468-a63e-25491c090076" providerId="ADAL" clId="{FF74A19C-6909-4EB2-AF49-71DD0F8379E9}" dt="2023-08-02T08:16:26.025" v="3" actId="1076"/>
        <pc:sldMkLst>
          <pc:docMk/>
          <pc:sldMk cId="333949080" sldId="305"/>
        </pc:sldMkLst>
        <pc:picChg chg="add mod">
          <ac:chgData name="Mark Coventry" userId="3b5ebbe4-639e-4468-a63e-25491c090076" providerId="ADAL" clId="{FF74A19C-6909-4EB2-AF49-71DD0F8379E9}" dt="2023-08-02T08:16:26.025" v="3" actId="1076"/>
          <ac:picMkLst>
            <pc:docMk/>
            <pc:sldMk cId="333949080" sldId="305"/>
            <ac:picMk id="3" creationId="{A182AEC6-E4C4-28F3-8549-A1164D4DB630}"/>
          </ac:picMkLst>
        </pc:picChg>
      </pc:sldChg>
    </pc:docChg>
  </pc:docChgLst>
  <pc:docChgLst>
    <pc:chgData name="Mucklow Darren (Staff)" userId="8e59ca1c-6b4b-435e-9886-d435788b9330" providerId="ADAL" clId="{4181C2DD-67AB-4B77-94B1-B6C2D7F80F0A}"/>
    <pc:docChg chg="undo custSel addSld delSld modSld">
      <pc:chgData name="Mucklow Darren (Staff)" userId="8e59ca1c-6b4b-435e-9886-d435788b9330" providerId="ADAL" clId="{4181C2DD-67AB-4B77-94B1-B6C2D7F80F0A}" dt="2023-07-24T12:15:50.806" v="1853"/>
      <pc:docMkLst>
        <pc:docMk/>
      </pc:docMkLst>
      <pc:sldChg chg="modSp">
        <pc:chgData name="Mucklow Darren (Staff)" userId="8e59ca1c-6b4b-435e-9886-d435788b9330" providerId="ADAL" clId="{4181C2DD-67AB-4B77-94B1-B6C2D7F80F0A}" dt="2023-07-23T14:18:33.767" v="17" actId="20577"/>
        <pc:sldMkLst>
          <pc:docMk/>
          <pc:sldMk cId="4183809300" sldId="296"/>
        </pc:sldMkLst>
        <pc:spChg chg="mod">
          <ac:chgData name="Mucklow Darren (Staff)" userId="8e59ca1c-6b4b-435e-9886-d435788b9330" providerId="ADAL" clId="{4181C2DD-67AB-4B77-94B1-B6C2D7F80F0A}" dt="2023-07-23T14:18:33.767" v="17" actId="20577"/>
          <ac:spMkLst>
            <pc:docMk/>
            <pc:sldMk cId="4183809300" sldId="296"/>
            <ac:spMk id="3" creationId="{00000000-0000-0000-0000-000000000000}"/>
          </ac:spMkLst>
        </pc:spChg>
      </pc:sldChg>
      <pc:sldChg chg="addSp delSp modSp delAnim modAnim">
        <pc:chgData name="Mucklow Darren (Staff)" userId="8e59ca1c-6b4b-435e-9886-d435788b9330" providerId="ADAL" clId="{4181C2DD-67AB-4B77-94B1-B6C2D7F80F0A}" dt="2023-07-23T14:46:47.370" v="782" actId="20577"/>
        <pc:sldMkLst>
          <pc:docMk/>
          <pc:sldMk cId="1195370340" sldId="298"/>
        </pc:sldMkLst>
        <pc:spChg chg="del">
          <ac:chgData name="Mucklow Darren (Staff)" userId="8e59ca1c-6b4b-435e-9886-d435788b9330" providerId="ADAL" clId="{4181C2DD-67AB-4B77-94B1-B6C2D7F80F0A}" dt="2023-07-23T14:41:45.587" v="487" actId="478"/>
          <ac:spMkLst>
            <pc:docMk/>
            <pc:sldMk cId="1195370340" sldId="298"/>
            <ac:spMk id="2" creationId="{630274DB-857B-43B0-85C1-0DAB93234A4D}"/>
          </ac:spMkLst>
        </pc:spChg>
        <pc:spChg chg="mod">
          <ac:chgData name="Mucklow Darren (Staff)" userId="8e59ca1c-6b4b-435e-9886-d435788b9330" providerId="ADAL" clId="{4181C2DD-67AB-4B77-94B1-B6C2D7F80F0A}" dt="2023-07-23T14:46:47.370" v="782" actId="20577"/>
          <ac:spMkLst>
            <pc:docMk/>
            <pc:sldMk cId="1195370340" sldId="298"/>
            <ac:spMk id="3" creationId="{08423FF3-04B5-476E-A64C-A7122CF96D75}"/>
          </ac:spMkLst>
        </pc:spChg>
        <pc:spChg chg="del">
          <ac:chgData name="Mucklow Darren (Staff)" userId="8e59ca1c-6b4b-435e-9886-d435788b9330" providerId="ADAL" clId="{4181C2DD-67AB-4B77-94B1-B6C2D7F80F0A}" dt="2023-07-23T14:41:45.587" v="487" actId="478"/>
          <ac:spMkLst>
            <pc:docMk/>
            <pc:sldMk cId="1195370340" sldId="298"/>
            <ac:spMk id="4" creationId="{A37C23FB-169B-4A90-8C34-618C2BB0E04E}"/>
          </ac:spMkLst>
        </pc:spChg>
        <pc:spChg chg="del">
          <ac:chgData name="Mucklow Darren (Staff)" userId="8e59ca1c-6b4b-435e-9886-d435788b9330" providerId="ADAL" clId="{4181C2DD-67AB-4B77-94B1-B6C2D7F80F0A}" dt="2023-07-23T14:41:45.587" v="487" actId="478"/>
          <ac:spMkLst>
            <pc:docMk/>
            <pc:sldMk cId="1195370340" sldId="298"/>
            <ac:spMk id="5" creationId="{F4899A7B-318D-4ABA-8B29-79C53AFCDB49}"/>
          </ac:spMkLst>
        </pc:spChg>
        <pc:spChg chg="mod">
          <ac:chgData name="Mucklow Darren (Staff)" userId="8e59ca1c-6b4b-435e-9886-d435788b9330" providerId="ADAL" clId="{4181C2DD-67AB-4B77-94B1-B6C2D7F80F0A}" dt="2023-07-23T14:41:40.664" v="486" actId="20577"/>
          <ac:spMkLst>
            <pc:docMk/>
            <pc:sldMk cId="1195370340" sldId="298"/>
            <ac:spMk id="6" creationId="{00000000-0000-0000-0000-000000000000}"/>
          </ac:spMkLst>
        </pc:spChg>
        <pc:spChg chg="del">
          <ac:chgData name="Mucklow Darren (Staff)" userId="8e59ca1c-6b4b-435e-9886-d435788b9330" providerId="ADAL" clId="{4181C2DD-67AB-4B77-94B1-B6C2D7F80F0A}" dt="2023-07-23T14:41:45.587" v="487" actId="478"/>
          <ac:spMkLst>
            <pc:docMk/>
            <pc:sldMk cId="1195370340" sldId="298"/>
            <ac:spMk id="7" creationId="{36B41594-5216-4725-8B30-F6F1C649D18A}"/>
          </ac:spMkLst>
        </pc:spChg>
        <pc:spChg chg="del">
          <ac:chgData name="Mucklow Darren (Staff)" userId="8e59ca1c-6b4b-435e-9886-d435788b9330" providerId="ADAL" clId="{4181C2DD-67AB-4B77-94B1-B6C2D7F80F0A}" dt="2023-07-23T14:41:45.587" v="487" actId="478"/>
          <ac:spMkLst>
            <pc:docMk/>
            <pc:sldMk cId="1195370340" sldId="298"/>
            <ac:spMk id="8" creationId="{1B4582E8-A48A-479F-929C-2E82D709A09D}"/>
          </ac:spMkLst>
        </pc:spChg>
        <pc:spChg chg="del">
          <ac:chgData name="Mucklow Darren (Staff)" userId="8e59ca1c-6b4b-435e-9886-d435788b9330" providerId="ADAL" clId="{4181C2DD-67AB-4B77-94B1-B6C2D7F80F0A}" dt="2023-07-23T14:41:45.587" v="487" actId="478"/>
          <ac:spMkLst>
            <pc:docMk/>
            <pc:sldMk cId="1195370340" sldId="298"/>
            <ac:spMk id="9" creationId="{BDD0A1E4-722C-43A8-B1F9-BF161078F17C}"/>
          </ac:spMkLst>
        </pc:spChg>
        <pc:spChg chg="del">
          <ac:chgData name="Mucklow Darren (Staff)" userId="8e59ca1c-6b4b-435e-9886-d435788b9330" providerId="ADAL" clId="{4181C2DD-67AB-4B77-94B1-B6C2D7F80F0A}" dt="2023-07-23T14:41:45.587" v="487" actId="478"/>
          <ac:spMkLst>
            <pc:docMk/>
            <pc:sldMk cId="1195370340" sldId="298"/>
            <ac:spMk id="10" creationId="{BEF22007-85C9-4038-9A8D-F3AEECC528AC}"/>
          </ac:spMkLst>
        </pc:spChg>
        <pc:spChg chg="del">
          <ac:chgData name="Mucklow Darren (Staff)" userId="8e59ca1c-6b4b-435e-9886-d435788b9330" providerId="ADAL" clId="{4181C2DD-67AB-4B77-94B1-B6C2D7F80F0A}" dt="2023-07-23T14:41:45.587" v="487" actId="478"/>
          <ac:spMkLst>
            <pc:docMk/>
            <pc:sldMk cId="1195370340" sldId="298"/>
            <ac:spMk id="11" creationId="{5EDA6977-9EC9-49E0-854B-74FB086991FE}"/>
          </ac:spMkLst>
        </pc:spChg>
        <pc:spChg chg="del">
          <ac:chgData name="Mucklow Darren (Staff)" userId="8e59ca1c-6b4b-435e-9886-d435788b9330" providerId="ADAL" clId="{4181C2DD-67AB-4B77-94B1-B6C2D7F80F0A}" dt="2023-07-23T14:41:45.587" v="487" actId="478"/>
          <ac:spMkLst>
            <pc:docMk/>
            <pc:sldMk cId="1195370340" sldId="298"/>
            <ac:spMk id="12" creationId="{C729319D-1EB2-4C70-B496-6B85C6FDD6D0}"/>
          </ac:spMkLst>
        </pc:spChg>
        <pc:spChg chg="del">
          <ac:chgData name="Mucklow Darren (Staff)" userId="8e59ca1c-6b4b-435e-9886-d435788b9330" providerId="ADAL" clId="{4181C2DD-67AB-4B77-94B1-B6C2D7F80F0A}" dt="2023-07-23T14:41:45.587" v="487" actId="478"/>
          <ac:spMkLst>
            <pc:docMk/>
            <pc:sldMk cId="1195370340" sldId="298"/>
            <ac:spMk id="13" creationId="{C81F45D8-6C21-4777-A6FF-FC6379CEE0ED}"/>
          </ac:spMkLst>
        </pc:spChg>
        <pc:spChg chg="del">
          <ac:chgData name="Mucklow Darren (Staff)" userId="8e59ca1c-6b4b-435e-9886-d435788b9330" providerId="ADAL" clId="{4181C2DD-67AB-4B77-94B1-B6C2D7F80F0A}" dt="2023-07-23T14:41:45.587" v="487" actId="478"/>
          <ac:spMkLst>
            <pc:docMk/>
            <pc:sldMk cId="1195370340" sldId="298"/>
            <ac:spMk id="14" creationId="{734CD379-2095-4E96-A819-DD4B969FC514}"/>
          </ac:spMkLst>
        </pc:spChg>
        <pc:spChg chg="del">
          <ac:chgData name="Mucklow Darren (Staff)" userId="8e59ca1c-6b4b-435e-9886-d435788b9330" providerId="ADAL" clId="{4181C2DD-67AB-4B77-94B1-B6C2D7F80F0A}" dt="2023-07-23T14:41:45.587" v="487" actId="478"/>
          <ac:spMkLst>
            <pc:docMk/>
            <pc:sldMk cId="1195370340" sldId="298"/>
            <ac:spMk id="15" creationId="{8CDC1555-BA0D-4C5E-8DB3-7EA560BF5A68}"/>
          </ac:spMkLst>
        </pc:spChg>
        <pc:spChg chg="del">
          <ac:chgData name="Mucklow Darren (Staff)" userId="8e59ca1c-6b4b-435e-9886-d435788b9330" providerId="ADAL" clId="{4181C2DD-67AB-4B77-94B1-B6C2D7F80F0A}" dt="2023-07-23T14:41:45.587" v="487" actId="478"/>
          <ac:spMkLst>
            <pc:docMk/>
            <pc:sldMk cId="1195370340" sldId="298"/>
            <ac:spMk id="16" creationId="{6E1011A9-AE39-4A1F-A52F-DE02A43C2AD4}"/>
          </ac:spMkLst>
        </pc:spChg>
        <pc:spChg chg="del">
          <ac:chgData name="Mucklow Darren (Staff)" userId="8e59ca1c-6b4b-435e-9886-d435788b9330" providerId="ADAL" clId="{4181C2DD-67AB-4B77-94B1-B6C2D7F80F0A}" dt="2023-07-23T14:41:45.587" v="487" actId="478"/>
          <ac:spMkLst>
            <pc:docMk/>
            <pc:sldMk cId="1195370340" sldId="298"/>
            <ac:spMk id="17" creationId="{583344E5-7631-46E4-88DF-10DDB4FF6797}"/>
          </ac:spMkLst>
        </pc:spChg>
        <pc:spChg chg="add mod">
          <ac:chgData name="Mucklow Darren (Staff)" userId="8e59ca1c-6b4b-435e-9886-d435788b9330" providerId="ADAL" clId="{4181C2DD-67AB-4B77-94B1-B6C2D7F80F0A}" dt="2023-07-23T14:43:22.887" v="543" actId="1076"/>
          <ac:spMkLst>
            <pc:docMk/>
            <pc:sldMk cId="1195370340" sldId="298"/>
            <ac:spMk id="22" creationId="{DE25AC5A-77E4-48F9-AF2E-300351EB0732}"/>
          </ac:spMkLst>
        </pc:spChg>
        <pc:spChg chg="del">
          <ac:chgData name="Mucklow Darren (Staff)" userId="8e59ca1c-6b4b-435e-9886-d435788b9330" providerId="ADAL" clId="{4181C2DD-67AB-4B77-94B1-B6C2D7F80F0A}" dt="2023-07-23T14:41:45.587" v="487" actId="478"/>
          <ac:spMkLst>
            <pc:docMk/>
            <pc:sldMk cId="1195370340" sldId="298"/>
            <ac:spMk id="24" creationId="{5185CFDA-C823-44FB-89AC-1573A39374BD}"/>
          </ac:spMkLst>
        </pc:spChg>
        <pc:spChg chg="del">
          <ac:chgData name="Mucklow Darren (Staff)" userId="8e59ca1c-6b4b-435e-9886-d435788b9330" providerId="ADAL" clId="{4181C2DD-67AB-4B77-94B1-B6C2D7F80F0A}" dt="2023-07-23T14:41:49.342" v="488" actId="478"/>
          <ac:spMkLst>
            <pc:docMk/>
            <pc:sldMk cId="1195370340" sldId="298"/>
            <ac:spMk id="25" creationId="{6279DF90-9C92-4AAB-996F-4BDA88C3B486}"/>
          </ac:spMkLst>
        </pc:spChg>
        <pc:spChg chg="add mod">
          <ac:chgData name="Mucklow Darren (Staff)" userId="8e59ca1c-6b4b-435e-9886-d435788b9330" providerId="ADAL" clId="{4181C2DD-67AB-4B77-94B1-B6C2D7F80F0A}" dt="2023-07-23T14:43:22.887" v="543" actId="1076"/>
          <ac:spMkLst>
            <pc:docMk/>
            <pc:sldMk cId="1195370340" sldId="298"/>
            <ac:spMk id="26" creationId="{0A1BA7C1-7BC3-4622-B527-9C213368B796}"/>
          </ac:spMkLst>
        </pc:spChg>
        <pc:spChg chg="add mod">
          <ac:chgData name="Mucklow Darren (Staff)" userId="8e59ca1c-6b4b-435e-9886-d435788b9330" providerId="ADAL" clId="{4181C2DD-67AB-4B77-94B1-B6C2D7F80F0A}" dt="2023-07-23T14:43:22.887" v="543" actId="1076"/>
          <ac:spMkLst>
            <pc:docMk/>
            <pc:sldMk cId="1195370340" sldId="298"/>
            <ac:spMk id="29" creationId="{C08956EB-15D7-46FF-9B14-CBEE37513BF3}"/>
          </ac:spMkLst>
        </pc:spChg>
        <pc:spChg chg="add mod">
          <ac:chgData name="Mucklow Darren (Staff)" userId="8e59ca1c-6b4b-435e-9886-d435788b9330" providerId="ADAL" clId="{4181C2DD-67AB-4B77-94B1-B6C2D7F80F0A}" dt="2023-07-23T14:43:22.887" v="543" actId="1076"/>
          <ac:spMkLst>
            <pc:docMk/>
            <pc:sldMk cId="1195370340" sldId="298"/>
            <ac:spMk id="30" creationId="{232D1488-00DE-4F16-9252-0BF890C47531}"/>
          </ac:spMkLst>
        </pc:spChg>
        <pc:spChg chg="add mod">
          <ac:chgData name="Mucklow Darren (Staff)" userId="8e59ca1c-6b4b-435e-9886-d435788b9330" providerId="ADAL" clId="{4181C2DD-67AB-4B77-94B1-B6C2D7F80F0A}" dt="2023-07-23T14:45:42.586" v="732" actId="1076"/>
          <ac:spMkLst>
            <pc:docMk/>
            <pc:sldMk cId="1195370340" sldId="298"/>
            <ac:spMk id="31" creationId="{6C184773-88FA-4C2A-856E-960E33C11C2F}"/>
          </ac:spMkLst>
        </pc:spChg>
        <pc:spChg chg="add mod">
          <ac:chgData name="Mucklow Darren (Staff)" userId="8e59ca1c-6b4b-435e-9886-d435788b9330" providerId="ADAL" clId="{4181C2DD-67AB-4B77-94B1-B6C2D7F80F0A}" dt="2023-07-23T14:44:12.981" v="578" actId="1076"/>
          <ac:spMkLst>
            <pc:docMk/>
            <pc:sldMk cId="1195370340" sldId="298"/>
            <ac:spMk id="32" creationId="{4AB2E095-CEA1-4B40-A909-355DF1583C15}"/>
          </ac:spMkLst>
        </pc:spChg>
        <pc:cxnChg chg="del mod">
          <ac:chgData name="Mucklow Darren (Staff)" userId="8e59ca1c-6b4b-435e-9886-d435788b9330" providerId="ADAL" clId="{4181C2DD-67AB-4B77-94B1-B6C2D7F80F0A}" dt="2023-07-23T14:41:45.587" v="487" actId="478"/>
          <ac:cxnSpMkLst>
            <pc:docMk/>
            <pc:sldMk cId="1195370340" sldId="298"/>
            <ac:cxnSpMk id="21" creationId="{62B167C5-3FBE-4993-9108-7EC342328AF1}"/>
          </ac:cxnSpMkLst>
        </pc:cxnChg>
        <pc:cxnChg chg="add mod">
          <ac:chgData name="Mucklow Darren (Staff)" userId="8e59ca1c-6b4b-435e-9886-d435788b9330" providerId="ADAL" clId="{4181C2DD-67AB-4B77-94B1-B6C2D7F80F0A}" dt="2023-07-23T14:43:22.887" v="543" actId="1076"/>
          <ac:cxnSpMkLst>
            <pc:docMk/>
            <pc:sldMk cId="1195370340" sldId="298"/>
            <ac:cxnSpMk id="23" creationId="{0E5D67AE-DD37-4802-88DB-326DFDD40C7E}"/>
          </ac:cxnSpMkLst>
        </pc:cxnChg>
        <pc:cxnChg chg="add mod">
          <ac:chgData name="Mucklow Darren (Staff)" userId="8e59ca1c-6b4b-435e-9886-d435788b9330" providerId="ADAL" clId="{4181C2DD-67AB-4B77-94B1-B6C2D7F80F0A}" dt="2023-07-23T14:43:22.887" v="543" actId="1076"/>
          <ac:cxnSpMkLst>
            <pc:docMk/>
            <pc:sldMk cId="1195370340" sldId="298"/>
            <ac:cxnSpMk id="27" creationId="{55FBABD9-4C72-44ED-9129-6F24E09D71A2}"/>
          </ac:cxnSpMkLst>
        </pc:cxnChg>
        <pc:cxnChg chg="add mod">
          <ac:chgData name="Mucklow Darren (Staff)" userId="8e59ca1c-6b4b-435e-9886-d435788b9330" providerId="ADAL" clId="{4181C2DD-67AB-4B77-94B1-B6C2D7F80F0A}" dt="2023-07-23T14:43:22.887" v="543" actId="1076"/>
          <ac:cxnSpMkLst>
            <pc:docMk/>
            <pc:sldMk cId="1195370340" sldId="298"/>
            <ac:cxnSpMk id="28" creationId="{9E7A67A5-7318-4449-AB82-821F1D22E05D}"/>
          </ac:cxnSpMkLst>
        </pc:cxnChg>
      </pc:sldChg>
      <pc:sldChg chg="del">
        <pc:chgData name="Mucklow Darren (Staff)" userId="8e59ca1c-6b4b-435e-9886-d435788b9330" providerId="ADAL" clId="{4181C2DD-67AB-4B77-94B1-B6C2D7F80F0A}" dt="2023-07-23T15:00:49.888" v="804" actId="2696"/>
        <pc:sldMkLst>
          <pc:docMk/>
          <pc:sldMk cId="4007577876" sldId="299"/>
        </pc:sldMkLst>
      </pc:sldChg>
      <pc:sldChg chg="del">
        <pc:chgData name="Mucklow Darren (Staff)" userId="8e59ca1c-6b4b-435e-9886-d435788b9330" providerId="ADAL" clId="{4181C2DD-67AB-4B77-94B1-B6C2D7F80F0A}" dt="2023-07-23T15:00:53.124" v="805" actId="2696"/>
        <pc:sldMkLst>
          <pc:docMk/>
          <pc:sldMk cId="3382644784" sldId="300"/>
        </pc:sldMkLst>
      </pc:sldChg>
      <pc:sldChg chg="addSp delSp modSp modAnim modNotesTx">
        <pc:chgData name="Mucklow Darren (Staff)" userId="8e59ca1c-6b4b-435e-9886-d435788b9330" providerId="ADAL" clId="{4181C2DD-67AB-4B77-94B1-B6C2D7F80F0A}" dt="2023-07-23T15:03:36.593" v="1125" actId="20577"/>
        <pc:sldMkLst>
          <pc:docMk/>
          <pc:sldMk cId="1492905091" sldId="301"/>
        </pc:sldMkLst>
        <pc:spChg chg="mod">
          <ac:chgData name="Mucklow Darren (Staff)" userId="8e59ca1c-6b4b-435e-9886-d435788b9330" providerId="ADAL" clId="{4181C2DD-67AB-4B77-94B1-B6C2D7F80F0A}" dt="2023-07-23T14:26:44.124" v="77" actId="207"/>
          <ac:spMkLst>
            <pc:docMk/>
            <pc:sldMk cId="1492905091" sldId="301"/>
            <ac:spMk id="2" creationId="{0A6A782F-F287-4689-9FE6-85263FE79278}"/>
          </ac:spMkLst>
        </pc:spChg>
        <pc:spChg chg="mod">
          <ac:chgData name="Mucklow Darren (Staff)" userId="8e59ca1c-6b4b-435e-9886-d435788b9330" providerId="ADAL" clId="{4181C2DD-67AB-4B77-94B1-B6C2D7F80F0A}" dt="2023-07-23T14:23:08.026" v="26" actId="1035"/>
          <ac:spMkLst>
            <pc:docMk/>
            <pc:sldMk cId="1492905091" sldId="301"/>
            <ac:spMk id="4" creationId="{A37C23FB-169B-4A90-8C34-618C2BB0E04E}"/>
          </ac:spMkLst>
        </pc:spChg>
        <pc:spChg chg="mod">
          <ac:chgData name="Mucklow Darren (Staff)" userId="8e59ca1c-6b4b-435e-9886-d435788b9330" providerId="ADAL" clId="{4181C2DD-67AB-4B77-94B1-B6C2D7F80F0A}" dt="2023-07-23T14:23:29.713" v="32" actId="20577"/>
          <ac:spMkLst>
            <pc:docMk/>
            <pc:sldMk cId="1492905091" sldId="301"/>
            <ac:spMk id="10" creationId="{BEF22007-85C9-4038-9A8D-F3AEECC528AC}"/>
          </ac:spMkLst>
        </pc:spChg>
        <pc:spChg chg="add mod ord">
          <ac:chgData name="Mucklow Darren (Staff)" userId="8e59ca1c-6b4b-435e-9886-d435788b9330" providerId="ADAL" clId="{4181C2DD-67AB-4B77-94B1-B6C2D7F80F0A}" dt="2023-07-23T14:26:48.967" v="78" actId="167"/>
          <ac:spMkLst>
            <pc:docMk/>
            <pc:sldMk cId="1492905091" sldId="301"/>
            <ac:spMk id="12" creationId="{350C6B73-485C-4A9D-B051-8B5436B93916}"/>
          </ac:spMkLst>
        </pc:spChg>
        <pc:spChg chg="del">
          <ac:chgData name="Mucklow Darren (Staff)" userId="8e59ca1c-6b4b-435e-9886-d435788b9330" providerId="ADAL" clId="{4181C2DD-67AB-4B77-94B1-B6C2D7F80F0A}" dt="2023-07-23T14:24:47.351" v="53" actId="478"/>
          <ac:spMkLst>
            <pc:docMk/>
            <pc:sldMk cId="1492905091" sldId="301"/>
            <ac:spMk id="14" creationId="{0907B3E1-0A9D-4153-B7F8-D43FCA8D1ADD}"/>
          </ac:spMkLst>
        </pc:spChg>
        <pc:spChg chg="add mod">
          <ac:chgData name="Mucklow Darren (Staff)" userId="8e59ca1c-6b4b-435e-9886-d435788b9330" providerId="ADAL" clId="{4181C2DD-67AB-4B77-94B1-B6C2D7F80F0A}" dt="2023-07-23T14:23:14.666" v="29" actId="20577"/>
          <ac:spMkLst>
            <pc:docMk/>
            <pc:sldMk cId="1492905091" sldId="301"/>
            <ac:spMk id="15" creationId="{DB1113F9-9DE2-46F1-B985-F913066E3A3C}"/>
          </ac:spMkLst>
        </pc:spChg>
        <pc:spChg chg="add mod">
          <ac:chgData name="Mucklow Darren (Staff)" userId="8e59ca1c-6b4b-435e-9886-d435788b9330" providerId="ADAL" clId="{4181C2DD-67AB-4B77-94B1-B6C2D7F80F0A}" dt="2023-07-23T14:23:47.791" v="41" actId="1076"/>
          <ac:spMkLst>
            <pc:docMk/>
            <pc:sldMk cId="1492905091" sldId="301"/>
            <ac:spMk id="16" creationId="{AFCD15C1-8AC8-4666-9226-37E21F283A4A}"/>
          </ac:spMkLst>
        </pc:spChg>
        <pc:spChg chg="add mod">
          <ac:chgData name="Mucklow Darren (Staff)" userId="8e59ca1c-6b4b-435e-9886-d435788b9330" providerId="ADAL" clId="{4181C2DD-67AB-4B77-94B1-B6C2D7F80F0A}" dt="2023-07-23T14:31:41.038" v="257" actId="208"/>
          <ac:spMkLst>
            <pc:docMk/>
            <pc:sldMk cId="1492905091" sldId="301"/>
            <ac:spMk id="18" creationId="{139048D1-AB58-4F86-B4B0-12C506C40CE0}"/>
          </ac:spMkLst>
        </pc:spChg>
        <pc:spChg chg="add mod">
          <ac:chgData name="Mucklow Darren (Staff)" userId="8e59ca1c-6b4b-435e-9886-d435788b9330" providerId="ADAL" clId="{4181C2DD-67AB-4B77-94B1-B6C2D7F80F0A}" dt="2023-07-23T14:32:48.716" v="269" actId="207"/>
          <ac:spMkLst>
            <pc:docMk/>
            <pc:sldMk cId="1492905091" sldId="301"/>
            <ac:spMk id="19" creationId="{51E95BFA-9F8B-478B-AD94-744A76FBEB51}"/>
          </ac:spMkLst>
        </pc:spChg>
        <pc:spChg chg="mod">
          <ac:chgData name="Mucklow Darren (Staff)" userId="8e59ca1c-6b4b-435e-9886-d435788b9330" providerId="ADAL" clId="{4181C2DD-67AB-4B77-94B1-B6C2D7F80F0A}" dt="2023-07-23T14:23:20.311" v="30" actId="20577"/>
          <ac:spMkLst>
            <pc:docMk/>
            <pc:sldMk cId="1492905091" sldId="301"/>
            <ac:spMk id="20" creationId="{CE99F74E-2C0F-442F-9FB6-01B89DD591A8}"/>
          </ac:spMkLst>
        </pc:spChg>
        <pc:spChg chg="add mod">
          <ac:chgData name="Mucklow Darren (Staff)" userId="8e59ca1c-6b4b-435e-9886-d435788b9330" providerId="ADAL" clId="{4181C2DD-67AB-4B77-94B1-B6C2D7F80F0A}" dt="2023-07-23T14:25:00.238" v="57" actId="20577"/>
          <ac:spMkLst>
            <pc:docMk/>
            <pc:sldMk cId="1492905091" sldId="301"/>
            <ac:spMk id="22" creationId="{19139553-0C6C-4001-A3EB-D7B733CC4A8A}"/>
          </ac:spMkLst>
        </pc:spChg>
        <pc:spChg chg="add mod">
          <ac:chgData name="Mucklow Darren (Staff)" userId="8e59ca1c-6b4b-435e-9886-d435788b9330" providerId="ADAL" clId="{4181C2DD-67AB-4B77-94B1-B6C2D7F80F0A}" dt="2023-07-23T14:25:09.186" v="60" actId="20577"/>
          <ac:spMkLst>
            <pc:docMk/>
            <pc:sldMk cId="1492905091" sldId="301"/>
            <ac:spMk id="23" creationId="{AF86F75D-FA44-4BF1-ABDB-1DAF968763F1}"/>
          </ac:spMkLst>
        </pc:spChg>
        <pc:spChg chg="add mod">
          <ac:chgData name="Mucklow Darren (Staff)" userId="8e59ca1c-6b4b-435e-9886-d435788b9330" providerId="ADAL" clId="{4181C2DD-67AB-4B77-94B1-B6C2D7F80F0A}" dt="2023-07-23T14:25:27.741" v="64" actId="20577"/>
          <ac:spMkLst>
            <pc:docMk/>
            <pc:sldMk cId="1492905091" sldId="301"/>
            <ac:spMk id="24" creationId="{D9F891DA-4880-4BAF-89E2-E5F47ADEBDC4}"/>
          </ac:spMkLst>
        </pc:spChg>
        <pc:spChg chg="add mod">
          <ac:chgData name="Mucklow Darren (Staff)" userId="8e59ca1c-6b4b-435e-9886-d435788b9330" providerId="ADAL" clId="{4181C2DD-67AB-4B77-94B1-B6C2D7F80F0A}" dt="2023-07-23T14:25:37.939" v="67" actId="20577"/>
          <ac:spMkLst>
            <pc:docMk/>
            <pc:sldMk cId="1492905091" sldId="301"/>
            <ac:spMk id="25" creationId="{2DA8619E-7448-4534-BADC-1EB7BC5B11A4}"/>
          </ac:spMkLst>
        </pc:spChg>
        <pc:spChg chg="mod">
          <ac:chgData name="Mucklow Darren (Staff)" userId="8e59ca1c-6b4b-435e-9886-d435788b9330" providerId="ADAL" clId="{4181C2DD-67AB-4B77-94B1-B6C2D7F80F0A}" dt="2023-07-23T14:35:40.747" v="363" actId="20577"/>
          <ac:spMkLst>
            <pc:docMk/>
            <pc:sldMk cId="1492905091" sldId="301"/>
            <ac:spMk id="26" creationId="{7216FF15-0EB5-4A47-BFAD-27D5C9801CDA}"/>
          </ac:spMkLst>
        </pc:spChg>
        <pc:spChg chg="add mod">
          <ac:chgData name="Mucklow Darren (Staff)" userId="8e59ca1c-6b4b-435e-9886-d435788b9330" providerId="ADAL" clId="{4181C2DD-67AB-4B77-94B1-B6C2D7F80F0A}" dt="2023-07-23T14:25:48.162" v="71" actId="20577"/>
          <ac:spMkLst>
            <pc:docMk/>
            <pc:sldMk cId="1492905091" sldId="301"/>
            <ac:spMk id="27" creationId="{806C2F71-38BD-42A6-A09D-6FC7944C2A59}"/>
          </ac:spMkLst>
        </pc:spChg>
        <pc:spChg chg="add mod">
          <ac:chgData name="Mucklow Darren (Staff)" userId="8e59ca1c-6b4b-435e-9886-d435788b9330" providerId="ADAL" clId="{4181C2DD-67AB-4B77-94B1-B6C2D7F80F0A}" dt="2023-07-23T14:25:58.280" v="74" actId="20577"/>
          <ac:spMkLst>
            <pc:docMk/>
            <pc:sldMk cId="1492905091" sldId="301"/>
            <ac:spMk id="28" creationId="{B79A71B8-26A7-486B-9B25-BE9F558A1F1B}"/>
          </ac:spMkLst>
        </pc:spChg>
        <pc:spChg chg="add mod">
          <ac:chgData name="Mucklow Darren (Staff)" userId="8e59ca1c-6b4b-435e-9886-d435788b9330" providerId="ADAL" clId="{4181C2DD-67AB-4B77-94B1-B6C2D7F80F0A}" dt="2023-07-23T14:31:13.934" v="249" actId="1035"/>
          <ac:spMkLst>
            <pc:docMk/>
            <pc:sldMk cId="1492905091" sldId="301"/>
            <ac:spMk id="29" creationId="{D8D33492-5ECF-4757-A0B2-A6D0CCFEB808}"/>
          </ac:spMkLst>
        </pc:spChg>
        <pc:spChg chg="add mod">
          <ac:chgData name="Mucklow Darren (Staff)" userId="8e59ca1c-6b4b-435e-9886-d435788b9330" providerId="ADAL" clId="{4181C2DD-67AB-4B77-94B1-B6C2D7F80F0A}" dt="2023-07-23T14:31:10.919" v="246" actId="1076"/>
          <ac:spMkLst>
            <pc:docMk/>
            <pc:sldMk cId="1492905091" sldId="301"/>
            <ac:spMk id="30" creationId="{A80F7DFB-2B3D-479D-9EC8-49F33196052B}"/>
          </ac:spMkLst>
        </pc:spChg>
        <pc:spChg chg="add mod">
          <ac:chgData name="Mucklow Darren (Staff)" userId="8e59ca1c-6b4b-435e-9886-d435788b9330" providerId="ADAL" clId="{4181C2DD-67AB-4B77-94B1-B6C2D7F80F0A}" dt="2023-07-23T14:31:48.755" v="259" actId="1076"/>
          <ac:spMkLst>
            <pc:docMk/>
            <pc:sldMk cId="1492905091" sldId="301"/>
            <ac:spMk id="31" creationId="{2B514E89-9FAD-4BBC-A0EB-10E769107002}"/>
          </ac:spMkLst>
        </pc:spChg>
        <pc:spChg chg="add mod">
          <ac:chgData name="Mucklow Darren (Staff)" userId="8e59ca1c-6b4b-435e-9886-d435788b9330" providerId="ADAL" clId="{4181C2DD-67AB-4B77-94B1-B6C2D7F80F0A}" dt="2023-07-23T14:31:55.190" v="261" actId="1076"/>
          <ac:spMkLst>
            <pc:docMk/>
            <pc:sldMk cId="1492905091" sldId="301"/>
            <ac:spMk id="32" creationId="{0F21AACB-ECA1-4077-8616-6317BB9EB96C}"/>
          </ac:spMkLst>
        </pc:spChg>
        <pc:spChg chg="add mod">
          <ac:chgData name="Mucklow Darren (Staff)" userId="8e59ca1c-6b4b-435e-9886-d435788b9330" providerId="ADAL" clId="{4181C2DD-67AB-4B77-94B1-B6C2D7F80F0A}" dt="2023-07-23T14:32:01.267" v="263" actId="1076"/>
          <ac:spMkLst>
            <pc:docMk/>
            <pc:sldMk cId="1492905091" sldId="301"/>
            <ac:spMk id="33" creationId="{244D76D3-FBF4-4986-BEA5-E055359A4340}"/>
          </ac:spMkLst>
        </pc:spChg>
        <pc:spChg chg="add mod">
          <ac:chgData name="Mucklow Darren (Staff)" userId="8e59ca1c-6b4b-435e-9886-d435788b9330" providerId="ADAL" clId="{4181C2DD-67AB-4B77-94B1-B6C2D7F80F0A}" dt="2023-07-23T14:33:02.489" v="271" actId="1076"/>
          <ac:spMkLst>
            <pc:docMk/>
            <pc:sldMk cId="1492905091" sldId="301"/>
            <ac:spMk id="34" creationId="{6C5671A9-C79D-462A-B0E8-1929CEB2DDDB}"/>
          </ac:spMkLst>
        </pc:spChg>
        <pc:spChg chg="add mod">
          <ac:chgData name="Mucklow Darren (Staff)" userId="8e59ca1c-6b4b-435e-9886-d435788b9330" providerId="ADAL" clId="{4181C2DD-67AB-4B77-94B1-B6C2D7F80F0A}" dt="2023-07-23T14:33:17.679" v="274" actId="1076"/>
          <ac:spMkLst>
            <pc:docMk/>
            <pc:sldMk cId="1492905091" sldId="301"/>
            <ac:spMk id="35" creationId="{35CF328C-B452-4A20-8CC5-043DBDEAD4A5}"/>
          </ac:spMkLst>
        </pc:spChg>
        <pc:spChg chg="add mod">
          <ac:chgData name="Mucklow Darren (Staff)" userId="8e59ca1c-6b4b-435e-9886-d435788b9330" providerId="ADAL" clId="{4181C2DD-67AB-4B77-94B1-B6C2D7F80F0A}" dt="2023-07-23T14:33:47.817" v="301" actId="20577"/>
          <ac:spMkLst>
            <pc:docMk/>
            <pc:sldMk cId="1492905091" sldId="301"/>
            <ac:spMk id="36" creationId="{5DCB1062-AD4A-49EF-ADD4-12C69CA6DE67}"/>
          </ac:spMkLst>
        </pc:spChg>
        <pc:spChg chg="add mod">
          <ac:chgData name="Mucklow Darren (Staff)" userId="8e59ca1c-6b4b-435e-9886-d435788b9330" providerId="ADAL" clId="{4181C2DD-67AB-4B77-94B1-B6C2D7F80F0A}" dt="2023-07-23T14:36:06.979" v="369" actId="1076"/>
          <ac:spMkLst>
            <pc:docMk/>
            <pc:sldMk cId="1492905091" sldId="301"/>
            <ac:spMk id="37" creationId="{C7058FDA-7093-4C6C-A7E1-A9572ADA7460}"/>
          </ac:spMkLst>
        </pc:spChg>
        <pc:spChg chg="add mod">
          <ac:chgData name="Mucklow Darren (Staff)" userId="8e59ca1c-6b4b-435e-9886-d435788b9330" providerId="ADAL" clId="{4181C2DD-67AB-4B77-94B1-B6C2D7F80F0A}" dt="2023-07-23T14:36:11.887" v="371" actId="1076"/>
          <ac:spMkLst>
            <pc:docMk/>
            <pc:sldMk cId="1492905091" sldId="301"/>
            <ac:spMk id="38" creationId="{B2AEEB9F-3791-4D45-BB46-46F71354E418}"/>
          </ac:spMkLst>
        </pc:spChg>
        <pc:spChg chg="add mod">
          <ac:chgData name="Mucklow Darren (Staff)" userId="8e59ca1c-6b4b-435e-9886-d435788b9330" providerId="ADAL" clId="{4181C2DD-67AB-4B77-94B1-B6C2D7F80F0A}" dt="2023-07-23T14:39:08.695" v="478" actId="57"/>
          <ac:spMkLst>
            <pc:docMk/>
            <pc:sldMk cId="1492905091" sldId="301"/>
            <ac:spMk id="39" creationId="{550F8070-D9A4-488E-86A6-823721607519}"/>
          </ac:spMkLst>
        </pc:spChg>
        <pc:spChg chg="add mod">
          <ac:chgData name="Mucklow Darren (Staff)" userId="8e59ca1c-6b4b-435e-9886-d435788b9330" providerId="ADAL" clId="{4181C2DD-67AB-4B77-94B1-B6C2D7F80F0A}" dt="2023-07-23T14:37:30.533" v="462" actId="20577"/>
          <ac:spMkLst>
            <pc:docMk/>
            <pc:sldMk cId="1492905091" sldId="301"/>
            <ac:spMk id="40" creationId="{514F8504-BBDC-4173-BEC4-20416D53E4E0}"/>
          </ac:spMkLst>
        </pc:spChg>
        <pc:cxnChg chg="mod">
          <ac:chgData name="Mucklow Darren (Staff)" userId="8e59ca1c-6b4b-435e-9886-d435788b9330" providerId="ADAL" clId="{4181C2DD-67AB-4B77-94B1-B6C2D7F80F0A}" dt="2023-07-23T14:24:04.602" v="44" actId="1076"/>
          <ac:cxnSpMkLst>
            <pc:docMk/>
            <pc:sldMk cId="1492905091" sldId="301"/>
            <ac:cxnSpMk id="7" creationId="{1735636B-34AC-4F5A-8CFC-06B0B3CCA439}"/>
          </ac:cxnSpMkLst>
        </pc:cxnChg>
        <pc:cxnChg chg="mod">
          <ac:chgData name="Mucklow Darren (Staff)" userId="8e59ca1c-6b4b-435e-9886-d435788b9330" providerId="ADAL" clId="{4181C2DD-67AB-4B77-94B1-B6C2D7F80F0A}" dt="2023-07-23T14:24:24.736" v="50" actId="14100"/>
          <ac:cxnSpMkLst>
            <pc:docMk/>
            <pc:sldMk cId="1492905091" sldId="301"/>
            <ac:cxnSpMk id="13" creationId="{F6EBE8E7-CC67-4408-A3BD-04C09FF1ADE6}"/>
          </ac:cxnSpMkLst>
        </pc:cxnChg>
        <pc:cxnChg chg="mod">
          <ac:chgData name="Mucklow Darren (Staff)" userId="8e59ca1c-6b4b-435e-9886-d435788b9330" providerId="ADAL" clId="{4181C2DD-67AB-4B77-94B1-B6C2D7F80F0A}" dt="2023-07-23T14:24:15.534" v="48" actId="14100"/>
          <ac:cxnSpMkLst>
            <pc:docMk/>
            <pc:sldMk cId="1492905091" sldId="301"/>
            <ac:cxnSpMk id="17" creationId="{197CA11F-6334-44DE-A454-C8F87A7587AF}"/>
          </ac:cxnSpMkLst>
        </pc:cxnChg>
        <pc:cxnChg chg="mod">
          <ac:chgData name="Mucklow Darren (Staff)" userId="8e59ca1c-6b4b-435e-9886-d435788b9330" providerId="ADAL" clId="{4181C2DD-67AB-4B77-94B1-B6C2D7F80F0A}" dt="2023-07-23T14:24:41.027" v="52" actId="14100"/>
          <ac:cxnSpMkLst>
            <pc:docMk/>
            <pc:sldMk cId="1492905091" sldId="301"/>
            <ac:cxnSpMk id="21" creationId="{62B167C5-3FBE-4993-9108-7EC342328AF1}"/>
          </ac:cxnSpMkLst>
        </pc:cxnChg>
      </pc:sldChg>
      <pc:sldChg chg="del">
        <pc:chgData name="Mucklow Darren (Staff)" userId="8e59ca1c-6b4b-435e-9886-d435788b9330" providerId="ADAL" clId="{4181C2DD-67AB-4B77-94B1-B6C2D7F80F0A}" dt="2023-07-23T15:02:00.943" v="810" actId="2696"/>
        <pc:sldMkLst>
          <pc:docMk/>
          <pc:sldMk cId="3931575987" sldId="302"/>
        </pc:sldMkLst>
      </pc:sldChg>
      <pc:sldChg chg="del">
        <pc:chgData name="Mucklow Darren (Staff)" userId="8e59ca1c-6b4b-435e-9886-d435788b9330" providerId="ADAL" clId="{4181C2DD-67AB-4B77-94B1-B6C2D7F80F0A}" dt="2023-07-23T15:01:46.340" v="808" actId="2696"/>
        <pc:sldMkLst>
          <pc:docMk/>
          <pc:sldMk cId="569474904" sldId="303"/>
        </pc:sldMkLst>
      </pc:sldChg>
      <pc:sldChg chg="del">
        <pc:chgData name="Mucklow Darren (Staff)" userId="8e59ca1c-6b4b-435e-9886-d435788b9330" providerId="ADAL" clId="{4181C2DD-67AB-4B77-94B1-B6C2D7F80F0A}" dt="2023-07-23T15:01:47.179" v="809" actId="2696"/>
        <pc:sldMkLst>
          <pc:docMk/>
          <pc:sldMk cId="1139761016" sldId="304"/>
        </pc:sldMkLst>
      </pc:sldChg>
      <pc:sldChg chg="modSp">
        <pc:chgData name="Mucklow Darren (Staff)" userId="8e59ca1c-6b4b-435e-9886-d435788b9330" providerId="ADAL" clId="{4181C2DD-67AB-4B77-94B1-B6C2D7F80F0A}" dt="2023-07-23T15:01:11.590" v="807" actId="20577"/>
        <pc:sldMkLst>
          <pc:docMk/>
          <pc:sldMk cId="333949080" sldId="305"/>
        </pc:sldMkLst>
        <pc:spChg chg="mod">
          <ac:chgData name="Mucklow Darren (Staff)" userId="8e59ca1c-6b4b-435e-9886-d435788b9330" providerId="ADAL" clId="{4181C2DD-67AB-4B77-94B1-B6C2D7F80F0A}" dt="2023-07-23T15:01:11.590" v="807" actId="20577"/>
          <ac:spMkLst>
            <pc:docMk/>
            <pc:sldMk cId="333949080" sldId="305"/>
            <ac:spMk id="6" creationId="{00000000-0000-0000-0000-000000000000}"/>
          </ac:spMkLst>
        </pc:spChg>
      </pc:sldChg>
      <pc:sldChg chg="addSp delSp modSp add delAnim modAnim">
        <pc:chgData name="Mucklow Darren (Staff)" userId="8e59ca1c-6b4b-435e-9886-d435788b9330" providerId="ADAL" clId="{4181C2DD-67AB-4B77-94B1-B6C2D7F80F0A}" dt="2023-07-24T08:01:40.909" v="1658"/>
        <pc:sldMkLst>
          <pc:docMk/>
          <pc:sldMk cId="20906198" sldId="306"/>
        </pc:sldMkLst>
        <pc:spChg chg="del">
          <ac:chgData name="Mucklow Darren (Staff)" userId="8e59ca1c-6b4b-435e-9886-d435788b9330" providerId="ADAL" clId="{4181C2DD-67AB-4B77-94B1-B6C2D7F80F0A}" dt="2023-07-23T15:03:45.510" v="1126" actId="478"/>
          <ac:spMkLst>
            <pc:docMk/>
            <pc:sldMk cId="20906198" sldId="306"/>
            <ac:spMk id="2" creationId="{0A6A782F-F287-4689-9FE6-85263FE79278}"/>
          </ac:spMkLst>
        </pc:spChg>
        <pc:spChg chg="add mod">
          <ac:chgData name="Mucklow Darren (Staff)" userId="8e59ca1c-6b4b-435e-9886-d435788b9330" providerId="ADAL" clId="{4181C2DD-67AB-4B77-94B1-B6C2D7F80F0A}" dt="2023-07-23T15:06:38.494" v="1218" actId="1076"/>
          <ac:spMkLst>
            <pc:docMk/>
            <pc:sldMk cId="20906198" sldId="306"/>
            <ac:spMk id="3" creationId="{CBCAFBAE-6DBB-478A-9311-B36C6ED976C1}"/>
          </ac:spMkLst>
        </pc:spChg>
        <pc:spChg chg="mod">
          <ac:chgData name="Mucklow Darren (Staff)" userId="8e59ca1c-6b4b-435e-9886-d435788b9330" providerId="ADAL" clId="{4181C2DD-67AB-4B77-94B1-B6C2D7F80F0A}" dt="2023-07-23T15:06:42.578" v="1219" actId="1076"/>
          <ac:spMkLst>
            <pc:docMk/>
            <pc:sldMk cId="20906198" sldId="306"/>
            <ac:spMk id="4" creationId="{A37C23FB-169B-4A90-8C34-618C2BB0E04E}"/>
          </ac:spMkLst>
        </pc:spChg>
        <pc:spChg chg="mod">
          <ac:chgData name="Mucklow Darren (Staff)" userId="8e59ca1c-6b4b-435e-9886-d435788b9330" providerId="ADAL" clId="{4181C2DD-67AB-4B77-94B1-B6C2D7F80F0A}" dt="2023-07-23T15:02:07.036" v="813" actId="20577"/>
          <ac:spMkLst>
            <pc:docMk/>
            <pc:sldMk cId="20906198" sldId="306"/>
            <ac:spMk id="6" creationId="{00000000-0000-0000-0000-000000000000}"/>
          </ac:spMkLst>
        </pc:spChg>
        <pc:spChg chg="del">
          <ac:chgData name="Mucklow Darren (Staff)" userId="8e59ca1c-6b4b-435e-9886-d435788b9330" providerId="ADAL" clId="{4181C2DD-67AB-4B77-94B1-B6C2D7F80F0A}" dt="2023-07-23T15:10:43.136" v="1358" actId="478"/>
          <ac:spMkLst>
            <pc:docMk/>
            <pc:sldMk cId="20906198" sldId="306"/>
            <ac:spMk id="10" creationId="{BEF22007-85C9-4038-9A8D-F3AEECC528AC}"/>
          </ac:spMkLst>
        </pc:spChg>
        <pc:spChg chg="del">
          <ac:chgData name="Mucklow Darren (Staff)" userId="8e59ca1c-6b4b-435e-9886-d435788b9330" providerId="ADAL" clId="{4181C2DD-67AB-4B77-94B1-B6C2D7F80F0A}" dt="2023-07-23T15:03:54.041" v="1131" actId="478"/>
          <ac:spMkLst>
            <pc:docMk/>
            <pc:sldMk cId="20906198" sldId="306"/>
            <ac:spMk id="12" creationId="{350C6B73-485C-4A9D-B051-8B5436B93916}"/>
          </ac:spMkLst>
        </pc:spChg>
        <pc:spChg chg="mod">
          <ac:chgData name="Mucklow Darren (Staff)" userId="8e59ca1c-6b4b-435e-9886-d435788b9330" providerId="ADAL" clId="{4181C2DD-67AB-4B77-94B1-B6C2D7F80F0A}" dt="2023-07-23T15:06:48.266" v="1221" actId="1076"/>
          <ac:spMkLst>
            <pc:docMk/>
            <pc:sldMk cId="20906198" sldId="306"/>
            <ac:spMk id="15" creationId="{DB1113F9-9DE2-46F1-B985-F913066E3A3C}"/>
          </ac:spMkLst>
        </pc:spChg>
        <pc:spChg chg="del">
          <ac:chgData name="Mucklow Darren (Staff)" userId="8e59ca1c-6b4b-435e-9886-d435788b9330" providerId="ADAL" clId="{4181C2DD-67AB-4B77-94B1-B6C2D7F80F0A}" dt="2023-07-23T15:10:46.186" v="1359" actId="478"/>
          <ac:spMkLst>
            <pc:docMk/>
            <pc:sldMk cId="20906198" sldId="306"/>
            <ac:spMk id="16" creationId="{AFCD15C1-8AC8-4666-9226-37E21F283A4A}"/>
          </ac:spMkLst>
        </pc:spChg>
        <pc:spChg chg="mod">
          <ac:chgData name="Mucklow Darren (Staff)" userId="8e59ca1c-6b4b-435e-9886-d435788b9330" providerId="ADAL" clId="{4181C2DD-67AB-4B77-94B1-B6C2D7F80F0A}" dt="2023-07-23T15:11:25.963" v="1365" actId="14100"/>
          <ac:spMkLst>
            <pc:docMk/>
            <pc:sldMk cId="20906198" sldId="306"/>
            <ac:spMk id="18" creationId="{139048D1-AB58-4F86-B4B0-12C506C40CE0}"/>
          </ac:spMkLst>
        </pc:spChg>
        <pc:spChg chg="mod">
          <ac:chgData name="Mucklow Darren (Staff)" userId="8e59ca1c-6b4b-435e-9886-d435788b9330" providerId="ADAL" clId="{4181C2DD-67AB-4B77-94B1-B6C2D7F80F0A}" dt="2023-07-23T15:12:33.192" v="1382" actId="14100"/>
          <ac:spMkLst>
            <pc:docMk/>
            <pc:sldMk cId="20906198" sldId="306"/>
            <ac:spMk id="19" creationId="{51E95BFA-9F8B-478B-AD94-744A76FBEB51}"/>
          </ac:spMkLst>
        </pc:spChg>
        <pc:spChg chg="mod">
          <ac:chgData name="Mucklow Darren (Staff)" userId="8e59ca1c-6b4b-435e-9886-d435788b9330" providerId="ADAL" clId="{4181C2DD-67AB-4B77-94B1-B6C2D7F80F0A}" dt="2023-07-23T15:07:12.557" v="1229" actId="1076"/>
          <ac:spMkLst>
            <pc:docMk/>
            <pc:sldMk cId="20906198" sldId="306"/>
            <ac:spMk id="20" creationId="{CE99F74E-2C0F-442F-9FB6-01B89DD591A8}"/>
          </ac:spMkLst>
        </pc:spChg>
        <pc:spChg chg="mod">
          <ac:chgData name="Mucklow Darren (Staff)" userId="8e59ca1c-6b4b-435e-9886-d435788b9330" providerId="ADAL" clId="{4181C2DD-67AB-4B77-94B1-B6C2D7F80F0A}" dt="2023-07-23T15:06:44.968" v="1220" actId="1076"/>
          <ac:spMkLst>
            <pc:docMk/>
            <pc:sldMk cId="20906198" sldId="306"/>
            <ac:spMk id="22" creationId="{19139553-0C6C-4001-A3EB-D7B733CC4A8A}"/>
          </ac:spMkLst>
        </pc:spChg>
        <pc:spChg chg="mod">
          <ac:chgData name="Mucklow Darren (Staff)" userId="8e59ca1c-6b4b-435e-9886-d435788b9330" providerId="ADAL" clId="{4181C2DD-67AB-4B77-94B1-B6C2D7F80F0A}" dt="2023-07-23T15:06:53.523" v="1222" actId="1076"/>
          <ac:spMkLst>
            <pc:docMk/>
            <pc:sldMk cId="20906198" sldId="306"/>
            <ac:spMk id="23" creationId="{AF86F75D-FA44-4BF1-ABDB-1DAF968763F1}"/>
          </ac:spMkLst>
        </pc:spChg>
        <pc:spChg chg="mod">
          <ac:chgData name="Mucklow Darren (Staff)" userId="8e59ca1c-6b4b-435e-9886-d435788b9330" providerId="ADAL" clId="{4181C2DD-67AB-4B77-94B1-B6C2D7F80F0A}" dt="2023-07-23T15:06:56.958" v="1223" actId="1076"/>
          <ac:spMkLst>
            <pc:docMk/>
            <pc:sldMk cId="20906198" sldId="306"/>
            <ac:spMk id="24" creationId="{D9F891DA-4880-4BAF-89E2-E5F47ADEBDC4}"/>
          </ac:spMkLst>
        </pc:spChg>
        <pc:spChg chg="del">
          <ac:chgData name="Mucklow Darren (Staff)" userId="8e59ca1c-6b4b-435e-9886-d435788b9330" providerId="ADAL" clId="{4181C2DD-67AB-4B77-94B1-B6C2D7F80F0A}" dt="2023-07-23T15:10:43.136" v="1358" actId="478"/>
          <ac:spMkLst>
            <pc:docMk/>
            <pc:sldMk cId="20906198" sldId="306"/>
            <ac:spMk id="25" creationId="{2DA8619E-7448-4534-BADC-1EB7BC5B11A4}"/>
          </ac:spMkLst>
        </pc:spChg>
        <pc:spChg chg="mod">
          <ac:chgData name="Mucklow Darren (Staff)" userId="8e59ca1c-6b4b-435e-9886-d435788b9330" providerId="ADAL" clId="{4181C2DD-67AB-4B77-94B1-B6C2D7F80F0A}" dt="2023-07-24T07:54:52.449" v="1549" actId="20577"/>
          <ac:spMkLst>
            <pc:docMk/>
            <pc:sldMk cId="20906198" sldId="306"/>
            <ac:spMk id="26" creationId="{7216FF15-0EB5-4A47-BFAD-27D5C9801CDA}"/>
          </ac:spMkLst>
        </pc:spChg>
        <pc:spChg chg="del">
          <ac:chgData name="Mucklow Darren (Staff)" userId="8e59ca1c-6b4b-435e-9886-d435788b9330" providerId="ADAL" clId="{4181C2DD-67AB-4B77-94B1-B6C2D7F80F0A}" dt="2023-07-23T15:10:43.136" v="1358" actId="478"/>
          <ac:spMkLst>
            <pc:docMk/>
            <pc:sldMk cId="20906198" sldId="306"/>
            <ac:spMk id="27" creationId="{806C2F71-38BD-42A6-A09D-6FC7944C2A59}"/>
          </ac:spMkLst>
        </pc:spChg>
        <pc:spChg chg="del">
          <ac:chgData name="Mucklow Darren (Staff)" userId="8e59ca1c-6b4b-435e-9886-d435788b9330" providerId="ADAL" clId="{4181C2DD-67AB-4B77-94B1-B6C2D7F80F0A}" dt="2023-07-23T15:10:46.186" v="1359" actId="478"/>
          <ac:spMkLst>
            <pc:docMk/>
            <pc:sldMk cId="20906198" sldId="306"/>
            <ac:spMk id="28" creationId="{B79A71B8-26A7-486B-9B25-BE9F558A1F1B}"/>
          </ac:spMkLst>
        </pc:spChg>
        <pc:spChg chg="mod">
          <ac:chgData name="Mucklow Darren (Staff)" userId="8e59ca1c-6b4b-435e-9886-d435788b9330" providerId="ADAL" clId="{4181C2DD-67AB-4B77-94B1-B6C2D7F80F0A}" dt="2023-07-23T15:10:01.097" v="1286" actId="20577"/>
          <ac:spMkLst>
            <pc:docMk/>
            <pc:sldMk cId="20906198" sldId="306"/>
            <ac:spMk id="29" creationId="{D8D33492-5ECF-4757-A0B2-A6D0CCFEB808}"/>
          </ac:spMkLst>
        </pc:spChg>
        <pc:spChg chg="mod">
          <ac:chgData name="Mucklow Darren (Staff)" userId="8e59ca1c-6b4b-435e-9886-d435788b9330" providerId="ADAL" clId="{4181C2DD-67AB-4B77-94B1-B6C2D7F80F0A}" dt="2023-07-23T15:10:34.564" v="1357" actId="20577"/>
          <ac:spMkLst>
            <pc:docMk/>
            <pc:sldMk cId="20906198" sldId="306"/>
            <ac:spMk id="30" creationId="{A80F7DFB-2B3D-479D-9EC8-49F33196052B}"/>
          </ac:spMkLst>
        </pc:spChg>
        <pc:spChg chg="mod">
          <ac:chgData name="Mucklow Darren (Staff)" userId="8e59ca1c-6b4b-435e-9886-d435788b9330" providerId="ADAL" clId="{4181C2DD-67AB-4B77-94B1-B6C2D7F80F0A}" dt="2023-07-23T15:11:34.493" v="1367" actId="20577"/>
          <ac:spMkLst>
            <pc:docMk/>
            <pc:sldMk cId="20906198" sldId="306"/>
            <ac:spMk id="31" creationId="{2B514E89-9FAD-4BBC-A0EB-10E769107002}"/>
          </ac:spMkLst>
        </pc:spChg>
        <pc:spChg chg="mod">
          <ac:chgData name="Mucklow Darren (Staff)" userId="8e59ca1c-6b4b-435e-9886-d435788b9330" providerId="ADAL" clId="{4181C2DD-67AB-4B77-94B1-B6C2D7F80F0A}" dt="2023-07-23T15:11:53.425" v="1371" actId="1076"/>
          <ac:spMkLst>
            <pc:docMk/>
            <pc:sldMk cId="20906198" sldId="306"/>
            <ac:spMk id="32" creationId="{0F21AACB-ECA1-4077-8616-6317BB9EB96C}"/>
          </ac:spMkLst>
        </pc:spChg>
        <pc:spChg chg="del">
          <ac:chgData name="Mucklow Darren (Staff)" userId="8e59ca1c-6b4b-435e-9886-d435788b9330" providerId="ADAL" clId="{4181C2DD-67AB-4B77-94B1-B6C2D7F80F0A}" dt="2023-07-23T20:51:56.389" v="1394" actId="478"/>
          <ac:spMkLst>
            <pc:docMk/>
            <pc:sldMk cId="20906198" sldId="306"/>
            <ac:spMk id="33" creationId="{244D76D3-FBF4-4986-BEA5-E055359A4340}"/>
          </ac:spMkLst>
        </pc:spChg>
        <pc:spChg chg="mod">
          <ac:chgData name="Mucklow Darren (Staff)" userId="8e59ca1c-6b4b-435e-9886-d435788b9330" providerId="ADAL" clId="{4181C2DD-67AB-4B77-94B1-B6C2D7F80F0A}" dt="2023-07-23T15:12:24.452" v="1376" actId="1076"/>
          <ac:spMkLst>
            <pc:docMk/>
            <pc:sldMk cId="20906198" sldId="306"/>
            <ac:spMk id="34" creationId="{6C5671A9-C79D-462A-B0E8-1929CEB2DDDB}"/>
          </ac:spMkLst>
        </pc:spChg>
        <pc:spChg chg="del mod">
          <ac:chgData name="Mucklow Darren (Staff)" userId="8e59ca1c-6b4b-435e-9886-d435788b9330" providerId="ADAL" clId="{4181C2DD-67AB-4B77-94B1-B6C2D7F80F0A}" dt="2023-07-23T20:51:54.405" v="1393" actId="478"/>
          <ac:spMkLst>
            <pc:docMk/>
            <pc:sldMk cId="20906198" sldId="306"/>
            <ac:spMk id="35" creationId="{35CF328C-B452-4A20-8CC5-043DBDEAD4A5}"/>
          </ac:spMkLst>
        </pc:spChg>
        <pc:spChg chg="mod">
          <ac:chgData name="Mucklow Darren (Staff)" userId="8e59ca1c-6b4b-435e-9886-d435788b9330" providerId="ADAL" clId="{4181C2DD-67AB-4B77-94B1-B6C2D7F80F0A}" dt="2023-07-23T20:51:52.454" v="1392" actId="1076"/>
          <ac:spMkLst>
            <pc:docMk/>
            <pc:sldMk cId="20906198" sldId="306"/>
            <ac:spMk id="36" creationId="{5DCB1062-AD4A-49EF-ADD4-12C69CA6DE67}"/>
          </ac:spMkLst>
        </pc:spChg>
        <pc:spChg chg="mod">
          <ac:chgData name="Mucklow Darren (Staff)" userId="8e59ca1c-6b4b-435e-9886-d435788b9330" providerId="ADAL" clId="{4181C2DD-67AB-4B77-94B1-B6C2D7F80F0A}" dt="2023-07-23T15:13:25.299" v="1385" actId="1076"/>
          <ac:spMkLst>
            <pc:docMk/>
            <pc:sldMk cId="20906198" sldId="306"/>
            <ac:spMk id="37" creationId="{C7058FDA-7093-4C6C-A7E1-A9572ADA7460}"/>
          </ac:spMkLst>
        </pc:spChg>
        <pc:spChg chg="del mod">
          <ac:chgData name="Mucklow Darren (Staff)" userId="8e59ca1c-6b4b-435e-9886-d435788b9330" providerId="ADAL" clId="{4181C2DD-67AB-4B77-94B1-B6C2D7F80F0A}" dt="2023-07-23T15:10:46.186" v="1359" actId="478"/>
          <ac:spMkLst>
            <pc:docMk/>
            <pc:sldMk cId="20906198" sldId="306"/>
            <ac:spMk id="38" creationId="{B2AEEB9F-3791-4D45-BB46-46F71354E418}"/>
          </ac:spMkLst>
        </pc:spChg>
        <pc:spChg chg="mod">
          <ac:chgData name="Mucklow Darren (Staff)" userId="8e59ca1c-6b4b-435e-9886-d435788b9330" providerId="ADAL" clId="{4181C2DD-67AB-4B77-94B1-B6C2D7F80F0A}" dt="2023-07-24T08:01:37.153" v="1657" actId="20577"/>
          <ac:spMkLst>
            <pc:docMk/>
            <pc:sldMk cId="20906198" sldId="306"/>
            <ac:spMk id="39" creationId="{550F8070-D9A4-488E-86A6-823721607519}"/>
          </ac:spMkLst>
        </pc:spChg>
        <pc:spChg chg="mod">
          <ac:chgData name="Mucklow Darren (Staff)" userId="8e59ca1c-6b4b-435e-9886-d435788b9330" providerId="ADAL" clId="{4181C2DD-67AB-4B77-94B1-B6C2D7F80F0A}" dt="2023-07-24T07:51:47.421" v="1495" actId="20577"/>
          <ac:spMkLst>
            <pc:docMk/>
            <pc:sldMk cId="20906198" sldId="306"/>
            <ac:spMk id="40" creationId="{514F8504-BBDC-4173-BEC4-20416D53E4E0}"/>
          </ac:spMkLst>
        </pc:spChg>
        <pc:spChg chg="add mod">
          <ac:chgData name="Mucklow Darren (Staff)" userId="8e59ca1c-6b4b-435e-9886-d435788b9330" providerId="ADAL" clId="{4181C2DD-67AB-4B77-94B1-B6C2D7F80F0A}" dt="2023-07-23T15:09:19.979" v="1231" actId="1076"/>
          <ac:spMkLst>
            <pc:docMk/>
            <pc:sldMk cId="20906198" sldId="306"/>
            <ac:spMk id="53" creationId="{BC0E32D0-B32D-41DD-A853-E13501B040D5}"/>
          </ac:spMkLst>
        </pc:spChg>
        <pc:spChg chg="add mod">
          <ac:chgData name="Mucklow Darren (Staff)" userId="8e59ca1c-6b4b-435e-9886-d435788b9330" providerId="ADAL" clId="{4181C2DD-67AB-4B77-94B1-B6C2D7F80F0A}" dt="2023-07-23T15:11:05.365" v="1361" actId="11529"/>
          <ac:spMkLst>
            <pc:docMk/>
            <pc:sldMk cId="20906198" sldId="306"/>
            <ac:spMk id="54" creationId="{DE1FC05A-B283-427B-BF3C-ED6F8C85B1C8}"/>
          </ac:spMkLst>
        </pc:spChg>
        <pc:spChg chg="add mod">
          <ac:chgData name="Mucklow Darren (Staff)" userId="8e59ca1c-6b4b-435e-9886-d435788b9330" providerId="ADAL" clId="{4181C2DD-67AB-4B77-94B1-B6C2D7F80F0A}" dt="2023-07-23T15:11:41.163" v="1369" actId="1076"/>
          <ac:spMkLst>
            <pc:docMk/>
            <pc:sldMk cId="20906198" sldId="306"/>
            <ac:spMk id="55" creationId="{3295A45C-ACE0-4CD3-8B70-8911762EE71C}"/>
          </ac:spMkLst>
        </pc:spChg>
        <pc:spChg chg="add mod">
          <ac:chgData name="Mucklow Darren (Staff)" userId="8e59ca1c-6b4b-435e-9886-d435788b9330" providerId="ADAL" clId="{4181C2DD-67AB-4B77-94B1-B6C2D7F80F0A}" dt="2023-07-24T07:55:08.419" v="1551" actId="14100"/>
          <ac:spMkLst>
            <pc:docMk/>
            <pc:sldMk cId="20906198" sldId="306"/>
            <ac:spMk id="56" creationId="{B865CCDE-7195-4A41-BEBE-5B0A5CA93AF9}"/>
          </ac:spMkLst>
        </pc:spChg>
        <pc:spChg chg="add mod">
          <ac:chgData name="Mucklow Darren (Staff)" userId="8e59ca1c-6b4b-435e-9886-d435788b9330" providerId="ADAL" clId="{4181C2DD-67AB-4B77-94B1-B6C2D7F80F0A}" dt="2023-07-23T20:50:21.316" v="1389" actId="1076"/>
          <ac:spMkLst>
            <pc:docMk/>
            <pc:sldMk cId="20906198" sldId="306"/>
            <ac:spMk id="57" creationId="{F9673E8B-9EDC-41A4-86CE-BD46040E067D}"/>
          </ac:spMkLst>
        </pc:spChg>
        <pc:spChg chg="add mod">
          <ac:chgData name="Mucklow Darren (Staff)" userId="8e59ca1c-6b4b-435e-9886-d435788b9330" providerId="ADAL" clId="{4181C2DD-67AB-4B77-94B1-B6C2D7F80F0A}" dt="2023-07-24T07:58:34.946" v="1605" actId="1076"/>
          <ac:spMkLst>
            <pc:docMk/>
            <pc:sldMk cId="20906198" sldId="306"/>
            <ac:spMk id="58" creationId="{EFBFE9F9-0F79-42D7-85E6-5C410EE65FC0}"/>
          </ac:spMkLst>
        </pc:spChg>
        <pc:spChg chg="add mod">
          <ac:chgData name="Mucklow Darren (Staff)" userId="8e59ca1c-6b4b-435e-9886-d435788b9330" providerId="ADAL" clId="{4181C2DD-67AB-4B77-94B1-B6C2D7F80F0A}" dt="2023-07-24T07:58:34.946" v="1605" actId="1076"/>
          <ac:spMkLst>
            <pc:docMk/>
            <pc:sldMk cId="20906198" sldId="306"/>
            <ac:spMk id="59" creationId="{91EE4596-5F1F-42B1-A01C-5D1C2BFAF53E}"/>
          </ac:spMkLst>
        </pc:spChg>
        <pc:spChg chg="add mod">
          <ac:chgData name="Mucklow Darren (Staff)" userId="8e59ca1c-6b4b-435e-9886-d435788b9330" providerId="ADAL" clId="{4181C2DD-67AB-4B77-94B1-B6C2D7F80F0A}" dt="2023-07-24T07:58:34.946" v="1605" actId="1076"/>
          <ac:spMkLst>
            <pc:docMk/>
            <pc:sldMk cId="20906198" sldId="306"/>
            <ac:spMk id="60" creationId="{58DE7871-2DEB-4737-97EA-706CE82F2223}"/>
          </ac:spMkLst>
        </pc:spChg>
        <pc:spChg chg="add mod">
          <ac:chgData name="Mucklow Darren (Staff)" userId="8e59ca1c-6b4b-435e-9886-d435788b9330" providerId="ADAL" clId="{4181C2DD-67AB-4B77-94B1-B6C2D7F80F0A}" dt="2023-07-24T07:58:34.946" v="1605" actId="1076"/>
          <ac:spMkLst>
            <pc:docMk/>
            <pc:sldMk cId="20906198" sldId="306"/>
            <ac:spMk id="61" creationId="{38CFE83C-6655-4AC5-B26F-B7ABA7B5C910}"/>
          </ac:spMkLst>
        </pc:spChg>
        <pc:spChg chg="add mod">
          <ac:chgData name="Mucklow Darren (Staff)" userId="8e59ca1c-6b4b-435e-9886-d435788b9330" providerId="ADAL" clId="{4181C2DD-67AB-4B77-94B1-B6C2D7F80F0A}" dt="2023-07-24T07:58:34.946" v="1605" actId="1076"/>
          <ac:spMkLst>
            <pc:docMk/>
            <pc:sldMk cId="20906198" sldId="306"/>
            <ac:spMk id="62" creationId="{0B8F01E3-F40E-48A8-8CF9-6CE8309D0DFC}"/>
          </ac:spMkLst>
        </pc:spChg>
        <pc:spChg chg="add mod">
          <ac:chgData name="Mucklow Darren (Staff)" userId="8e59ca1c-6b4b-435e-9886-d435788b9330" providerId="ADAL" clId="{4181C2DD-67AB-4B77-94B1-B6C2D7F80F0A}" dt="2023-07-24T07:58:34.946" v="1605" actId="1076"/>
          <ac:spMkLst>
            <pc:docMk/>
            <pc:sldMk cId="20906198" sldId="306"/>
            <ac:spMk id="63" creationId="{EDC86D86-F2D8-47C0-8D42-69BDC7A35963}"/>
          </ac:spMkLst>
        </pc:spChg>
        <pc:spChg chg="add mod">
          <ac:chgData name="Mucklow Darren (Staff)" userId="8e59ca1c-6b4b-435e-9886-d435788b9330" providerId="ADAL" clId="{4181C2DD-67AB-4B77-94B1-B6C2D7F80F0A}" dt="2023-07-24T07:55:20.607" v="1558" actId="1076"/>
          <ac:spMkLst>
            <pc:docMk/>
            <pc:sldMk cId="20906198" sldId="306"/>
            <ac:spMk id="64" creationId="{5F261EDB-24A4-4559-A096-68B6D31683FE}"/>
          </ac:spMkLst>
        </pc:spChg>
        <pc:cxnChg chg="del">
          <ac:chgData name="Mucklow Darren (Staff)" userId="8e59ca1c-6b4b-435e-9886-d435788b9330" providerId="ADAL" clId="{4181C2DD-67AB-4B77-94B1-B6C2D7F80F0A}" dt="2023-07-23T15:03:49.791" v="1128" actId="478"/>
          <ac:cxnSpMkLst>
            <pc:docMk/>
            <pc:sldMk cId="20906198" sldId="306"/>
            <ac:cxnSpMk id="7" creationId="{1735636B-34AC-4F5A-8CFC-06B0B3CCA439}"/>
          </ac:cxnSpMkLst>
        </pc:cxnChg>
        <pc:cxnChg chg="add mod">
          <ac:chgData name="Mucklow Darren (Staff)" userId="8e59ca1c-6b4b-435e-9886-d435788b9330" providerId="ADAL" clId="{4181C2DD-67AB-4B77-94B1-B6C2D7F80F0A}" dt="2023-07-23T15:06:38.494" v="1218" actId="1076"/>
          <ac:cxnSpMkLst>
            <pc:docMk/>
            <pc:sldMk cId="20906198" sldId="306"/>
            <ac:cxnSpMk id="8" creationId="{824E0F81-C4FE-440C-8AFC-A3715CA3DAB5}"/>
          </ac:cxnSpMkLst>
        </pc:cxnChg>
        <pc:cxnChg chg="del mod">
          <ac:chgData name="Mucklow Darren (Staff)" userId="8e59ca1c-6b4b-435e-9886-d435788b9330" providerId="ADAL" clId="{4181C2DD-67AB-4B77-94B1-B6C2D7F80F0A}" dt="2023-07-23T15:03:52.609" v="1130" actId="478"/>
          <ac:cxnSpMkLst>
            <pc:docMk/>
            <pc:sldMk cId="20906198" sldId="306"/>
            <ac:cxnSpMk id="13" creationId="{F6EBE8E7-CC67-4408-A3BD-04C09FF1ADE6}"/>
          </ac:cxnSpMkLst>
        </pc:cxnChg>
        <pc:cxnChg chg="del">
          <ac:chgData name="Mucklow Darren (Staff)" userId="8e59ca1c-6b4b-435e-9886-d435788b9330" providerId="ADAL" clId="{4181C2DD-67AB-4B77-94B1-B6C2D7F80F0A}" dt="2023-07-23T15:03:47.915" v="1127" actId="478"/>
          <ac:cxnSpMkLst>
            <pc:docMk/>
            <pc:sldMk cId="20906198" sldId="306"/>
            <ac:cxnSpMk id="17" creationId="{197CA11F-6334-44DE-A454-C8F87A7587AF}"/>
          </ac:cxnSpMkLst>
        </pc:cxnChg>
        <pc:cxnChg chg="del">
          <ac:chgData name="Mucklow Darren (Staff)" userId="8e59ca1c-6b4b-435e-9886-d435788b9330" providerId="ADAL" clId="{4181C2DD-67AB-4B77-94B1-B6C2D7F80F0A}" dt="2023-07-23T15:03:56.837" v="1132" actId="478"/>
          <ac:cxnSpMkLst>
            <pc:docMk/>
            <pc:sldMk cId="20906198" sldId="306"/>
            <ac:cxnSpMk id="21" creationId="{62B167C5-3FBE-4993-9108-7EC342328AF1}"/>
          </ac:cxnSpMkLst>
        </pc:cxnChg>
        <pc:cxnChg chg="add mod">
          <ac:chgData name="Mucklow Darren (Staff)" userId="8e59ca1c-6b4b-435e-9886-d435788b9330" providerId="ADAL" clId="{4181C2DD-67AB-4B77-94B1-B6C2D7F80F0A}" dt="2023-07-23T15:06:38.494" v="1218" actId="1076"/>
          <ac:cxnSpMkLst>
            <pc:docMk/>
            <pc:sldMk cId="20906198" sldId="306"/>
            <ac:cxnSpMk id="41" creationId="{AB404B57-67FB-4B91-B511-FD24C3BD17F5}"/>
          </ac:cxnSpMkLst>
        </pc:cxnChg>
        <pc:cxnChg chg="add mod">
          <ac:chgData name="Mucklow Darren (Staff)" userId="8e59ca1c-6b4b-435e-9886-d435788b9330" providerId="ADAL" clId="{4181C2DD-67AB-4B77-94B1-B6C2D7F80F0A}" dt="2023-07-23T15:06:38.494" v="1218" actId="1076"/>
          <ac:cxnSpMkLst>
            <pc:docMk/>
            <pc:sldMk cId="20906198" sldId="306"/>
            <ac:cxnSpMk id="44" creationId="{B371FA79-90E7-4517-A31C-EAEFA2521B7A}"/>
          </ac:cxnSpMkLst>
        </pc:cxnChg>
        <pc:cxnChg chg="add mod">
          <ac:chgData name="Mucklow Darren (Staff)" userId="8e59ca1c-6b4b-435e-9886-d435788b9330" providerId="ADAL" clId="{4181C2DD-67AB-4B77-94B1-B6C2D7F80F0A}" dt="2023-07-23T15:06:38.494" v="1218" actId="1076"/>
          <ac:cxnSpMkLst>
            <pc:docMk/>
            <pc:sldMk cId="20906198" sldId="306"/>
            <ac:cxnSpMk id="49" creationId="{D77997BD-6800-48E7-9451-0B67D4B8F79C}"/>
          </ac:cxnSpMkLst>
        </pc:cxnChg>
      </pc:sldChg>
      <pc:sldChg chg="addSp delSp modSp modAnim">
        <pc:chgData name="Mucklow Darren (Staff)" userId="8e59ca1c-6b4b-435e-9886-d435788b9330" providerId="ADAL" clId="{4181C2DD-67AB-4B77-94B1-B6C2D7F80F0A}" dt="2023-07-24T12:15:50.806" v="1853"/>
        <pc:sldMkLst>
          <pc:docMk/>
          <pc:sldMk cId="2176476145" sldId="307"/>
        </pc:sldMkLst>
        <pc:spChg chg="mod">
          <ac:chgData name="Mucklow Darren (Staff)" userId="8e59ca1c-6b4b-435e-9886-d435788b9330" providerId="ADAL" clId="{4181C2DD-67AB-4B77-94B1-B6C2D7F80F0A}" dt="2023-07-24T12:08:00.737" v="1774" actId="20577"/>
          <ac:spMkLst>
            <pc:docMk/>
            <pc:sldMk cId="2176476145" sldId="307"/>
            <ac:spMk id="3" creationId="{08423FF3-04B5-476E-A64C-A7122CF96D75}"/>
          </ac:spMkLst>
        </pc:spChg>
        <pc:spChg chg="mod">
          <ac:chgData name="Mucklow Darren (Staff)" userId="8e59ca1c-6b4b-435e-9886-d435788b9330" providerId="ADAL" clId="{4181C2DD-67AB-4B77-94B1-B6C2D7F80F0A}" dt="2023-07-24T12:09:56.681" v="1791" actId="14100"/>
          <ac:spMkLst>
            <pc:docMk/>
            <pc:sldMk cId="2176476145" sldId="307"/>
            <ac:spMk id="4" creationId="{A37C23FB-169B-4A90-8C34-618C2BB0E04E}"/>
          </ac:spMkLst>
        </pc:spChg>
        <pc:spChg chg="mod">
          <ac:chgData name="Mucklow Darren (Staff)" userId="8e59ca1c-6b4b-435e-9886-d435788b9330" providerId="ADAL" clId="{4181C2DD-67AB-4B77-94B1-B6C2D7F80F0A}" dt="2023-07-24T12:08:29.842" v="1778" actId="688"/>
          <ac:spMkLst>
            <pc:docMk/>
            <pc:sldMk cId="2176476145" sldId="307"/>
            <ac:spMk id="5" creationId="{F4899A7B-318D-4ABA-8B29-79C53AFCDB49}"/>
          </ac:spMkLst>
        </pc:spChg>
        <pc:spChg chg="mod">
          <ac:chgData name="Mucklow Darren (Staff)" userId="8e59ca1c-6b4b-435e-9886-d435788b9330" providerId="ADAL" clId="{4181C2DD-67AB-4B77-94B1-B6C2D7F80F0A}" dt="2023-07-24T12:04:58.940" v="1709" actId="20577"/>
          <ac:spMkLst>
            <pc:docMk/>
            <pc:sldMk cId="2176476145" sldId="307"/>
            <ac:spMk id="6" creationId="{00000000-0000-0000-0000-000000000000}"/>
          </ac:spMkLst>
        </pc:spChg>
        <pc:spChg chg="del">
          <ac:chgData name="Mucklow Darren (Staff)" userId="8e59ca1c-6b4b-435e-9886-d435788b9330" providerId="ADAL" clId="{4181C2DD-67AB-4B77-94B1-B6C2D7F80F0A}" dt="2023-07-24T12:08:19.132" v="1776" actId="478"/>
          <ac:spMkLst>
            <pc:docMk/>
            <pc:sldMk cId="2176476145" sldId="307"/>
            <ac:spMk id="7" creationId="{36B41594-5216-4725-8B30-F6F1C649D18A}"/>
          </ac:spMkLst>
        </pc:spChg>
        <pc:spChg chg="mod">
          <ac:chgData name="Mucklow Darren (Staff)" userId="8e59ca1c-6b4b-435e-9886-d435788b9330" providerId="ADAL" clId="{4181C2DD-67AB-4B77-94B1-B6C2D7F80F0A}" dt="2023-07-24T12:09:50.403" v="1789" actId="1076"/>
          <ac:spMkLst>
            <pc:docMk/>
            <pc:sldMk cId="2176476145" sldId="307"/>
            <ac:spMk id="10" creationId="{BEF22007-85C9-4038-9A8D-F3AEECC528AC}"/>
          </ac:spMkLst>
        </pc:spChg>
        <pc:spChg chg="mod">
          <ac:chgData name="Mucklow Darren (Staff)" userId="8e59ca1c-6b4b-435e-9886-d435788b9330" providerId="ADAL" clId="{4181C2DD-67AB-4B77-94B1-B6C2D7F80F0A}" dt="2023-07-24T12:09:46.257" v="1788" actId="688"/>
          <ac:spMkLst>
            <pc:docMk/>
            <pc:sldMk cId="2176476145" sldId="307"/>
            <ac:spMk id="11" creationId="{5EDA6977-9EC9-49E0-854B-74FB086991FE}"/>
          </ac:spMkLst>
        </pc:spChg>
        <pc:spChg chg="del mod">
          <ac:chgData name="Mucklow Darren (Staff)" userId="8e59ca1c-6b4b-435e-9886-d435788b9330" providerId="ADAL" clId="{4181C2DD-67AB-4B77-94B1-B6C2D7F80F0A}" dt="2023-07-24T12:09:52.984" v="1790" actId="478"/>
          <ac:spMkLst>
            <pc:docMk/>
            <pc:sldMk cId="2176476145" sldId="307"/>
            <ac:spMk id="12" creationId="{C729319D-1EB2-4C70-B496-6B85C6FDD6D0}"/>
          </ac:spMkLst>
        </pc:spChg>
        <pc:spChg chg="mod">
          <ac:chgData name="Mucklow Darren (Staff)" userId="8e59ca1c-6b4b-435e-9886-d435788b9330" providerId="ADAL" clId="{4181C2DD-67AB-4B77-94B1-B6C2D7F80F0A}" dt="2023-07-24T12:08:50.397" v="1785" actId="1037"/>
          <ac:spMkLst>
            <pc:docMk/>
            <pc:sldMk cId="2176476145" sldId="307"/>
            <ac:spMk id="13" creationId="{C81F45D8-6C21-4777-A6FF-FC6379CEE0ED}"/>
          </ac:spMkLst>
        </pc:spChg>
        <pc:spChg chg="del mod">
          <ac:chgData name="Mucklow Darren (Staff)" userId="8e59ca1c-6b4b-435e-9886-d435788b9330" providerId="ADAL" clId="{4181C2DD-67AB-4B77-94B1-B6C2D7F80F0A}" dt="2023-07-24T12:08:46.382" v="1783" actId="478"/>
          <ac:spMkLst>
            <pc:docMk/>
            <pc:sldMk cId="2176476145" sldId="307"/>
            <ac:spMk id="14" creationId="{734CD379-2095-4E96-A819-DD4B969FC514}"/>
          </ac:spMkLst>
        </pc:spChg>
        <pc:spChg chg="del">
          <ac:chgData name="Mucklow Darren (Staff)" userId="8e59ca1c-6b4b-435e-9886-d435788b9330" providerId="ADAL" clId="{4181C2DD-67AB-4B77-94B1-B6C2D7F80F0A}" dt="2023-07-24T12:08:19.132" v="1776" actId="478"/>
          <ac:spMkLst>
            <pc:docMk/>
            <pc:sldMk cId="2176476145" sldId="307"/>
            <ac:spMk id="15" creationId="{8CDC1555-BA0D-4C5E-8DB3-7EA560BF5A68}"/>
          </ac:spMkLst>
        </pc:spChg>
        <pc:spChg chg="del">
          <ac:chgData name="Mucklow Darren (Staff)" userId="8e59ca1c-6b4b-435e-9886-d435788b9330" providerId="ADAL" clId="{4181C2DD-67AB-4B77-94B1-B6C2D7F80F0A}" dt="2023-07-24T12:08:19.132" v="1776" actId="478"/>
          <ac:spMkLst>
            <pc:docMk/>
            <pc:sldMk cId="2176476145" sldId="307"/>
            <ac:spMk id="16" creationId="{6E1011A9-AE39-4A1F-A52F-DE02A43C2AD4}"/>
          </ac:spMkLst>
        </pc:spChg>
        <pc:spChg chg="del">
          <ac:chgData name="Mucklow Darren (Staff)" userId="8e59ca1c-6b4b-435e-9886-d435788b9330" providerId="ADAL" clId="{4181C2DD-67AB-4B77-94B1-B6C2D7F80F0A}" dt="2023-07-24T12:08:19.132" v="1776" actId="478"/>
          <ac:spMkLst>
            <pc:docMk/>
            <pc:sldMk cId="2176476145" sldId="307"/>
            <ac:spMk id="17" creationId="{583344E5-7631-46E4-88DF-10DDB4FF6797}"/>
          </ac:spMkLst>
        </pc:spChg>
        <pc:spChg chg="add mod">
          <ac:chgData name="Mucklow Darren (Staff)" userId="8e59ca1c-6b4b-435e-9886-d435788b9330" providerId="ADAL" clId="{4181C2DD-67AB-4B77-94B1-B6C2D7F80F0A}" dt="2023-07-24T12:10:26.980" v="1801" actId="14100"/>
          <ac:spMkLst>
            <pc:docMk/>
            <pc:sldMk cId="2176476145" sldId="307"/>
            <ac:spMk id="22" creationId="{6865D718-789A-438C-BC95-C589CE79D332}"/>
          </ac:spMkLst>
        </pc:spChg>
        <pc:spChg chg="add mod">
          <ac:chgData name="Mucklow Darren (Staff)" userId="8e59ca1c-6b4b-435e-9886-d435788b9330" providerId="ADAL" clId="{4181C2DD-67AB-4B77-94B1-B6C2D7F80F0A}" dt="2023-07-24T12:08:42.405" v="1782" actId="1076"/>
          <ac:spMkLst>
            <pc:docMk/>
            <pc:sldMk cId="2176476145" sldId="307"/>
            <ac:spMk id="23" creationId="{3A163DDA-CEDA-495D-8B58-D33C449ECA12}"/>
          </ac:spMkLst>
        </pc:spChg>
        <pc:spChg chg="del">
          <ac:chgData name="Mucklow Darren (Staff)" userId="8e59ca1c-6b4b-435e-9886-d435788b9330" providerId="ADAL" clId="{4181C2DD-67AB-4B77-94B1-B6C2D7F80F0A}" dt="2023-07-24T12:08:19.132" v="1776" actId="478"/>
          <ac:spMkLst>
            <pc:docMk/>
            <pc:sldMk cId="2176476145" sldId="307"/>
            <ac:spMk id="24" creationId="{5185CFDA-C823-44FB-89AC-1573A39374BD}"/>
          </ac:spMkLst>
        </pc:spChg>
        <pc:spChg chg="mod">
          <ac:chgData name="Mucklow Darren (Staff)" userId="8e59ca1c-6b4b-435e-9886-d435788b9330" providerId="ADAL" clId="{4181C2DD-67AB-4B77-94B1-B6C2D7F80F0A}" dt="2023-07-24T12:12:02.448" v="1846" actId="20577"/>
          <ac:spMkLst>
            <pc:docMk/>
            <pc:sldMk cId="2176476145" sldId="307"/>
            <ac:spMk id="25" creationId="{6279DF90-9C92-4AAB-996F-4BDA88C3B486}"/>
          </ac:spMkLst>
        </pc:spChg>
        <pc:spChg chg="add mod">
          <ac:chgData name="Mucklow Darren (Staff)" userId="8e59ca1c-6b4b-435e-9886-d435788b9330" providerId="ADAL" clId="{4181C2DD-67AB-4B77-94B1-B6C2D7F80F0A}" dt="2023-07-24T12:10:31.597" v="1802" actId="1076"/>
          <ac:spMkLst>
            <pc:docMk/>
            <pc:sldMk cId="2176476145" sldId="307"/>
            <ac:spMk id="26" creationId="{B57326E1-13F1-44DB-86E0-3012536878EC}"/>
          </ac:spMkLst>
        </pc:spChg>
        <pc:spChg chg="add mod">
          <ac:chgData name="Mucklow Darren (Staff)" userId="8e59ca1c-6b4b-435e-9886-d435788b9330" providerId="ADAL" clId="{4181C2DD-67AB-4B77-94B1-B6C2D7F80F0A}" dt="2023-07-24T12:14:43.887" v="1850" actId="14100"/>
          <ac:spMkLst>
            <pc:docMk/>
            <pc:sldMk cId="2176476145" sldId="307"/>
            <ac:spMk id="27" creationId="{48BE4719-CFBD-4132-902C-C31E11113748}"/>
          </ac:spMkLst>
        </pc:spChg>
        <pc:cxnChg chg="del mod">
          <ac:chgData name="Mucklow Darren (Staff)" userId="8e59ca1c-6b4b-435e-9886-d435788b9330" providerId="ADAL" clId="{4181C2DD-67AB-4B77-94B1-B6C2D7F80F0A}" dt="2023-07-24T12:08:14.995" v="1775" actId="478"/>
          <ac:cxnSpMkLst>
            <pc:docMk/>
            <pc:sldMk cId="2176476145" sldId="307"/>
            <ac:cxnSpMk id="21" creationId="{62B167C5-3FBE-4993-9108-7EC342328AF1}"/>
          </ac:cxnSpMkLst>
        </pc:cxnChg>
      </pc:sldChg>
    </pc:docChg>
  </pc:docChgLst>
  <pc:docChgLst>
    <pc:chgData name="Mucklow Darren (Staff)" userId="8e59ca1c-6b4b-435e-9886-d435788b9330" providerId="ADAL" clId="{D1ABBCC8-421E-49E8-9A21-3C34688793A9}"/>
    <pc:docChg chg="undo custSel addSld delSld modSld">
      <pc:chgData name="Mucklow Darren (Staff)" userId="8e59ca1c-6b4b-435e-9886-d435788b9330" providerId="ADAL" clId="{D1ABBCC8-421E-49E8-9A21-3C34688793A9}" dt="2023-07-23T13:54:59.568" v="2277" actId="20577"/>
      <pc:docMkLst>
        <pc:docMk/>
      </pc:docMkLst>
      <pc:sldChg chg="del">
        <pc:chgData name="Mucklow Darren (Staff)" userId="8e59ca1c-6b4b-435e-9886-d435788b9330" providerId="ADAL" clId="{D1ABBCC8-421E-49E8-9A21-3C34688793A9}" dt="2023-07-23T13:46:13.172" v="2215" actId="2696"/>
        <pc:sldMkLst>
          <pc:docMk/>
          <pc:sldMk cId="1691334756" sldId="271"/>
        </pc:sldMkLst>
      </pc:sldChg>
      <pc:sldChg chg="modSp">
        <pc:chgData name="Mucklow Darren (Staff)" userId="8e59ca1c-6b4b-435e-9886-d435788b9330" providerId="ADAL" clId="{D1ABBCC8-421E-49E8-9A21-3C34688793A9}" dt="2023-07-23T12:36:39.624" v="89" actId="20577"/>
        <pc:sldMkLst>
          <pc:docMk/>
          <pc:sldMk cId="4183809300" sldId="296"/>
        </pc:sldMkLst>
        <pc:spChg chg="mod">
          <ac:chgData name="Mucklow Darren (Staff)" userId="8e59ca1c-6b4b-435e-9886-d435788b9330" providerId="ADAL" clId="{D1ABBCC8-421E-49E8-9A21-3C34688793A9}" dt="2023-07-23T12:36:39.624" v="89" actId="20577"/>
          <ac:spMkLst>
            <pc:docMk/>
            <pc:sldMk cId="4183809300" sldId="296"/>
            <ac:spMk id="3" creationId="{00000000-0000-0000-0000-000000000000}"/>
          </ac:spMkLst>
        </pc:spChg>
      </pc:sldChg>
      <pc:sldChg chg="del">
        <pc:chgData name="Mucklow Darren (Staff)" userId="8e59ca1c-6b4b-435e-9886-d435788b9330" providerId="ADAL" clId="{D1ABBCC8-421E-49E8-9A21-3C34688793A9}" dt="2023-07-23T13:54:55.876" v="2274" actId="2696"/>
        <pc:sldMkLst>
          <pc:docMk/>
          <pc:sldMk cId="2560104069" sldId="297"/>
        </pc:sldMkLst>
      </pc:sldChg>
      <pc:sldChg chg="addSp delSp modSp modAnim">
        <pc:chgData name="Mucklow Darren (Staff)" userId="8e59ca1c-6b4b-435e-9886-d435788b9330" providerId="ADAL" clId="{D1ABBCC8-421E-49E8-9A21-3C34688793A9}" dt="2023-07-23T13:46:47.656" v="2220"/>
        <pc:sldMkLst>
          <pc:docMk/>
          <pc:sldMk cId="1195370340" sldId="298"/>
        </pc:sldMkLst>
        <pc:spChg chg="add mod">
          <ac:chgData name="Mucklow Darren (Staff)" userId="8e59ca1c-6b4b-435e-9886-d435788b9330" providerId="ADAL" clId="{D1ABBCC8-421E-49E8-9A21-3C34688793A9}" dt="2023-07-23T12:40:07.546" v="200" actId="1076"/>
          <ac:spMkLst>
            <pc:docMk/>
            <pc:sldMk cId="1195370340" sldId="298"/>
            <ac:spMk id="2" creationId="{630274DB-857B-43B0-85C1-0DAB93234A4D}"/>
          </ac:spMkLst>
        </pc:spChg>
        <pc:spChg chg="mod">
          <ac:chgData name="Mucklow Darren (Staff)" userId="8e59ca1c-6b4b-435e-9886-d435788b9330" providerId="ADAL" clId="{D1ABBCC8-421E-49E8-9A21-3C34688793A9}" dt="2023-07-23T12:56:44.337" v="439" actId="14100"/>
          <ac:spMkLst>
            <pc:docMk/>
            <pc:sldMk cId="1195370340" sldId="298"/>
            <ac:spMk id="3" creationId="{08423FF3-04B5-476E-A64C-A7122CF96D75}"/>
          </ac:spMkLst>
        </pc:spChg>
        <pc:spChg chg="add mod">
          <ac:chgData name="Mucklow Darren (Staff)" userId="8e59ca1c-6b4b-435e-9886-d435788b9330" providerId="ADAL" clId="{D1ABBCC8-421E-49E8-9A21-3C34688793A9}" dt="2023-07-23T12:40:23.027" v="206" actId="113"/>
          <ac:spMkLst>
            <pc:docMk/>
            <pc:sldMk cId="1195370340" sldId="298"/>
            <ac:spMk id="4" creationId="{A37C23FB-169B-4A90-8C34-618C2BB0E04E}"/>
          </ac:spMkLst>
        </pc:spChg>
        <pc:spChg chg="add mod">
          <ac:chgData name="Mucklow Darren (Staff)" userId="8e59ca1c-6b4b-435e-9886-d435788b9330" providerId="ADAL" clId="{D1ABBCC8-421E-49E8-9A21-3C34688793A9}" dt="2023-07-23T12:56:42.038" v="438" actId="1076"/>
          <ac:spMkLst>
            <pc:docMk/>
            <pc:sldMk cId="1195370340" sldId="298"/>
            <ac:spMk id="5" creationId="{F4899A7B-318D-4ABA-8B29-79C53AFCDB49}"/>
          </ac:spMkLst>
        </pc:spChg>
        <pc:spChg chg="mod">
          <ac:chgData name="Mucklow Darren (Staff)" userId="8e59ca1c-6b4b-435e-9886-d435788b9330" providerId="ADAL" clId="{D1ABBCC8-421E-49E8-9A21-3C34688793A9}" dt="2023-07-23T12:37:15.368" v="146" actId="20577"/>
          <ac:spMkLst>
            <pc:docMk/>
            <pc:sldMk cId="1195370340" sldId="298"/>
            <ac:spMk id="6" creationId="{00000000-0000-0000-0000-000000000000}"/>
          </ac:spMkLst>
        </pc:spChg>
        <pc:spChg chg="add mod">
          <ac:chgData name="Mucklow Darren (Staff)" userId="8e59ca1c-6b4b-435e-9886-d435788b9330" providerId="ADAL" clId="{D1ABBCC8-421E-49E8-9A21-3C34688793A9}" dt="2023-07-23T12:43:08.663" v="283" actId="1076"/>
          <ac:spMkLst>
            <pc:docMk/>
            <pc:sldMk cId="1195370340" sldId="298"/>
            <ac:spMk id="7" creationId="{36B41594-5216-4725-8B30-F6F1C649D18A}"/>
          </ac:spMkLst>
        </pc:spChg>
        <pc:spChg chg="add mod">
          <ac:chgData name="Mucklow Darren (Staff)" userId="8e59ca1c-6b4b-435e-9886-d435788b9330" providerId="ADAL" clId="{D1ABBCC8-421E-49E8-9A21-3C34688793A9}" dt="2023-07-23T12:40:42.394" v="220" actId="20577"/>
          <ac:spMkLst>
            <pc:docMk/>
            <pc:sldMk cId="1195370340" sldId="298"/>
            <ac:spMk id="8" creationId="{1B4582E8-A48A-479F-929C-2E82D709A09D}"/>
          </ac:spMkLst>
        </pc:spChg>
        <pc:spChg chg="add mod">
          <ac:chgData name="Mucklow Darren (Staff)" userId="8e59ca1c-6b4b-435e-9886-d435788b9330" providerId="ADAL" clId="{D1ABBCC8-421E-49E8-9A21-3C34688793A9}" dt="2023-07-23T12:40:37.479" v="215" actId="1076"/>
          <ac:spMkLst>
            <pc:docMk/>
            <pc:sldMk cId="1195370340" sldId="298"/>
            <ac:spMk id="9" creationId="{BDD0A1E4-722C-43A8-B1F9-BF161078F17C}"/>
          </ac:spMkLst>
        </pc:spChg>
        <pc:spChg chg="add mod">
          <ac:chgData name="Mucklow Darren (Staff)" userId="8e59ca1c-6b4b-435e-9886-d435788b9330" providerId="ADAL" clId="{D1ABBCC8-421E-49E8-9A21-3C34688793A9}" dt="2023-07-23T12:56:42.038" v="438" actId="1076"/>
          <ac:spMkLst>
            <pc:docMk/>
            <pc:sldMk cId="1195370340" sldId="298"/>
            <ac:spMk id="10" creationId="{BEF22007-85C9-4038-9A8D-F3AEECC528AC}"/>
          </ac:spMkLst>
        </pc:spChg>
        <pc:spChg chg="add mod">
          <ac:chgData name="Mucklow Darren (Staff)" userId="8e59ca1c-6b4b-435e-9886-d435788b9330" providerId="ADAL" clId="{D1ABBCC8-421E-49E8-9A21-3C34688793A9}" dt="2023-07-23T12:56:42.038" v="438" actId="1076"/>
          <ac:spMkLst>
            <pc:docMk/>
            <pc:sldMk cId="1195370340" sldId="298"/>
            <ac:spMk id="11" creationId="{5EDA6977-9EC9-49E0-854B-74FB086991FE}"/>
          </ac:spMkLst>
        </pc:spChg>
        <pc:spChg chg="add mod">
          <ac:chgData name="Mucklow Darren (Staff)" userId="8e59ca1c-6b4b-435e-9886-d435788b9330" providerId="ADAL" clId="{D1ABBCC8-421E-49E8-9A21-3C34688793A9}" dt="2023-07-23T12:56:42.038" v="438" actId="1076"/>
          <ac:spMkLst>
            <pc:docMk/>
            <pc:sldMk cId="1195370340" sldId="298"/>
            <ac:spMk id="12" creationId="{C729319D-1EB2-4C70-B496-6B85C6FDD6D0}"/>
          </ac:spMkLst>
        </pc:spChg>
        <pc:spChg chg="add mod">
          <ac:chgData name="Mucklow Darren (Staff)" userId="8e59ca1c-6b4b-435e-9886-d435788b9330" providerId="ADAL" clId="{D1ABBCC8-421E-49E8-9A21-3C34688793A9}" dt="2023-07-23T12:42:49.094" v="276" actId="207"/>
          <ac:spMkLst>
            <pc:docMk/>
            <pc:sldMk cId="1195370340" sldId="298"/>
            <ac:spMk id="13" creationId="{C81F45D8-6C21-4777-A6FF-FC6379CEE0ED}"/>
          </ac:spMkLst>
        </pc:spChg>
        <pc:spChg chg="add mod">
          <ac:chgData name="Mucklow Darren (Staff)" userId="8e59ca1c-6b4b-435e-9886-d435788b9330" providerId="ADAL" clId="{D1ABBCC8-421E-49E8-9A21-3C34688793A9}" dt="2023-07-23T12:56:42.038" v="438" actId="1076"/>
          <ac:spMkLst>
            <pc:docMk/>
            <pc:sldMk cId="1195370340" sldId="298"/>
            <ac:spMk id="14" creationId="{734CD379-2095-4E96-A819-DD4B969FC514}"/>
          </ac:spMkLst>
        </pc:spChg>
        <pc:spChg chg="add mod">
          <ac:chgData name="Mucklow Darren (Staff)" userId="8e59ca1c-6b4b-435e-9886-d435788b9330" providerId="ADAL" clId="{D1ABBCC8-421E-49E8-9A21-3C34688793A9}" dt="2023-07-23T12:44:00.458" v="348" actId="1076"/>
          <ac:spMkLst>
            <pc:docMk/>
            <pc:sldMk cId="1195370340" sldId="298"/>
            <ac:spMk id="15" creationId="{8CDC1555-BA0D-4C5E-8DB3-7EA560BF5A68}"/>
          </ac:spMkLst>
        </pc:spChg>
        <pc:spChg chg="add mod">
          <ac:chgData name="Mucklow Darren (Staff)" userId="8e59ca1c-6b4b-435e-9886-d435788b9330" providerId="ADAL" clId="{D1ABBCC8-421E-49E8-9A21-3C34688793A9}" dt="2023-07-23T12:57:29.021" v="452" actId="1037"/>
          <ac:spMkLst>
            <pc:docMk/>
            <pc:sldMk cId="1195370340" sldId="298"/>
            <ac:spMk id="16" creationId="{6E1011A9-AE39-4A1F-A52F-DE02A43C2AD4}"/>
          </ac:spMkLst>
        </pc:spChg>
        <pc:spChg chg="add mod">
          <ac:chgData name="Mucklow Darren (Staff)" userId="8e59ca1c-6b4b-435e-9886-d435788b9330" providerId="ADAL" clId="{D1ABBCC8-421E-49E8-9A21-3C34688793A9}" dt="2023-07-23T12:45:13.919" v="373" actId="1035"/>
          <ac:spMkLst>
            <pc:docMk/>
            <pc:sldMk cId="1195370340" sldId="298"/>
            <ac:spMk id="17" creationId="{583344E5-7631-46E4-88DF-10DDB4FF6797}"/>
          </ac:spMkLst>
        </pc:spChg>
        <pc:spChg chg="add mod">
          <ac:chgData name="Mucklow Darren (Staff)" userId="8e59ca1c-6b4b-435e-9886-d435788b9330" providerId="ADAL" clId="{D1ABBCC8-421E-49E8-9A21-3C34688793A9}" dt="2023-07-23T12:45:29.317" v="378" actId="20577"/>
          <ac:spMkLst>
            <pc:docMk/>
            <pc:sldMk cId="1195370340" sldId="298"/>
            <ac:spMk id="24" creationId="{5185CFDA-C823-44FB-89AC-1573A39374BD}"/>
          </ac:spMkLst>
        </pc:spChg>
        <pc:spChg chg="add mod">
          <ac:chgData name="Mucklow Darren (Staff)" userId="8e59ca1c-6b4b-435e-9886-d435788b9330" providerId="ADAL" clId="{D1ABBCC8-421E-49E8-9A21-3C34688793A9}" dt="2023-07-23T13:46:42.208" v="2218" actId="1076"/>
          <ac:spMkLst>
            <pc:docMk/>
            <pc:sldMk cId="1195370340" sldId="298"/>
            <ac:spMk id="25" creationId="{6279DF90-9C92-4AAB-996F-4BDA88C3B486}"/>
          </ac:spMkLst>
        </pc:spChg>
        <pc:cxnChg chg="add del mod">
          <ac:chgData name="Mucklow Darren (Staff)" userId="8e59ca1c-6b4b-435e-9886-d435788b9330" providerId="ADAL" clId="{D1ABBCC8-421E-49E8-9A21-3C34688793A9}" dt="2023-07-23T12:44:36.987" v="359" actId="11529"/>
          <ac:cxnSpMkLst>
            <pc:docMk/>
            <pc:sldMk cId="1195370340" sldId="298"/>
            <ac:cxnSpMk id="19" creationId="{EC0CAC36-9E26-417B-83F2-CB930F6A05C5}"/>
          </ac:cxnSpMkLst>
        </pc:cxnChg>
        <pc:cxnChg chg="add mod">
          <ac:chgData name="Mucklow Darren (Staff)" userId="8e59ca1c-6b4b-435e-9886-d435788b9330" providerId="ADAL" clId="{D1ABBCC8-421E-49E8-9A21-3C34688793A9}" dt="2023-07-23T12:45:07.509" v="365" actId="693"/>
          <ac:cxnSpMkLst>
            <pc:docMk/>
            <pc:sldMk cId="1195370340" sldId="298"/>
            <ac:cxnSpMk id="21" creationId="{62B167C5-3FBE-4993-9108-7EC342328AF1}"/>
          </ac:cxnSpMkLst>
        </pc:cxnChg>
      </pc:sldChg>
      <pc:sldChg chg="addSp delSp modSp add modAnim">
        <pc:chgData name="Mucklow Darren (Staff)" userId="8e59ca1c-6b4b-435e-9886-d435788b9330" providerId="ADAL" clId="{D1ABBCC8-421E-49E8-9A21-3C34688793A9}" dt="2023-07-23T13:47:17.572" v="2225"/>
        <pc:sldMkLst>
          <pc:docMk/>
          <pc:sldMk cId="4007577876" sldId="299"/>
        </pc:sldMkLst>
        <pc:spChg chg="del">
          <ac:chgData name="Mucklow Darren (Staff)" userId="8e59ca1c-6b4b-435e-9886-d435788b9330" providerId="ADAL" clId="{D1ABBCC8-421E-49E8-9A21-3C34688793A9}" dt="2023-07-23T13:00:12.468" v="574" actId="478"/>
          <ac:spMkLst>
            <pc:docMk/>
            <pc:sldMk cId="4007577876" sldId="299"/>
            <ac:spMk id="2" creationId="{630274DB-857B-43B0-85C1-0DAB93234A4D}"/>
          </ac:spMkLst>
        </pc:spChg>
        <pc:spChg chg="mod">
          <ac:chgData name="Mucklow Darren (Staff)" userId="8e59ca1c-6b4b-435e-9886-d435788b9330" providerId="ADAL" clId="{D1ABBCC8-421E-49E8-9A21-3C34688793A9}" dt="2023-07-23T13:03:16.957" v="645" actId="20577"/>
          <ac:spMkLst>
            <pc:docMk/>
            <pc:sldMk cId="4007577876" sldId="299"/>
            <ac:spMk id="3" creationId="{08423FF3-04B5-476E-A64C-A7122CF96D75}"/>
          </ac:spMkLst>
        </pc:spChg>
        <pc:spChg chg="mod">
          <ac:chgData name="Mucklow Darren (Staff)" userId="8e59ca1c-6b4b-435e-9886-d435788b9330" providerId="ADAL" clId="{D1ABBCC8-421E-49E8-9A21-3C34688793A9}" dt="2023-07-23T13:00:49.469" v="586" actId="1076"/>
          <ac:spMkLst>
            <pc:docMk/>
            <pc:sldMk cId="4007577876" sldId="299"/>
            <ac:spMk id="4" creationId="{A37C23FB-169B-4A90-8C34-618C2BB0E04E}"/>
          </ac:spMkLst>
        </pc:spChg>
        <pc:spChg chg="del">
          <ac:chgData name="Mucklow Darren (Staff)" userId="8e59ca1c-6b4b-435e-9886-d435788b9330" providerId="ADAL" clId="{D1ABBCC8-421E-49E8-9A21-3C34688793A9}" dt="2023-07-23T13:00:13.784" v="575" actId="478"/>
          <ac:spMkLst>
            <pc:docMk/>
            <pc:sldMk cId="4007577876" sldId="299"/>
            <ac:spMk id="5" creationId="{F4899A7B-318D-4ABA-8B29-79C53AFCDB49}"/>
          </ac:spMkLst>
        </pc:spChg>
        <pc:spChg chg="mod">
          <ac:chgData name="Mucklow Darren (Staff)" userId="8e59ca1c-6b4b-435e-9886-d435788b9330" providerId="ADAL" clId="{D1ABBCC8-421E-49E8-9A21-3C34688793A9}" dt="2023-07-23T12:59:07.718" v="478" actId="20577"/>
          <ac:spMkLst>
            <pc:docMk/>
            <pc:sldMk cId="4007577876" sldId="299"/>
            <ac:spMk id="6" creationId="{00000000-0000-0000-0000-000000000000}"/>
          </ac:spMkLst>
        </pc:spChg>
        <pc:spChg chg="del">
          <ac:chgData name="Mucklow Darren (Staff)" userId="8e59ca1c-6b4b-435e-9886-d435788b9330" providerId="ADAL" clId="{D1ABBCC8-421E-49E8-9A21-3C34688793A9}" dt="2023-07-23T13:00:15.585" v="576" actId="478"/>
          <ac:spMkLst>
            <pc:docMk/>
            <pc:sldMk cId="4007577876" sldId="299"/>
            <ac:spMk id="7" creationId="{36B41594-5216-4725-8B30-F6F1C649D18A}"/>
          </ac:spMkLst>
        </pc:spChg>
        <pc:spChg chg="del mod">
          <ac:chgData name="Mucklow Darren (Staff)" userId="8e59ca1c-6b4b-435e-9886-d435788b9330" providerId="ADAL" clId="{D1ABBCC8-421E-49E8-9A21-3C34688793A9}" dt="2023-07-23T13:02:31.301" v="629" actId="478"/>
          <ac:spMkLst>
            <pc:docMk/>
            <pc:sldMk cId="4007577876" sldId="299"/>
            <ac:spMk id="8" creationId="{1B4582E8-A48A-479F-929C-2E82D709A09D}"/>
          </ac:spMkLst>
        </pc:spChg>
        <pc:spChg chg="del">
          <ac:chgData name="Mucklow Darren (Staff)" userId="8e59ca1c-6b4b-435e-9886-d435788b9330" providerId="ADAL" clId="{D1ABBCC8-421E-49E8-9A21-3C34688793A9}" dt="2023-07-23T13:02:33.977" v="630" actId="478"/>
          <ac:spMkLst>
            <pc:docMk/>
            <pc:sldMk cId="4007577876" sldId="299"/>
            <ac:spMk id="9" creationId="{BDD0A1E4-722C-43A8-B1F9-BF161078F17C}"/>
          </ac:spMkLst>
        </pc:spChg>
        <pc:spChg chg="mod">
          <ac:chgData name="Mucklow Darren (Staff)" userId="8e59ca1c-6b4b-435e-9886-d435788b9330" providerId="ADAL" clId="{D1ABBCC8-421E-49E8-9A21-3C34688793A9}" dt="2023-07-23T13:01:04.859" v="591" actId="1076"/>
          <ac:spMkLst>
            <pc:docMk/>
            <pc:sldMk cId="4007577876" sldId="299"/>
            <ac:spMk id="10" creationId="{BEF22007-85C9-4038-9A8D-F3AEECC528AC}"/>
          </ac:spMkLst>
        </pc:spChg>
        <pc:spChg chg="del">
          <ac:chgData name="Mucklow Darren (Staff)" userId="8e59ca1c-6b4b-435e-9886-d435788b9330" providerId="ADAL" clId="{D1ABBCC8-421E-49E8-9A21-3C34688793A9}" dt="2023-07-23T13:02:31.301" v="629" actId="478"/>
          <ac:spMkLst>
            <pc:docMk/>
            <pc:sldMk cId="4007577876" sldId="299"/>
            <ac:spMk id="11" creationId="{5EDA6977-9EC9-49E0-854B-74FB086991FE}"/>
          </ac:spMkLst>
        </pc:spChg>
        <pc:spChg chg="del">
          <ac:chgData name="Mucklow Darren (Staff)" userId="8e59ca1c-6b4b-435e-9886-d435788b9330" providerId="ADAL" clId="{D1ABBCC8-421E-49E8-9A21-3C34688793A9}" dt="2023-07-23T13:01:06.651" v="592" actId="478"/>
          <ac:spMkLst>
            <pc:docMk/>
            <pc:sldMk cId="4007577876" sldId="299"/>
            <ac:spMk id="12" creationId="{C729319D-1EB2-4C70-B496-6B85C6FDD6D0}"/>
          </ac:spMkLst>
        </pc:spChg>
        <pc:spChg chg="del">
          <ac:chgData name="Mucklow Darren (Staff)" userId="8e59ca1c-6b4b-435e-9886-d435788b9330" providerId="ADAL" clId="{D1ABBCC8-421E-49E8-9A21-3C34688793A9}" dt="2023-07-23T13:01:25.710" v="596" actId="478"/>
          <ac:spMkLst>
            <pc:docMk/>
            <pc:sldMk cId="4007577876" sldId="299"/>
            <ac:spMk id="13" creationId="{C81F45D8-6C21-4777-A6FF-FC6379CEE0ED}"/>
          </ac:spMkLst>
        </pc:spChg>
        <pc:spChg chg="del">
          <ac:chgData name="Mucklow Darren (Staff)" userId="8e59ca1c-6b4b-435e-9886-d435788b9330" providerId="ADAL" clId="{D1ABBCC8-421E-49E8-9A21-3C34688793A9}" dt="2023-07-23T13:02:31.301" v="629" actId="478"/>
          <ac:spMkLst>
            <pc:docMk/>
            <pc:sldMk cId="4007577876" sldId="299"/>
            <ac:spMk id="14" creationId="{734CD379-2095-4E96-A819-DD4B969FC514}"/>
          </ac:spMkLst>
        </pc:spChg>
        <pc:spChg chg="del">
          <ac:chgData name="Mucklow Darren (Staff)" userId="8e59ca1c-6b4b-435e-9886-d435788b9330" providerId="ADAL" clId="{D1ABBCC8-421E-49E8-9A21-3C34688793A9}" dt="2023-07-23T13:02:28.220" v="628" actId="478"/>
          <ac:spMkLst>
            <pc:docMk/>
            <pc:sldMk cId="4007577876" sldId="299"/>
            <ac:spMk id="15" creationId="{8CDC1555-BA0D-4C5E-8DB3-7EA560BF5A68}"/>
          </ac:spMkLst>
        </pc:spChg>
        <pc:spChg chg="del">
          <ac:chgData name="Mucklow Darren (Staff)" userId="8e59ca1c-6b4b-435e-9886-d435788b9330" providerId="ADAL" clId="{D1ABBCC8-421E-49E8-9A21-3C34688793A9}" dt="2023-07-23T13:02:28.220" v="628" actId="478"/>
          <ac:spMkLst>
            <pc:docMk/>
            <pc:sldMk cId="4007577876" sldId="299"/>
            <ac:spMk id="16" creationId="{6E1011A9-AE39-4A1F-A52F-DE02A43C2AD4}"/>
          </ac:spMkLst>
        </pc:spChg>
        <pc:spChg chg="del">
          <ac:chgData name="Mucklow Darren (Staff)" userId="8e59ca1c-6b4b-435e-9886-d435788b9330" providerId="ADAL" clId="{D1ABBCC8-421E-49E8-9A21-3C34688793A9}" dt="2023-07-23T13:02:28.220" v="628" actId="478"/>
          <ac:spMkLst>
            <pc:docMk/>
            <pc:sldMk cId="4007577876" sldId="299"/>
            <ac:spMk id="17" creationId="{583344E5-7631-46E4-88DF-10DDB4FF6797}"/>
          </ac:spMkLst>
        </pc:spChg>
        <pc:spChg chg="add mod ord">
          <ac:chgData name="Mucklow Darren (Staff)" userId="8e59ca1c-6b4b-435e-9886-d435788b9330" providerId="ADAL" clId="{D1ABBCC8-421E-49E8-9A21-3C34688793A9}" dt="2023-07-23T13:01:21.726" v="595" actId="207"/>
          <ac:spMkLst>
            <pc:docMk/>
            <pc:sldMk cId="4007577876" sldId="299"/>
            <ac:spMk id="18" creationId="{6AE97A63-8E94-4820-A942-CF29613B8D51}"/>
          </ac:spMkLst>
        </pc:spChg>
        <pc:spChg chg="mod">
          <ac:chgData name="Mucklow Darren (Staff)" userId="8e59ca1c-6b4b-435e-9886-d435788b9330" providerId="ADAL" clId="{D1ABBCC8-421E-49E8-9A21-3C34688793A9}" dt="2023-07-23T13:02:22.091" v="626" actId="1076"/>
          <ac:spMkLst>
            <pc:docMk/>
            <pc:sldMk cId="4007577876" sldId="299"/>
            <ac:spMk id="24" creationId="{5185CFDA-C823-44FB-89AC-1573A39374BD}"/>
          </ac:spMkLst>
        </pc:spChg>
        <pc:spChg chg="del">
          <ac:chgData name="Mucklow Darren (Staff)" userId="8e59ca1c-6b4b-435e-9886-d435788b9330" providerId="ADAL" clId="{D1ABBCC8-421E-49E8-9A21-3C34688793A9}" dt="2023-07-23T13:02:35.642" v="631" actId="478"/>
          <ac:spMkLst>
            <pc:docMk/>
            <pc:sldMk cId="4007577876" sldId="299"/>
            <ac:spMk id="25" creationId="{6279DF90-9C92-4AAB-996F-4BDA88C3B486}"/>
          </ac:spMkLst>
        </pc:spChg>
        <pc:spChg chg="add mod">
          <ac:chgData name="Mucklow Darren (Staff)" userId="8e59ca1c-6b4b-435e-9886-d435788b9330" providerId="ADAL" clId="{D1ABBCC8-421E-49E8-9A21-3C34688793A9}" dt="2023-07-23T13:04:15.546" v="726" actId="20577"/>
          <ac:spMkLst>
            <pc:docMk/>
            <pc:sldMk cId="4007577876" sldId="299"/>
            <ac:spMk id="26" creationId="{7216FF15-0EB5-4A47-BFAD-27D5C9801CDA}"/>
          </ac:spMkLst>
        </pc:spChg>
        <pc:cxnChg chg="mod">
          <ac:chgData name="Mucklow Darren (Staff)" userId="8e59ca1c-6b4b-435e-9886-d435788b9330" providerId="ADAL" clId="{D1ABBCC8-421E-49E8-9A21-3C34688793A9}" dt="2023-07-23T13:02:24.766" v="627" actId="14100"/>
          <ac:cxnSpMkLst>
            <pc:docMk/>
            <pc:sldMk cId="4007577876" sldId="299"/>
            <ac:cxnSpMk id="21" creationId="{62B167C5-3FBE-4993-9108-7EC342328AF1}"/>
          </ac:cxnSpMkLst>
        </pc:cxnChg>
      </pc:sldChg>
      <pc:sldChg chg="addSp delSp modSp add">
        <pc:chgData name="Mucklow Darren (Staff)" userId="8e59ca1c-6b4b-435e-9886-d435788b9330" providerId="ADAL" clId="{D1ABBCC8-421E-49E8-9A21-3C34688793A9}" dt="2023-07-23T13:09:19.593" v="888" actId="20577"/>
        <pc:sldMkLst>
          <pc:docMk/>
          <pc:sldMk cId="3382644784" sldId="300"/>
        </pc:sldMkLst>
        <pc:spChg chg="add mod ord">
          <ac:chgData name="Mucklow Darren (Staff)" userId="8e59ca1c-6b4b-435e-9886-d435788b9330" providerId="ADAL" clId="{D1ABBCC8-421E-49E8-9A21-3C34688793A9}" dt="2023-07-23T13:06:22.473" v="757" actId="1076"/>
          <ac:spMkLst>
            <pc:docMk/>
            <pc:sldMk cId="3382644784" sldId="300"/>
            <ac:spMk id="2" creationId="{0A6A782F-F287-4689-9FE6-85263FE79278}"/>
          </ac:spMkLst>
        </pc:spChg>
        <pc:spChg chg="del">
          <ac:chgData name="Mucklow Darren (Staff)" userId="8e59ca1c-6b4b-435e-9886-d435788b9330" providerId="ADAL" clId="{D1ABBCC8-421E-49E8-9A21-3C34688793A9}" dt="2023-07-23T13:04:23.439" v="728" actId="478"/>
          <ac:spMkLst>
            <pc:docMk/>
            <pc:sldMk cId="3382644784" sldId="300"/>
            <ac:spMk id="3" creationId="{08423FF3-04B5-476E-A64C-A7122CF96D75}"/>
          </ac:spMkLst>
        </pc:spChg>
        <pc:spChg chg="mod">
          <ac:chgData name="Mucklow Darren (Staff)" userId="8e59ca1c-6b4b-435e-9886-d435788b9330" providerId="ADAL" clId="{D1ABBCC8-421E-49E8-9A21-3C34688793A9}" dt="2023-07-23T13:06:32.807" v="758" actId="1076"/>
          <ac:spMkLst>
            <pc:docMk/>
            <pc:sldMk cId="3382644784" sldId="300"/>
            <ac:spMk id="4" creationId="{A37C23FB-169B-4A90-8C34-618C2BB0E04E}"/>
          </ac:spMkLst>
        </pc:spChg>
        <pc:spChg chg="mod">
          <ac:chgData name="Mucklow Darren (Staff)" userId="8e59ca1c-6b4b-435e-9886-d435788b9330" providerId="ADAL" clId="{D1ABBCC8-421E-49E8-9A21-3C34688793A9}" dt="2023-07-23T13:06:36.373" v="759" actId="1076"/>
          <ac:spMkLst>
            <pc:docMk/>
            <pc:sldMk cId="3382644784" sldId="300"/>
            <ac:spMk id="10" creationId="{BEF22007-85C9-4038-9A8D-F3AEECC528AC}"/>
          </ac:spMkLst>
        </pc:spChg>
        <pc:spChg chg="del mod">
          <ac:chgData name="Mucklow Darren (Staff)" userId="8e59ca1c-6b4b-435e-9886-d435788b9330" providerId="ADAL" clId="{D1ABBCC8-421E-49E8-9A21-3C34688793A9}" dt="2023-07-23T13:05:07.006" v="736" actId="478"/>
          <ac:spMkLst>
            <pc:docMk/>
            <pc:sldMk cId="3382644784" sldId="300"/>
            <ac:spMk id="18" creationId="{6AE97A63-8E94-4820-A942-CF29613B8D51}"/>
          </ac:spMkLst>
        </pc:spChg>
        <pc:spChg chg="add mod">
          <ac:chgData name="Mucklow Darren (Staff)" userId="8e59ca1c-6b4b-435e-9886-d435788b9330" providerId="ADAL" clId="{D1ABBCC8-421E-49E8-9A21-3C34688793A9}" dt="2023-07-23T13:06:42.675" v="762" actId="20577"/>
          <ac:spMkLst>
            <pc:docMk/>
            <pc:sldMk cId="3382644784" sldId="300"/>
            <ac:spMk id="20" creationId="{CE99F74E-2C0F-442F-9FB6-01B89DD591A8}"/>
          </ac:spMkLst>
        </pc:spChg>
        <pc:spChg chg="mod">
          <ac:chgData name="Mucklow Darren (Staff)" userId="8e59ca1c-6b4b-435e-9886-d435788b9330" providerId="ADAL" clId="{D1ABBCC8-421E-49E8-9A21-3C34688793A9}" dt="2023-07-23T13:08:02.775" v="776" actId="688"/>
          <ac:spMkLst>
            <pc:docMk/>
            <pc:sldMk cId="3382644784" sldId="300"/>
            <ac:spMk id="24" creationId="{5185CFDA-C823-44FB-89AC-1573A39374BD}"/>
          </ac:spMkLst>
        </pc:spChg>
        <pc:spChg chg="mod">
          <ac:chgData name="Mucklow Darren (Staff)" userId="8e59ca1c-6b4b-435e-9886-d435788b9330" providerId="ADAL" clId="{D1ABBCC8-421E-49E8-9A21-3C34688793A9}" dt="2023-07-23T13:09:19.593" v="888" actId="20577"/>
          <ac:spMkLst>
            <pc:docMk/>
            <pc:sldMk cId="3382644784" sldId="300"/>
            <ac:spMk id="26" creationId="{7216FF15-0EB5-4A47-BFAD-27D5C9801CDA}"/>
          </ac:spMkLst>
        </pc:spChg>
        <pc:cxnChg chg="add mod">
          <ac:chgData name="Mucklow Darren (Staff)" userId="8e59ca1c-6b4b-435e-9886-d435788b9330" providerId="ADAL" clId="{D1ABBCC8-421E-49E8-9A21-3C34688793A9}" dt="2023-07-23T13:06:22.473" v="757" actId="1076"/>
          <ac:cxnSpMkLst>
            <pc:docMk/>
            <pc:sldMk cId="3382644784" sldId="300"/>
            <ac:cxnSpMk id="7" creationId="{1735636B-34AC-4F5A-8CFC-06B0B3CCA439}"/>
          </ac:cxnSpMkLst>
        </pc:cxnChg>
        <pc:cxnChg chg="add mod">
          <ac:chgData name="Mucklow Darren (Staff)" userId="8e59ca1c-6b4b-435e-9886-d435788b9330" providerId="ADAL" clId="{D1ABBCC8-421E-49E8-9A21-3C34688793A9}" dt="2023-07-23T13:06:22.473" v="757" actId="1076"/>
          <ac:cxnSpMkLst>
            <pc:docMk/>
            <pc:sldMk cId="3382644784" sldId="300"/>
            <ac:cxnSpMk id="13" creationId="{F6EBE8E7-CC67-4408-A3BD-04C09FF1ADE6}"/>
          </ac:cxnSpMkLst>
        </pc:cxnChg>
        <pc:cxnChg chg="add mod">
          <ac:chgData name="Mucklow Darren (Staff)" userId="8e59ca1c-6b4b-435e-9886-d435788b9330" providerId="ADAL" clId="{D1ABBCC8-421E-49E8-9A21-3C34688793A9}" dt="2023-07-23T13:06:22.473" v="757" actId="1076"/>
          <ac:cxnSpMkLst>
            <pc:docMk/>
            <pc:sldMk cId="3382644784" sldId="300"/>
            <ac:cxnSpMk id="17" creationId="{197CA11F-6334-44DE-A454-C8F87A7587AF}"/>
          </ac:cxnSpMkLst>
        </pc:cxnChg>
        <pc:cxnChg chg="mod">
          <ac:chgData name="Mucklow Darren (Staff)" userId="8e59ca1c-6b4b-435e-9886-d435788b9330" providerId="ADAL" clId="{D1ABBCC8-421E-49E8-9A21-3C34688793A9}" dt="2023-07-23T13:07:11.560" v="766" actId="693"/>
          <ac:cxnSpMkLst>
            <pc:docMk/>
            <pc:sldMk cId="3382644784" sldId="300"/>
            <ac:cxnSpMk id="21" creationId="{62B167C5-3FBE-4993-9108-7EC342328AF1}"/>
          </ac:cxnSpMkLst>
        </pc:cxnChg>
      </pc:sldChg>
      <pc:sldChg chg="addSp delSp modSp add modAnim">
        <pc:chgData name="Mucklow Darren (Staff)" userId="8e59ca1c-6b4b-435e-9886-d435788b9330" providerId="ADAL" clId="{D1ABBCC8-421E-49E8-9A21-3C34688793A9}" dt="2023-07-23T13:48:05.101" v="2229"/>
        <pc:sldMkLst>
          <pc:docMk/>
          <pc:sldMk cId="1492905091" sldId="301"/>
        </pc:sldMkLst>
        <pc:spChg chg="mod">
          <ac:chgData name="Mucklow Darren (Staff)" userId="8e59ca1c-6b4b-435e-9886-d435788b9330" providerId="ADAL" clId="{D1ABBCC8-421E-49E8-9A21-3C34688793A9}" dt="2023-07-23T13:14:21.229" v="965" actId="1038"/>
          <ac:spMkLst>
            <pc:docMk/>
            <pc:sldMk cId="1492905091" sldId="301"/>
            <ac:spMk id="2" creationId="{0A6A782F-F287-4689-9FE6-85263FE79278}"/>
          </ac:spMkLst>
        </pc:spChg>
        <pc:spChg chg="mod">
          <ac:chgData name="Mucklow Darren (Staff)" userId="8e59ca1c-6b4b-435e-9886-d435788b9330" providerId="ADAL" clId="{D1ABBCC8-421E-49E8-9A21-3C34688793A9}" dt="2023-07-23T13:14:21.229" v="965" actId="1038"/>
          <ac:spMkLst>
            <pc:docMk/>
            <pc:sldMk cId="1492905091" sldId="301"/>
            <ac:spMk id="4" creationId="{A37C23FB-169B-4A90-8C34-618C2BB0E04E}"/>
          </ac:spMkLst>
        </pc:spChg>
        <pc:spChg chg="mod">
          <ac:chgData name="Mucklow Darren (Staff)" userId="8e59ca1c-6b4b-435e-9886-d435788b9330" providerId="ADAL" clId="{D1ABBCC8-421E-49E8-9A21-3C34688793A9}" dt="2023-07-23T13:10:51.244" v="901" actId="20577"/>
          <ac:spMkLst>
            <pc:docMk/>
            <pc:sldMk cId="1492905091" sldId="301"/>
            <ac:spMk id="6" creationId="{00000000-0000-0000-0000-000000000000}"/>
          </ac:spMkLst>
        </pc:spChg>
        <pc:spChg chg="mod">
          <ac:chgData name="Mucklow Darren (Staff)" userId="8e59ca1c-6b4b-435e-9886-d435788b9330" providerId="ADAL" clId="{D1ABBCC8-421E-49E8-9A21-3C34688793A9}" dt="2023-07-23T13:14:21.229" v="965" actId="1038"/>
          <ac:spMkLst>
            <pc:docMk/>
            <pc:sldMk cId="1492905091" sldId="301"/>
            <ac:spMk id="10" creationId="{BEF22007-85C9-4038-9A8D-F3AEECC528AC}"/>
          </ac:spMkLst>
        </pc:spChg>
        <pc:spChg chg="add mod">
          <ac:chgData name="Mucklow Darren (Staff)" userId="8e59ca1c-6b4b-435e-9886-d435788b9330" providerId="ADAL" clId="{D1ABBCC8-421E-49E8-9A21-3C34688793A9}" dt="2023-07-23T13:14:21.229" v="965" actId="1038"/>
          <ac:spMkLst>
            <pc:docMk/>
            <pc:sldMk cId="1492905091" sldId="301"/>
            <ac:spMk id="14" creationId="{0907B3E1-0A9D-4153-B7F8-D43FCA8D1ADD}"/>
          </ac:spMkLst>
        </pc:spChg>
        <pc:spChg chg="mod">
          <ac:chgData name="Mucklow Darren (Staff)" userId="8e59ca1c-6b4b-435e-9886-d435788b9330" providerId="ADAL" clId="{D1ABBCC8-421E-49E8-9A21-3C34688793A9}" dt="2023-07-23T13:14:21.229" v="965" actId="1038"/>
          <ac:spMkLst>
            <pc:docMk/>
            <pc:sldMk cId="1492905091" sldId="301"/>
            <ac:spMk id="20" creationId="{CE99F74E-2C0F-442F-9FB6-01B89DD591A8}"/>
          </ac:spMkLst>
        </pc:spChg>
        <pc:spChg chg="del">
          <ac:chgData name="Mucklow Darren (Staff)" userId="8e59ca1c-6b4b-435e-9886-d435788b9330" providerId="ADAL" clId="{D1ABBCC8-421E-49E8-9A21-3C34688793A9}" dt="2023-07-23T13:12:06.701" v="921" actId="478"/>
          <ac:spMkLst>
            <pc:docMk/>
            <pc:sldMk cId="1492905091" sldId="301"/>
            <ac:spMk id="24" creationId="{5185CFDA-C823-44FB-89AC-1573A39374BD}"/>
          </ac:spMkLst>
        </pc:spChg>
        <pc:spChg chg="mod">
          <ac:chgData name="Mucklow Darren (Staff)" userId="8e59ca1c-6b4b-435e-9886-d435788b9330" providerId="ADAL" clId="{D1ABBCC8-421E-49E8-9A21-3C34688793A9}" dt="2023-07-23T13:16:48.733" v="1030"/>
          <ac:spMkLst>
            <pc:docMk/>
            <pc:sldMk cId="1492905091" sldId="301"/>
            <ac:spMk id="26" creationId="{7216FF15-0EB5-4A47-BFAD-27D5C9801CDA}"/>
          </ac:spMkLst>
        </pc:spChg>
        <pc:cxnChg chg="mod">
          <ac:chgData name="Mucklow Darren (Staff)" userId="8e59ca1c-6b4b-435e-9886-d435788b9330" providerId="ADAL" clId="{D1ABBCC8-421E-49E8-9A21-3C34688793A9}" dt="2023-07-23T13:14:21.229" v="965" actId="1038"/>
          <ac:cxnSpMkLst>
            <pc:docMk/>
            <pc:sldMk cId="1492905091" sldId="301"/>
            <ac:cxnSpMk id="7" creationId="{1735636B-34AC-4F5A-8CFC-06B0B3CCA439}"/>
          </ac:cxnSpMkLst>
        </pc:cxnChg>
        <pc:cxnChg chg="mod">
          <ac:chgData name="Mucklow Darren (Staff)" userId="8e59ca1c-6b4b-435e-9886-d435788b9330" providerId="ADAL" clId="{D1ABBCC8-421E-49E8-9A21-3C34688793A9}" dt="2023-07-23T13:14:21.229" v="965" actId="1038"/>
          <ac:cxnSpMkLst>
            <pc:docMk/>
            <pc:sldMk cId="1492905091" sldId="301"/>
            <ac:cxnSpMk id="13" creationId="{F6EBE8E7-CC67-4408-A3BD-04C09FF1ADE6}"/>
          </ac:cxnSpMkLst>
        </pc:cxnChg>
        <pc:cxnChg chg="mod">
          <ac:chgData name="Mucklow Darren (Staff)" userId="8e59ca1c-6b4b-435e-9886-d435788b9330" providerId="ADAL" clId="{D1ABBCC8-421E-49E8-9A21-3C34688793A9}" dt="2023-07-23T13:14:21.229" v="965" actId="1038"/>
          <ac:cxnSpMkLst>
            <pc:docMk/>
            <pc:sldMk cId="1492905091" sldId="301"/>
            <ac:cxnSpMk id="17" creationId="{197CA11F-6334-44DE-A454-C8F87A7587AF}"/>
          </ac:cxnSpMkLst>
        </pc:cxnChg>
        <pc:cxnChg chg="mod">
          <ac:chgData name="Mucklow Darren (Staff)" userId="8e59ca1c-6b4b-435e-9886-d435788b9330" providerId="ADAL" clId="{D1ABBCC8-421E-49E8-9A21-3C34688793A9}" dt="2023-07-23T13:14:21.229" v="965" actId="1038"/>
          <ac:cxnSpMkLst>
            <pc:docMk/>
            <pc:sldMk cId="1492905091" sldId="301"/>
            <ac:cxnSpMk id="21" creationId="{62B167C5-3FBE-4993-9108-7EC342328AF1}"/>
          </ac:cxnSpMkLst>
        </pc:cxnChg>
      </pc:sldChg>
      <pc:sldChg chg="modSp add modAnim">
        <pc:chgData name="Mucklow Darren (Staff)" userId="8e59ca1c-6b4b-435e-9886-d435788b9330" providerId="ADAL" clId="{D1ABBCC8-421E-49E8-9A21-3C34688793A9}" dt="2023-07-23T13:48:26.192" v="2233"/>
        <pc:sldMkLst>
          <pc:docMk/>
          <pc:sldMk cId="3931575987" sldId="302"/>
        </pc:sldMkLst>
        <pc:spChg chg="mod">
          <ac:chgData name="Mucklow Darren (Staff)" userId="8e59ca1c-6b4b-435e-9886-d435788b9330" providerId="ADAL" clId="{D1ABBCC8-421E-49E8-9A21-3C34688793A9}" dt="2023-07-23T13:18:27.924" v="1044" actId="207"/>
          <ac:spMkLst>
            <pc:docMk/>
            <pc:sldMk cId="3931575987" sldId="302"/>
            <ac:spMk id="2" creationId="{0A6A782F-F287-4689-9FE6-85263FE79278}"/>
          </ac:spMkLst>
        </pc:spChg>
        <pc:spChg chg="mod">
          <ac:chgData name="Mucklow Darren (Staff)" userId="8e59ca1c-6b4b-435e-9886-d435788b9330" providerId="ADAL" clId="{D1ABBCC8-421E-49E8-9A21-3C34688793A9}" dt="2023-07-23T13:18:57.018" v="1051" actId="20577"/>
          <ac:spMkLst>
            <pc:docMk/>
            <pc:sldMk cId="3931575987" sldId="302"/>
            <ac:spMk id="4" creationId="{A37C23FB-169B-4A90-8C34-618C2BB0E04E}"/>
          </ac:spMkLst>
        </pc:spChg>
        <pc:spChg chg="mod">
          <ac:chgData name="Mucklow Darren (Staff)" userId="8e59ca1c-6b4b-435e-9886-d435788b9330" providerId="ADAL" clId="{D1ABBCC8-421E-49E8-9A21-3C34688793A9}" dt="2023-07-23T13:17:22.783" v="1041" actId="20577"/>
          <ac:spMkLst>
            <pc:docMk/>
            <pc:sldMk cId="3931575987" sldId="302"/>
            <ac:spMk id="6" creationId="{00000000-0000-0000-0000-000000000000}"/>
          </ac:spMkLst>
        </pc:spChg>
        <pc:spChg chg="mod">
          <ac:chgData name="Mucklow Darren (Staff)" userId="8e59ca1c-6b4b-435e-9886-d435788b9330" providerId="ADAL" clId="{D1ABBCC8-421E-49E8-9A21-3C34688793A9}" dt="2023-07-23T13:18:54.335" v="1050" actId="20577"/>
          <ac:spMkLst>
            <pc:docMk/>
            <pc:sldMk cId="3931575987" sldId="302"/>
            <ac:spMk id="10" creationId="{BEF22007-85C9-4038-9A8D-F3AEECC528AC}"/>
          </ac:spMkLst>
        </pc:spChg>
        <pc:spChg chg="mod">
          <ac:chgData name="Mucklow Darren (Staff)" userId="8e59ca1c-6b4b-435e-9886-d435788b9330" providerId="ADAL" clId="{D1ABBCC8-421E-49E8-9A21-3C34688793A9}" dt="2023-07-23T13:18:42.232" v="1048" actId="20577"/>
          <ac:spMkLst>
            <pc:docMk/>
            <pc:sldMk cId="3931575987" sldId="302"/>
            <ac:spMk id="14" creationId="{0907B3E1-0A9D-4153-B7F8-D43FCA8D1ADD}"/>
          </ac:spMkLst>
        </pc:spChg>
        <pc:spChg chg="mod">
          <ac:chgData name="Mucklow Darren (Staff)" userId="8e59ca1c-6b4b-435e-9886-d435788b9330" providerId="ADAL" clId="{D1ABBCC8-421E-49E8-9A21-3C34688793A9}" dt="2023-07-23T13:18:52.722" v="1049" actId="20577"/>
          <ac:spMkLst>
            <pc:docMk/>
            <pc:sldMk cId="3931575987" sldId="302"/>
            <ac:spMk id="20" creationId="{CE99F74E-2C0F-442F-9FB6-01B89DD591A8}"/>
          </ac:spMkLst>
        </pc:spChg>
        <pc:spChg chg="mod">
          <ac:chgData name="Mucklow Darren (Staff)" userId="8e59ca1c-6b4b-435e-9886-d435788b9330" providerId="ADAL" clId="{D1ABBCC8-421E-49E8-9A21-3C34688793A9}" dt="2023-07-23T13:19:42.457" v="1066" actId="20577"/>
          <ac:spMkLst>
            <pc:docMk/>
            <pc:sldMk cId="3931575987" sldId="302"/>
            <ac:spMk id="26" creationId="{7216FF15-0EB5-4A47-BFAD-27D5C9801CDA}"/>
          </ac:spMkLst>
        </pc:spChg>
        <pc:cxnChg chg="mod">
          <ac:chgData name="Mucklow Darren (Staff)" userId="8e59ca1c-6b4b-435e-9886-d435788b9330" providerId="ADAL" clId="{D1ABBCC8-421E-49E8-9A21-3C34688793A9}" dt="2023-07-23T13:18:36.874" v="1046" actId="14100"/>
          <ac:cxnSpMkLst>
            <pc:docMk/>
            <pc:sldMk cId="3931575987" sldId="302"/>
            <ac:cxnSpMk id="21" creationId="{62B167C5-3FBE-4993-9108-7EC342328AF1}"/>
          </ac:cxnSpMkLst>
        </pc:cxnChg>
      </pc:sldChg>
      <pc:sldChg chg="addSp delSp modSp add modAnim">
        <pc:chgData name="Mucklow Darren (Staff)" userId="8e59ca1c-6b4b-435e-9886-d435788b9330" providerId="ADAL" clId="{D1ABBCC8-421E-49E8-9A21-3C34688793A9}" dt="2023-07-23T13:54:05.123" v="2272"/>
        <pc:sldMkLst>
          <pc:docMk/>
          <pc:sldMk cId="569474904" sldId="303"/>
        </pc:sldMkLst>
        <pc:spChg chg="mod">
          <ac:chgData name="Mucklow Darren (Staff)" userId="8e59ca1c-6b4b-435e-9886-d435788b9330" providerId="ADAL" clId="{D1ABBCC8-421E-49E8-9A21-3C34688793A9}" dt="2023-07-23T13:23:42.561" v="1301" actId="1076"/>
          <ac:spMkLst>
            <pc:docMk/>
            <pc:sldMk cId="569474904" sldId="303"/>
            <ac:spMk id="2" creationId="{0A6A782F-F287-4689-9FE6-85263FE79278}"/>
          </ac:spMkLst>
        </pc:spChg>
        <pc:spChg chg="mod">
          <ac:chgData name="Mucklow Darren (Staff)" userId="8e59ca1c-6b4b-435e-9886-d435788b9330" providerId="ADAL" clId="{D1ABBCC8-421E-49E8-9A21-3C34688793A9}" dt="2023-07-23T13:24:50.867" v="1324" actId="20577"/>
          <ac:spMkLst>
            <pc:docMk/>
            <pc:sldMk cId="569474904" sldId="303"/>
            <ac:spMk id="4" creationId="{A37C23FB-169B-4A90-8C34-618C2BB0E04E}"/>
          </ac:spMkLst>
        </pc:spChg>
        <pc:spChg chg="mod">
          <ac:chgData name="Mucklow Darren (Staff)" userId="8e59ca1c-6b4b-435e-9886-d435788b9330" providerId="ADAL" clId="{D1ABBCC8-421E-49E8-9A21-3C34688793A9}" dt="2023-07-23T13:20:01.553" v="1069" actId="20577"/>
          <ac:spMkLst>
            <pc:docMk/>
            <pc:sldMk cId="569474904" sldId="303"/>
            <ac:spMk id="6" creationId="{00000000-0000-0000-0000-000000000000}"/>
          </ac:spMkLst>
        </pc:spChg>
        <pc:spChg chg="del mod">
          <ac:chgData name="Mucklow Darren (Staff)" userId="8e59ca1c-6b4b-435e-9886-d435788b9330" providerId="ADAL" clId="{D1ABBCC8-421E-49E8-9A21-3C34688793A9}" dt="2023-07-23T13:25:03.530" v="1329" actId="478"/>
          <ac:spMkLst>
            <pc:docMk/>
            <pc:sldMk cId="569474904" sldId="303"/>
            <ac:spMk id="10" creationId="{BEF22007-85C9-4038-9A8D-F3AEECC528AC}"/>
          </ac:spMkLst>
        </pc:spChg>
        <pc:spChg chg="mod">
          <ac:chgData name="Mucklow Darren (Staff)" userId="8e59ca1c-6b4b-435e-9886-d435788b9330" providerId="ADAL" clId="{D1ABBCC8-421E-49E8-9A21-3C34688793A9}" dt="2023-07-23T13:25:14.152" v="1330" actId="1076"/>
          <ac:spMkLst>
            <pc:docMk/>
            <pc:sldMk cId="569474904" sldId="303"/>
            <ac:spMk id="14" creationId="{0907B3E1-0A9D-4153-B7F8-D43FCA8D1ADD}"/>
          </ac:spMkLst>
        </pc:spChg>
        <pc:spChg chg="add mod">
          <ac:chgData name="Mucklow Darren (Staff)" userId="8e59ca1c-6b4b-435e-9886-d435788b9330" providerId="ADAL" clId="{D1ABBCC8-421E-49E8-9A21-3C34688793A9}" dt="2023-07-23T13:23:33.695" v="1299" actId="20577"/>
          <ac:spMkLst>
            <pc:docMk/>
            <pc:sldMk cId="569474904" sldId="303"/>
            <ac:spMk id="15" creationId="{5337178B-9D27-4523-91DE-E1F607350517}"/>
          </ac:spMkLst>
        </pc:spChg>
        <pc:spChg chg="del mod">
          <ac:chgData name="Mucklow Darren (Staff)" userId="8e59ca1c-6b4b-435e-9886-d435788b9330" providerId="ADAL" clId="{D1ABBCC8-421E-49E8-9A21-3C34688793A9}" dt="2023-07-23T13:25:03.530" v="1329" actId="478"/>
          <ac:spMkLst>
            <pc:docMk/>
            <pc:sldMk cId="569474904" sldId="303"/>
            <ac:spMk id="20" creationId="{CE99F74E-2C0F-442F-9FB6-01B89DD591A8}"/>
          </ac:spMkLst>
        </pc:spChg>
        <pc:spChg chg="add mod">
          <ac:chgData name="Mucklow Darren (Staff)" userId="8e59ca1c-6b4b-435e-9886-d435788b9330" providerId="ADAL" clId="{D1ABBCC8-421E-49E8-9A21-3C34688793A9}" dt="2023-07-23T13:24:56.746" v="1326" actId="1076"/>
          <ac:spMkLst>
            <pc:docMk/>
            <pc:sldMk cId="569474904" sldId="303"/>
            <ac:spMk id="22" creationId="{36C9500C-1042-4FAD-A3E5-99475A1B24CD}"/>
          </ac:spMkLst>
        </pc:spChg>
        <pc:spChg chg="add mod">
          <ac:chgData name="Mucklow Darren (Staff)" userId="8e59ca1c-6b4b-435e-9886-d435788b9330" providerId="ADAL" clId="{D1ABBCC8-421E-49E8-9A21-3C34688793A9}" dt="2023-07-23T13:25:01.057" v="1328" actId="1076"/>
          <ac:spMkLst>
            <pc:docMk/>
            <pc:sldMk cId="569474904" sldId="303"/>
            <ac:spMk id="23" creationId="{00802A6D-454E-4689-9882-1BCF6BE6C640}"/>
          </ac:spMkLst>
        </pc:spChg>
        <pc:spChg chg="mod">
          <ac:chgData name="Mucklow Darren (Staff)" userId="8e59ca1c-6b4b-435e-9886-d435788b9330" providerId="ADAL" clId="{D1ABBCC8-421E-49E8-9A21-3C34688793A9}" dt="2023-07-23T13:48:58.821" v="2240" actId="115"/>
          <ac:spMkLst>
            <pc:docMk/>
            <pc:sldMk cId="569474904" sldId="303"/>
            <ac:spMk id="26" creationId="{7216FF15-0EB5-4A47-BFAD-27D5C9801CDA}"/>
          </ac:spMkLst>
        </pc:spChg>
        <pc:cxnChg chg="mod">
          <ac:chgData name="Mucklow Darren (Staff)" userId="8e59ca1c-6b4b-435e-9886-d435788b9330" providerId="ADAL" clId="{D1ABBCC8-421E-49E8-9A21-3C34688793A9}" dt="2023-07-23T13:24:12.898" v="1310" actId="14100"/>
          <ac:cxnSpMkLst>
            <pc:docMk/>
            <pc:sldMk cId="569474904" sldId="303"/>
            <ac:cxnSpMk id="7" creationId="{1735636B-34AC-4F5A-8CFC-06B0B3CCA439}"/>
          </ac:cxnSpMkLst>
        </pc:cxnChg>
        <pc:cxnChg chg="mod">
          <ac:chgData name="Mucklow Darren (Staff)" userId="8e59ca1c-6b4b-435e-9886-d435788b9330" providerId="ADAL" clId="{D1ABBCC8-421E-49E8-9A21-3C34688793A9}" dt="2023-07-23T13:24:05.841" v="1308" actId="1076"/>
          <ac:cxnSpMkLst>
            <pc:docMk/>
            <pc:sldMk cId="569474904" sldId="303"/>
            <ac:cxnSpMk id="13" creationId="{F6EBE8E7-CC67-4408-A3BD-04C09FF1ADE6}"/>
          </ac:cxnSpMkLst>
        </pc:cxnChg>
        <pc:cxnChg chg="mod">
          <ac:chgData name="Mucklow Darren (Staff)" userId="8e59ca1c-6b4b-435e-9886-d435788b9330" providerId="ADAL" clId="{D1ABBCC8-421E-49E8-9A21-3C34688793A9}" dt="2023-07-23T13:24:01.956" v="1307" actId="14100"/>
          <ac:cxnSpMkLst>
            <pc:docMk/>
            <pc:sldMk cId="569474904" sldId="303"/>
            <ac:cxnSpMk id="17" creationId="{197CA11F-6334-44DE-A454-C8F87A7587AF}"/>
          </ac:cxnSpMkLst>
        </pc:cxnChg>
        <pc:cxnChg chg="mod">
          <ac:chgData name="Mucklow Darren (Staff)" userId="8e59ca1c-6b4b-435e-9886-d435788b9330" providerId="ADAL" clId="{D1ABBCC8-421E-49E8-9A21-3C34688793A9}" dt="2023-07-23T13:24:35.486" v="1313" actId="14100"/>
          <ac:cxnSpMkLst>
            <pc:docMk/>
            <pc:sldMk cId="569474904" sldId="303"/>
            <ac:cxnSpMk id="21" creationId="{62B167C5-3FBE-4993-9108-7EC342328AF1}"/>
          </ac:cxnSpMkLst>
        </pc:cxnChg>
      </pc:sldChg>
      <pc:sldChg chg="addSp delSp modSp add modAnim">
        <pc:chgData name="Mucklow Darren (Staff)" userId="8e59ca1c-6b4b-435e-9886-d435788b9330" providerId="ADAL" clId="{D1ABBCC8-421E-49E8-9A21-3C34688793A9}" dt="2023-07-23T13:51:09.400" v="2263"/>
        <pc:sldMkLst>
          <pc:docMk/>
          <pc:sldMk cId="1139761016" sldId="304"/>
        </pc:sldMkLst>
        <pc:spChg chg="mod">
          <ac:chgData name="Mucklow Darren (Staff)" userId="8e59ca1c-6b4b-435e-9886-d435788b9330" providerId="ADAL" clId="{D1ABBCC8-421E-49E8-9A21-3C34688793A9}" dt="2023-07-23T13:30:03.678" v="1583" actId="207"/>
          <ac:spMkLst>
            <pc:docMk/>
            <pc:sldMk cId="1139761016" sldId="304"/>
            <ac:spMk id="2" creationId="{0A6A782F-F287-4689-9FE6-85263FE79278}"/>
          </ac:spMkLst>
        </pc:spChg>
        <pc:spChg chg="add del mod">
          <ac:chgData name="Mucklow Darren (Staff)" userId="8e59ca1c-6b4b-435e-9886-d435788b9330" providerId="ADAL" clId="{D1ABBCC8-421E-49E8-9A21-3C34688793A9}" dt="2023-07-23T13:29:22.461" v="1568" actId="478"/>
          <ac:spMkLst>
            <pc:docMk/>
            <pc:sldMk cId="1139761016" sldId="304"/>
            <ac:spMk id="3" creationId="{474E8B18-E908-4545-9DEF-BC99C67468A7}"/>
          </ac:spMkLst>
        </pc:spChg>
        <pc:spChg chg="mod">
          <ac:chgData name="Mucklow Darren (Staff)" userId="8e59ca1c-6b4b-435e-9886-d435788b9330" providerId="ADAL" clId="{D1ABBCC8-421E-49E8-9A21-3C34688793A9}" dt="2023-07-23T13:30:11.428" v="1584" actId="1076"/>
          <ac:spMkLst>
            <pc:docMk/>
            <pc:sldMk cId="1139761016" sldId="304"/>
            <ac:spMk id="4" creationId="{A37C23FB-169B-4A90-8C34-618C2BB0E04E}"/>
          </ac:spMkLst>
        </pc:spChg>
        <pc:spChg chg="add mod ord">
          <ac:chgData name="Mucklow Darren (Staff)" userId="8e59ca1c-6b4b-435e-9886-d435788b9330" providerId="ADAL" clId="{D1ABBCC8-421E-49E8-9A21-3C34688793A9}" dt="2023-07-23T13:49:31.249" v="2246" actId="1076"/>
          <ac:spMkLst>
            <pc:docMk/>
            <pc:sldMk cId="1139761016" sldId="304"/>
            <ac:spMk id="5" creationId="{8767FEFD-65FF-4D10-9D9A-EF83673980CD}"/>
          </ac:spMkLst>
        </pc:spChg>
        <pc:spChg chg="mod">
          <ac:chgData name="Mucklow Darren (Staff)" userId="8e59ca1c-6b4b-435e-9886-d435788b9330" providerId="ADAL" clId="{D1ABBCC8-421E-49E8-9A21-3C34688793A9}" dt="2023-07-23T13:28:25.842" v="1556" actId="20577"/>
          <ac:spMkLst>
            <pc:docMk/>
            <pc:sldMk cId="1139761016" sldId="304"/>
            <ac:spMk id="6" creationId="{00000000-0000-0000-0000-000000000000}"/>
          </ac:spMkLst>
        </pc:spChg>
        <pc:spChg chg="add mod">
          <ac:chgData name="Mucklow Darren (Staff)" userId="8e59ca1c-6b4b-435e-9886-d435788b9330" providerId="ADAL" clId="{D1ABBCC8-421E-49E8-9A21-3C34688793A9}" dt="2023-07-23T13:49:58.221" v="2250" actId="1076"/>
          <ac:spMkLst>
            <pc:docMk/>
            <pc:sldMk cId="1139761016" sldId="304"/>
            <ac:spMk id="8" creationId="{A21A6FE2-B57D-4415-A242-5EE72572E1CD}"/>
          </ac:spMkLst>
        </pc:spChg>
        <pc:spChg chg="add mod ord">
          <ac:chgData name="Mucklow Darren (Staff)" userId="8e59ca1c-6b4b-435e-9886-d435788b9330" providerId="ADAL" clId="{D1ABBCC8-421E-49E8-9A21-3C34688793A9}" dt="2023-07-23T13:39:48.203" v="1905" actId="167"/>
          <ac:spMkLst>
            <pc:docMk/>
            <pc:sldMk cId="1139761016" sldId="304"/>
            <ac:spMk id="9" creationId="{501884C4-49F6-4C6E-9174-FD4217D70E9D}"/>
          </ac:spMkLst>
        </pc:spChg>
        <pc:spChg chg="mod">
          <ac:chgData name="Mucklow Darren (Staff)" userId="8e59ca1c-6b4b-435e-9886-d435788b9330" providerId="ADAL" clId="{D1ABBCC8-421E-49E8-9A21-3C34688793A9}" dt="2023-07-23T13:28:35.295" v="1557" actId="1076"/>
          <ac:spMkLst>
            <pc:docMk/>
            <pc:sldMk cId="1139761016" sldId="304"/>
            <ac:spMk id="10" creationId="{BEF22007-85C9-4038-9A8D-F3AEECC528AC}"/>
          </ac:spMkLst>
        </pc:spChg>
        <pc:spChg chg="add mod">
          <ac:chgData name="Mucklow Darren (Staff)" userId="8e59ca1c-6b4b-435e-9886-d435788b9330" providerId="ADAL" clId="{D1ABBCC8-421E-49E8-9A21-3C34688793A9}" dt="2023-07-23T13:44:44.992" v="2157" actId="1076"/>
          <ac:spMkLst>
            <pc:docMk/>
            <pc:sldMk cId="1139761016" sldId="304"/>
            <ac:spMk id="11" creationId="{78FCB1CF-9876-47F2-8CBB-E5664F84C835}"/>
          </ac:spMkLst>
        </pc:spChg>
        <pc:spChg chg="add mod">
          <ac:chgData name="Mucklow Darren (Staff)" userId="8e59ca1c-6b4b-435e-9886-d435788b9330" providerId="ADAL" clId="{D1ABBCC8-421E-49E8-9A21-3C34688793A9}" dt="2023-07-23T13:36:47.100" v="1694" actId="1076"/>
          <ac:spMkLst>
            <pc:docMk/>
            <pc:sldMk cId="1139761016" sldId="304"/>
            <ac:spMk id="15" creationId="{39B73B6F-2B82-482B-8AAC-BB317E1EBF77}"/>
          </ac:spMkLst>
        </pc:spChg>
        <pc:spChg chg="add mod">
          <ac:chgData name="Mucklow Darren (Staff)" userId="8e59ca1c-6b4b-435e-9886-d435788b9330" providerId="ADAL" clId="{D1ABBCC8-421E-49E8-9A21-3C34688793A9}" dt="2023-07-23T13:49:58.221" v="2250" actId="1076"/>
          <ac:spMkLst>
            <pc:docMk/>
            <pc:sldMk cId="1139761016" sldId="304"/>
            <ac:spMk id="18" creationId="{4836E685-5378-45D3-BE0D-5F29A9C6097E}"/>
          </ac:spMkLst>
        </pc:spChg>
        <pc:spChg chg="add mod">
          <ac:chgData name="Mucklow Darren (Staff)" userId="8e59ca1c-6b4b-435e-9886-d435788b9330" providerId="ADAL" clId="{D1ABBCC8-421E-49E8-9A21-3C34688793A9}" dt="2023-07-23T13:49:58.221" v="2250" actId="1076"/>
          <ac:spMkLst>
            <pc:docMk/>
            <pc:sldMk cId="1139761016" sldId="304"/>
            <ac:spMk id="19" creationId="{53A69480-C0D1-4136-82A6-0C95112CD72B}"/>
          </ac:spMkLst>
        </pc:spChg>
        <pc:spChg chg="mod">
          <ac:chgData name="Mucklow Darren (Staff)" userId="8e59ca1c-6b4b-435e-9886-d435788b9330" providerId="ADAL" clId="{D1ABBCC8-421E-49E8-9A21-3C34688793A9}" dt="2023-07-23T13:28:35.295" v="1557" actId="1076"/>
          <ac:spMkLst>
            <pc:docMk/>
            <pc:sldMk cId="1139761016" sldId="304"/>
            <ac:spMk id="20" creationId="{CE99F74E-2C0F-442F-9FB6-01B89DD591A8}"/>
          </ac:spMkLst>
        </pc:spChg>
        <pc:spChg chg="add mod">
          <ac:chgData name="Mucklow Darren (Staff)" userId="8e59ca1c-6b4b-435e-9886-d435788b9330" providerId="ADAL" clId="{D1ABBCC8-421E-49E8-9A21-3C34688793A9}" dt="2023-07-23T13:44:37.433" v="2156" actId="1076"/>
          <ac:spMkLst>
            <pc:docMk/>
            <pc:sldMk cId="1139761016" sldId="304"/>
            <ac:spMk id="22" creationId="{7CAA4D68-B6AF-41CC-8591-16DC98C9878D}"/>
          </ac:spMkLst>
        </pc:spChg>
        <pc:spChg chg="add mod">
          <ac:chgData name="Mucklow Darren (Staff)" userId="8e59ca1c-6b4b-435e-9886-d435788b9330" providerId="ADAL" clId="{D1ABBCC8-421E-49E8-9A21-3C34688793A9}" dt="2023-07-23T13:44:44.992" v="2157" actId="1076"/>
          <ac:spMkLst>
            <pc:docMk/>
            <pc:sldMk cId="1139761016" sldId="304"/>
            <ac:spMk id="23" creationId="{E8FA859B-B669-4355-A142-AB29EE195CE2}"/>
          </ac:spMkLst>
        </pc:spChg>
        <pc:spChg chg="mod">
          <ac:chgData name="Mucklow Darren (Staff)" userId="8e59ca1c-6b4b-435e-9886-d435788b9330" providerId="ADAL" clId="{D1ABBCC8-421E-49E8-9A21-3C34688793A9}" dt="2023-07-23T13:39:55.262" v="1906" actId="1076"/>
          <ac:spMkLst>
            <pc:docMk/>
            <pc:sldMk cId="1139761016" sldId="304"/>
            <ac:spMk id="24" creationId="{5185CFDA-C823-44FB-89AC-1573A39374BD}"/>
          </ac:spMkLst>
        </pc:spChg>
        <pc:spChg chg="add mod">
          <ac:chgData name="Mucklow Darren (Staff)" userId="8e59ca1c-6b4b-435e-9886-d435788b9330" providerId="ADAL" clId="{D1ABBCC8-421E-49E8-9A21-3C34688793A9}" dt="2023-07-23T13:49:58.221" v="2250" actId="1076"/>
          <ac:spMkLst>
            <pc:docMk/>
            <pc:sldMk cId="1139761016" sldId="304"/>
            <ac:spMk id="25" creationId="{FE77EE5B-4A6C-4EAD-B2C9-A499315089D2}"/>
          </ac:spMkLst>
        </pc:spChg>
        <pc:spChg chg="mod">
          <ac:chgData name="Mucklow Darren (Staff)" userId="8e59ca1c-6b4b-435e-9886-d435788b9330" providerId="ADAL" clId="{D1ABBCC8-421E-49E8-9A21-3C34688793A9}" dt="2023-07-23T13:44:27.857" v="2144" actId="404"/>
          <ac:spMkLst>
            <pc:docMk/>
            <pc:sldMk cId="1139761016" sldId="304"/>
            <ac:spMk id="26" creationId="{7216FF15-0EB5-4A47-BFAD-27D5C9801CDA}"/>
          </ac:spMkLst>
        </pc:spChg>
        <pc:spChg chg="add mod">
          <ac:chgData name="Mucklow Darren (Staff)" userId="8e59ca1c-6b4b-435e-9886-d435788b9330" providerId="ADAL" clId="{D1ABBCC8-421E-49E8-9A21-3C34688793A9}" dt="2023-07-23T13:44:44.992" v="2157" actId="1076"/>
          <ac:spMkLst>
            <pc:docMk/>
            <pc:sldMk cId="1139761016" sldId="304"/>
            <ac:spMk id="27" creationId="{501F6C0F-6F79-4143-8EC6-424AEEA6C3D3}"/>
          </ac:spMkLst>
        </pc:spChg>
        <pc:spChg chg="add mod">
          <ac:chgData name="Mucklow Darren (Staff)" userId="8e59ca1c-6b4b-435e-9886-d435788b9330" providerId="ADAL" clId="{D1ABBCC8-421E-49E8-9A21-3C34688793A9}" dt="2023-07-23T13:44:44.992" v="2157" actId="1076"/>
          <ac:spMkLst>
            <pc:docMk/>
            <pc:sldMk cId="1139761016" sldId="304"/>
            <ac:spMk id="28" creationId="{E54D17E3-D320-43B3-8ADB-71F703B13A50}"/>
          </ac:spMkLst>
        </pc:spChg>
        <pc:spChg chg="add mod">
          <ac:chgData name="Mucklow Darren (Staff)" userId="8e59ca1c-6b4b-435e-9886-d435788b9330" providerId="ADAL" clId="{D1ABBCC8-421E-49E8-9A21-3C34688793A9}" dt="2023-07-23T13:45:41" v="2214" actId="113"/>
          <ac:spMkLst>
            <pc:docMk/>
            <pc:sldMk cId="1139761016" sldId="304"/>
            <ac:spMk id="29" creationId="{477C13C2-E0B7-4B92-95B6-C2032A90B758}"/>
          </ac:spMkLst>
        </pc:spChg>
        <pc:spChg chg="add mod">
          <ac:chgData name="Mucklow Darren (Staff)" userId="8e59ca1c-6b4b-435e-9886-d435788b9330" providerId="ADAL" clId="{D1ABBCC8-421E-49E8-9A21-3C34688793A9}" dt="2023-07-23T13:44:44.992" v="2157" actId="1076"/>
          <ac:spMkLst>
            <pc:docMk/>
            <pc:sldMk cId="1139761016" sldId="304"/>
            <ac:spMk id="30" creationId="{800C47C5-8F64-42E0-B2BE-8A91F49A5011}"/>
          </ac:spMkLst>
        </pc:spChg>
        <pc:spChg chg="add mod">
          <ac:chgData name="Mucklow Darren (Staff)" userId="8e59ca1c-6b4b-435e-9886-d435788b9330" providerId="ADAL" clId="{D1ABBCC8-421E-49E8-9A21-3C34688793A9}" dt="2023-07-23T13:44:33.224" v="2155" actId="1035"/>
          <ac:spMkLst>
            <pc:docMk/>
            <pc:sldMk cId="1139761016" sldId="304"/>
            <ac:spMk id="31" creationId="{739448AA-225E-4295-90DE-4377EECBAACE}"/>
          </ac:spMkLst>
        </pc:spChg>
        <pc:cxnChg chg="mod">
          <ac:chgData name="Mucklow Darren (Staff)" userId="8e59ca1c-6b4b-435e-9886-d435788b9330" providerId="ADAL" clId="{D1ABBCC8-421E-49E8-9A21-3C34688793A9}" dt="2023-07-23T13:28:35.295" v="1557" actId="1076"/>
          <ac:cxnSpMkLst>
            <pc:docMk/>
            <pc:sldMk cId="1139761016" sldId="304"/>
            <ac:cxnSpMk id="7" creationId="{1735636B-34AC-4F5A-8CFC-06B0B3CCA439}"/>
          </ac:cxnSpMkLst>
        </pc:cxnChg>
        <pc:cxnChg chg="mod">
          <ac:chgData name="Mucklow Darren (Staff)" userId="8e59ca1c-6b4b-435e-9886-d435788b9330" providerId="ADAL" clId="{D1ABBCC8-421E-49E8-9A21-3C34688793A9}" dt="2023-07-23T13:28:35.295" v="1557" actId="1076"/>
          <ac:cxnSpMkLst>
            <pc:docMk/>
            <pc:sldMk cId="1139761016" sldId="304"/>
            <ac:cxnSpMk id="13" creationId="{F6EBE8E7-CC67-4408-A3BD-04C09FF1ADE6}"/>
          </ac:cxnSpMkLst>
        </pc:cxnChg>
        <pc:cxnChg chg="mod">
          <ac:chgData name="Mucklow Darren (Staff)" userId="8e59ca1c-6b4b-435e-9886-d435788b9330" providerId="ADAL" clId="{D1ABBCC8-421E-49E8-9A21-3C34688793A9}" dt="2023-07-23T13:49:28.847" v="2244" actId="1076"/>
          <ac:cxnSpMkLst>
            <pc:docMk/>
            <pc:sldMk cId="1139761016" sldId="304"/>
            <ac:cxnSpMk id="17" creationId="{197CA11F-6334-44DE-A454-C8F87A7587AF}"/>
          </ac:cxnSpMkLst>
        </pc:cxnChg>
        <pc:cxnChg chg="mod">
          <ac:chgData name="Mucklow Darren (Staff)" userId="8e59ca1c-6b4b-435e-9886-d435788b9330" providerId="ADAL" clId="{D1ABBCC8-421E-49E8-9A21-3C34688793A9}" dt="2023-07-23T13:28:35.295" v="1557" actId="1076"/>
          <ac:cxnSpMkLst>
            <pc:docMk/>
            <pc:sldMk cId="1139761016" sldId="304"/>
            <ac:cxnSpMk id="21" creationId="{62B167C5-3FBE-4993-9108-7EC342328AF1}"/>
          </ac:cxnSpMkLst>
        </pc:cxnChg>
      </pc:sldChg>
      <pc:sldChg chg="modSp add">
        <pc:chgData name="Mucklow Darren (Staff)" userId="8e59ca1c-6b4b-435e-9886-d435788b9330" providerId="ADAL" clId="{D1ABBCC8-421E-49E8-9A21-3C34688793A9}" dt="2023-07-23T13:54:59.568" v="2277" actId="20577"/>
        <pc:sldMkLst>
          <pc:docMk/>
          <pc:sldMk cId="333949080" sldId="305"/>
        </pc:sldMkLst>
        <pc:spChg chg="mod">
          <ac:chgData name="Mucklow Darren (Staff)" userId="8e59ca1c-6b4b-435e-9886-d435788b9330" providerId="ADAL" clId="{D1ABBCC8-421E-49E8-9A21-3C34688793A9}" dt="2023-07-23T13:54:59.568" v="2277" actId="20577"/>
          <ac:spMkLst>
            <pc:docMk/>
            <pc:sldMk cId="333949080" sldId="305"/>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575889E1-9453-419A-8B27-EF4C8D0B785F}" type="datetimeFigureOut">
              <a:rPr lang="en-GB" smtClean="0"/>
              <a:t>07/08/2023</a:t>
            </a:fld>
            <a:endParaRPr lang="en-GB"/>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D0571595-596C-42DC-8BED-608D5FF19837}" type="slidenum">
              <a:rPr lang="en-GB" smtClean="0"/>
              <a:t>‹#›</a:t>
            </a:fld>
            <a:endParaRPr lang="en-GB"/>
          </a:p>
        </p:txBody>
      </p:sp>
    </p:spTree>
    <p:extLst>
      <p:ext uri="{BB962C8B-B14F-4D97-AF65-F5344CB8AC3E}">
        <p14:creationId xmlns:p14="http://schemas.microsoft.com/office/powerpoint/2010/main" val="1385671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Both of the following examples will take some time to go through. </a:t>
            </a:r>
            <a:r>
              <a:rPr lang="en-GB"/>
              <a:t>Learners </a:t>
            </a:r>
            <a:r>
              <a:rPr lang="en-GB" dirty="0"/>
              <a:t>often find it hard to imagine the yellow triangle is the one they need, and often try to find other angles (e.g. AGH) so make sure they understand the other point has to be ‘below’ the other point.</a:t>
            </a:r>
          </a:p>
        </p:txBody>
      </p:sp>
      <p:sp>
        <p:nvSpPr>
          <p:cNvPr id="4" name="Slide Number Placeholder 3"/>
          <p:cNvSpPr>
            <a:spLocks noGrp="1"/>
          </p:cNvSpPr>
          <p:nvPr>
            <p:ph type="sldNum" sz="quarter" idx="5"/>
          </p:nvPr>
        </p:nvSpPr>
        <p:spPr/>
        <p:txBody>
          <a:bodyPr/>
          <a:lstStyle/>
          <a:p>
            <a:fld id="{D0571595-596C-42DC-8BED-608D5FF19837}" type="slidenum">
              <a:rPr lang="en-GB" smtClean="0"/>
              <a:t>4</a:t>
            </a:fld>
            <a:endParaRPr lang="en-GB"/>
          </a:p>
        </p:txBody>
      </p:sp>
    </p:spTree>
    <p:extLst>
      <p:ext uri="{BB962C8B-B14F-4D97-AF65-F5344CB8AC3E}">
        <p14:creationId xmlns:p14="http://schemas.microsoft.com/office/powerpoint/2010/main" val="3135859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7E56F-BCD7-4F35-B39B-9229503244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EB5858C-C0E9-44BE-A16A-04F42C5B67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7EE67C9-BD9A-4B95-8746-530BFB572E96}"/>
              </a:ext>
            </a:extLst>
          </p:cNvPr>
          <p:cNvSpPr>
            <a:spLocks noGrp="1"/>
          </p:cNvSpPr>
          <p:nvPr>
            <p:ph type="dt" sz="half" idx="10"/>
          </p:nvPr>
        </p:nvSpPr>
        <p:spPr/>
        <p:txBody>
          <a:bodyPr/>
          <a:lstStyle/>
          <a:p>
            <a:fld id="{7B440A85-F303-4191-B330-2A7738FF4DCF}" type="datetimeFigureOut">
              <a:rPr lang="en-GB" smtClean="0"/>
              <a:t>07/08/2023</a:t>
            </a:fld>
            <a:endParaRPr lang="en-GB"/>
          </a:p>
        </p:txBody>
      </p:sp>
      <p:sp>
        <p:nvSpPr>
          <p:cNvPr id="5" name="Footer Placeholder 4">
            <a:extLst>
              <a:ext uri="{FF2B5EF4-FFF2-40B4-BE49-F238E27FC236}">
                <a16:creationId xmlns:a16="http://schemas.microsoft.com/office/drawing/2014/main" id="{770372E1-0684-4E45-ACE9-093F28D5B2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273BD3-1144-460B-BC81-9618B67CE638}"/>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8094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8E842-E735-40C6-BBFF-1429937E061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0AC1A4E-F197-4FD9-A3FA-836372F9D3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DEB460-8303-4FDE-97C6-223A59BC8F91}"/>
              </a:ext>
            </a:extLst>
          </p:cNvPr>
          <p:cNvSpPr>
            <a:spLocks noGrp="1"/>
          </p:cNvSpPr>
          <p:nvPr>
            <p:ph type="dt" sz="half" idx="10"/>
          </p:nvPr>
        </p:nvSpPr>
        <p:spPr/>
        <p:txBody>
          <a:bodyPr/>
          <a:lstStyle/>
          <a:p>
            <a:fld id="{7B440A85-F303-4191-B330-2A7738FF4DCF}" type="datetimeFigureOut">
              <a:rPr lang="en-GB" smtClean="0"/>
              <a:t>07/08/2023</a:t>
            </a:fld>
            <a:endParaRPr lang="en-GB"/>
          </a:p>
        </p:txBody>
      </p:sp>
      <p:sp>
        <p:nvSpPr>
          <p:cNvPr id="5" name="Footer Placeholder 4">
            <a:extLst>
              <a:ext uri="{FF2B5EF4-FFF2-40B4-BE49-F238E27FC236}">
                <a16:creationId xmlns:a16="http://schemas.microsoft.com/office/drawing/2014/main" id="{F480A111-4796-4ABB-AEFF-6015F774A7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BC8771-1D8D-464D-8A13-927AC7077430}"/>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94235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EE0F7-A3B5-4075-BCA4-56084734C1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ED57F6-6055-40D2-A000-2D6AF953F54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2E87CD-C7FE-480F-8495-91226FC363D4}"/>
              </a:ext>
            </a:extLst>
          </p:cNvPr>
          <p:cNvSpPr>
            <a:spLocks noGrp="1"/>
          </p:cNvSpPr>
          <p:nvPr>
            <p:ph type="dt" sz="half" idx="10"/>
          </p:nvPr>
        </p:nvSpPr>
        <p:spPr/>
        <p:txBody>
          <a:bodyPr/>
          <a:lstStyle/>
          <a:p>
            <a:fld id="{7B440A85-F303-4191-B330-2A7738FF4DCF}" type="datetimeFigureOut">
              <a:rPr lang="en-GB" smtClean="0"/>
              <a:t>07/08/2023</a:t>
            </a:fld>
            <a:endParaRPr lang="en-GB"/>
          </a:p>
        </p:txBody>
      </p:sp>
      <p:sp>
        <p:nvSpPr>
          <p:cNvPr id="5" name="Footer Placeholder 4">
            <a:extLst>
              <a:ext uri="{FF2B5EF4-FFF2-40B4-BE49-F238E27FC236}">
                <a16:creationId xmlns:a16="http://schemas.microsoft.com/office/drawing/2014/main" id="{5596A2AD-55BA-4CE5-B429-9B1B3521F7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D60E5D-A174-4EA6-B181-FADE943F23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252228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01111-A629-4909-9716-A0B12236E6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465F36-7B94-4EF1-A5FC-B875EC99E9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A1C335-4435-4409-97E1-A230C943BDB2}"/>
              </a:ext>
            </a:extLst>
          </p:cNvPr>
          <p:cNvSpPr>
            <a:spLocks noGrp="1"/>
          </p:cNvSpPr>
          <p:nvPr>
            <p:ph type="dt" sz="half" idx="10"/>
          </p:nvPr>
        </p:nvSpPr>
        <p:spPr/>
        <p:txBody>
          <a:bodyPr/>
          <a:lstStyle/>
          <a:p>
            <a:fld id="{7B440A85-F303-4191-B330-2A7738FF4DCF}" type="datetimeFigureOut">
              <a:rPr lang="en-GB" smtClean="0"/>
              <a:t>07/08/2023</a:t>
            </a:fld>
            <a:endParaRPr lang="en-GB"/>
          </a:p>
        </p:txBody>
      </p:sp>
      <p:sp>
        <p:nvSpPr>
          <p:cNvPr id="5" name="Footer Placeholder 4">
            <a:extLst>
              <a:ext uri="{FF2B5EF4-FFF2-40B4-BE49-F238E27FC236}">
                <a16:creationId xmlns:a16="http://schemas.microsoft.com/office/drawing/2014/main" id="{4C4F7D29-E90E-4CC7-A227-B9BA61729D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B22C0C-4056-45EE-A9C9-E43EF425A0D7}"/>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146240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7B82F-F40A-4943-9222-C4ECCE78D4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5C2D0AA-CDB0-4E28-B90C-3164FFD4C3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C6B2FA1-DB88-4D4A-8FD9-D5295F29948D}"/>
              </a:ext>
            </a:extLst>
          </p:cNvPr>
          <p:cNvSpPr>
            <a:spLocks noGrp="1"/>
          </p:cNvSpPr>
          <p:nvPr>
            <p:ph type="dt" sz="half" idx="10"/>
          </p:nvPr>
        </p:nvSpPr>
        <p:spPr/>
        <p:txBody>
          <a:bodyPr/>
          <a:lstStyle/>
          <a:p>
            <a:fld id="{7B440A85-F303-4191-B330-2A7738FF4DCF}" type="datetimeFigureOut">
              <a:rPr lang="en-GB" smtClean="0"/>
              <a:t>07/08/2023</a:t>
            </a:fld>
            <a:endParaRPr lang="en-GB"/>
          </a:p>
        </p:txBody>
      </p:sp>
      <p:sp>
        <p:nvSpPr>
          <p:cNvPr id="5" name="Footer Placeholder 4">
            <a:extLst>
              <a:ext uri="{FF2B5EF4-FFF2-40B4-BE49-F238E27FC236}">
                <a16:creationId xmlns:a16="http://schemas.microsoft.com/office/drawing/2014/main" id="{0E529A77-54CA-4EEB-8A8B-6858F045DC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B09545-19EF-4C94-84A2-7C935B39BF96}"/>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569637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AC6DC-E71C-4EC5-85ED-F6F430FDA0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FEFAAC-930B-461B-AE43-1631B3C4432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658036-75BA-4E8B-8529-5FD6488B217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4639245-23F2-4690-A1A7-4AEE113AC9D6}"/>
              </a:ext>
            </a:extLst>
          </p:cNvPr>
          <p:cNvSpPr>
            <a:spLocks noGrp="1"/>
          </p:cNvSpPr>
          <p:nvPr>
            <p:ph type="dt" sz="half" idx="10"/>
          </p:nvPr>
        </p:nvSpPr>
        <p:spPr/>
        <p:txBody>
          <a:bodyPr/>
          <a:lstStyle/>
          <a:p>
            <a:fld id="{7B440A85-F303-4191-B330-2A7738FF4DCF}" type="datetimeFigureOut">
              <a:rPr lang="en-GB" smtClean="0"/>
              <a:t>07/08/2023</a:t>
            </a:fld>
            <a:endParaRPr lang="en-GB"/>
          </a:p>
        </p:txBody>
      </p:sp>
      <p:sp>
        <p:nvSpPr>
          <p:cNvPr id="6" name="Footer Placeholder 5">
            <a:extLst>
              <a:ext uri="{FF2B5EF4-FFF2-40B4-BE49-F238E27FC236}">
                <a16:creationId xmlns:a16="http://schemas.microsoft.com/office/drawing/2014/main" id="{02BB07FD-14CD-467E-9A35-FE7C5EF6D9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DC120F-220B-4CD4-B0B7-BE263E5B7CAB}"/>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0454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CBED4-7412-4664-AE2C-E14F31ED560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348BDA-3744-4426-9FDB-73412014B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F7B898A-76E6-42F0-A8D2-24FB0D8A20E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A49089E-697A-4653-ABC3-EB03C0ECB5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7C0D650-CE78-4193-8B4A-D48EC20517D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F63E603-A126-4D64-90CB-9BE7346BF50F}"/>
              </a:ext>
            </a:extLst>
          </p:cNvPr>
          <p:cNvSpPr>
            <a:spLocks noGrp="1"/>
          </p:cNvSpPr>
          <p:nvPr>
            <p:ph type="dt" sz="half" idx="10"/>
          </p:nvPr>
        </p:nvSpPr>
        <p:spPr/>
        <p:txBody>
          <a:bodyPr/>
          <a:lstStyle/>
          <a:p>
            <a:fld id="{7B440A85-F303-4191-B330-2A7738FF4DCF}" type="datetimeFigureOut">
              <a:rPr lang="en-GB" smtClean="0"/>
              <a:t>07/08/2023</a:t>
            </a:fld>
            <a:endParaRPr lang="en-GB"/>
          </a:p>
        </p:txBody>
      </p:sp>
      <p:sp>
        <p:nvSpPr>
          <p:cNvPr id="8" name="Footer Placeholder 7">
            <a:extLst>
              <a:ext uri="{FF2B5EF4-FFF2-40B4-BE49-F238E27FC236}">
                <a16:creationId xmlns:a16="http://schemas.microsoft.com/office/drawing/2014/main" id="{E653ED42-7F0C-4A93-9ABA-B9DBBA3D6D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6F1F34F-C338-435A-A0D1-B520ABB06F24}"/>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48285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07EE-A18C-4C03-9128-BED204F931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0C9CD4-101E-42E3-B20B-75FAFCA83CF5}"/>
              </a:ext>
            </a:extLst>
          </p:cNvPr>
          <p:cNvSpPr>
            <a:spLocks noGrp="1"/>
          </p:cNvSpPr>
          <p:nvPr>
            <p:ph type="dt" sz="half" idx="10"/>
          </p:nvPr>
        </p:nvSpPr>
        <p:spPr/>
        <p:txBody>
          <a:bodyPr/>
          <a:lstStyle/>
          <a:p>
            <a:fld id="{7B440A85-F303-4191-B330-2A7738FF4DCF}" type="datetimeFigureOut">
              <a:rPr lang="en-GB" smtClean="0"/>
              <a:t>07/08/2023</a:t>
            </a:fld>
            <a:endParaRPr lang="en-GB"/>
          </a:p>
        </p:txBody>
      </p:sp>
      <p:sp>
        <p:nvSpPr>
          <p:cNvPr id="4" name="Footer Placeholder 3">
            <a:extLst>
              <a:ext uri="{FF2B5EF4-FFF2-40B4-BE49-F238E27FC236}">
                <a16:creationId xmlns:a16="http://schemas.microsoft.com/office/drawing/2014/main" id="{AD56468C-2B85-4E23-8CD7-6230BAFF784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B9B6F7F-272A-452D-8AF8-BA984954671F}"/>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108230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CBB2FA-AA82-4F15-B123-112615A71875}"/>
              </a:ext>
            </a:extLst>
          </p:cNvPr>
          <p:cNvSpPr>
            <a:spLocks noGrp="1"/>
          </p:cNvSpPr>
          <p:nvPr>
            <p:ph type="dt" sz="half" idx="10"/>
          </p:nvPr>
        </p:nvSpPr>
        <p:spPr/>
        <p:txBody>
          <a:bodyPr/>
          <a:lstStyle/>
          <a:p>
            <a:fld id="{7B440A85-F303-4191-B330-2A7738FF4DCF}" type="datetimeFigureOut">
              <a:rPr lang="en-GB" smtClean="0"/>
              <a:t>07/08/2023</a:t>
            </a:fld>
            <a:endParaRPr lang="en-GB"/>
          </a:p>
        </p:txBody>
      </p:sp>
      <p:sp>
        <p:nvSpPr>
          <p:cNvPr id="3" name="Footer Placeholder 2">
            <a:extLst>
              <a:ext uri="{FF2B5EF4-FFF2-40B4-BE49-F238E27FC236}">
                <a16:creationId xmlns:a16="http://schemas.microsoft.com/office/drawing/2014/main" id="{3C70FCCA-91FE-4515-A55A-555805BE25A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FE11DC-AA8D-4B43-B16E-8E11BC5F5D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54998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C3206-257D-4762-B461-A249DF0C70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F8F68F3-A027-4A07-BCD4-498C1854D6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46CCAC-6329-469B-9EF8-11D768DC6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FB1E4C-292B-4771-BE1F-E686345BC92F}"/>
              </a:ext>
            </a:extLst>
          </p:cNvPr>
          <p:cNvSpPr>
            <a:spLocks noGrp="1"/>
          </p:cNvSpPr>
          <p:nvPr>
            <p:ph type="dt" sz="half" idx="10"/>
          </p:nvPr>
        </p:nvSpPr>
        <p:spPr/>
        <p:txBody>
          <a:bodyPr/>
          <a:lstStyle/>
          <a:p>
            <a:fld id="{7B440A85-F303-4191-B330-2A7738FF4DCF}" type="datetimeFigureOut">
              <a:rPr lang="en-GB" smtClean="0"/>
              <a:t>07/08/2023</a:t>
            </a:fld>
            <a:endParaRPr lang="en-GB"/>
          </a:p>
        </p:txBody>
      </p:sp>
      <p:sp>
        <p:nvSpPr>
          <p:cNvPr id="6" name="Footer Placeholder 5">
            <a:extLst>
              <a:ext uri="{FF2B5EF4-FFF2-40B4-BE49-F238E27FC236}">
                <a16:creationId xmlns:a16="http://schemas.microsoft.com/office/drawing/2014/main" id="{EBC74EF1-1DA0-44CA-8922-1F6EED3DBA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D63785-4E7B-4FB7-B713-15AA7DBB0A7D}"/>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618878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9B4-A119-4EF3-A357-E2B5B4870E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B32B8C-5BF2-45C6-94B5-A43B074B97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E1221A9-026A-4B0B-9162-19EF94EDDF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4BE4ED-D3FA-4039-9E87-7B1DCE5B47C7}"/>
              </a:ext>
            </a:extLst>
          </p:cNvPr>
          <p:cNvSpPr>
            <a:spLocks noGrp="1"/>
          </p:cNvSpPr>
          <p:nvPr>
            <p:ph type="dt" sz="half" idx="10"/>
          </p:nvPr>
        </p:nvSpPr>
        <p:spPr/>
        <p:txBody>
          <a:bodyPr/>
          <a:lstStyle/>
          <a:p>
            <a:fld id="{7B440A85-F303-4191-B330-2A7738FF4DCF}" type="datetimeFigureOut">
              <a:rPr lang="en-GB" smtClean="0"/>
              <a:t>07/08/2023</a:t>
            </a:fld>
            <a:endParaRPr lang="en-GB"/>
          </a:p>
        </p:txBody>
      </p:sp>
      <p:sp>
        <p:nvSpPr>
          <p:cNvPr id="6" name="Footer Placeholder 5">
            <a:extLst>
              <a:ext uri="{FF2B5EF4-FFF2-40B4-BE49-F238E27FC236}">
                <a16:creationId xmlns:a16="http://schemas.microsoft.com/office/drawing/2014/main" id="{2F7C41FD-2855-4EF6-B2F3-6A1F387164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F3C4DB-832D-473E-9D0D-23F052671389}"/>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3511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19BB72-2692-4EA6-9A86-26EB3AEA77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2CCC62-3F5F-4069-B9D2-4524C5EC9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BAB464-9A22-4D72-A4C8-256D02D2FF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40A85-F303-4191-B330-2A7738FF4DCF}" type="datetimeFigureOut">
              <a:rPr lang="en-GB" smtClean="0"/>
              <a:t>07/08/2023</a:t>
            </a:fld>
            <a:endParaRPr lang="en-GB"/>
          </a:p>
        </p:txBody>
      </p:sp>
      <p:sp>
        <p:nvSpPr>
          <p:cNvPr id="5" name="Footer Placeholder 4">
            <a:extLst>
              <a:ext uri="{FF2B5EF4-FFF2-40B4-BE49-F238E27FC236}">
                <a16:creationId xmlns:a16="http://schemas.microsoft.com/office/drawing/2014/main" id="{30E17D82-6EA5-425D-AAA8-BEB400DF1C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5EC323-3F88-4C58-8F2B-BA578884FD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D786A-44E6-45CF-AF39-B21F2A3013EA}" type="slidenum">
              <a:rPr lang="en-GB" smtClean="0"/>
              <a:t>‹#›</a:t>
            </a:fld>
            <a:endParaRPr lang="en-GB"/>
          </a:p>
        </p:txBody>
      </p:sp>
    </p:spTree>
    <p:extLst>
      <p:ext uri="{BB962C8B-B14F-4D97-AF65-F5344CB8AC3E}">
        <p14:creationId xmlns:p14="http://schemas.microsoft.com/office/powerpoint/2010/main" val="303787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NULL"/><Relationship Id="rId7"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NUL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18" Type="http://schemas.openxmlformats.org/officeDocument/2006/relationships/image" Target="../media/image19.png"/><Relationship Id="rId3" Type="http://schemas.openxmlformats.org/officeDocument/2006/relationships/image" Target="../media/image410.png"/><Relationship Id="rId21" Type="http://schemas.openxmlformats.org/officeDocument/2006/relationships/image" Target="../media/image22.png"/><Relationship Id="rId7" Type="http://schemas.openxmlformats.org/officeDocument/2006/relationships/image" Target="../media/image80.png"/><Relationship Id="rId12" Type="http://schemas.openxmlformats.org/officeDocument/2006/relationships/image" Target="../media/image13.png"/><Relationship Id="rId17" Type="http://schemas.openxmlformats.org/officeDocument/2006/relationships/image" Target="../media/image18.png"/><Relationship Id="rId2" Type="http://schemas.openxmlformats.org/officeDocument/2006/relationships/notesSlide" Target="../notesSlides/notesSlide1.xml"/><Relationship Id="rId16" Type="http://schemas.openxmlformats.org/officeDocument/2006/relationships/image" Target="../media/image17.png"/><Relationship Id="rId20" Type="http://schemas.openxmlformats.org/officeDocument/2006/relationships/image" Target="../media/image21.png"/><Relationship Id="rId1" Type="http://schemas.openxmlformats.org/officeDocument/2006/relationships/slideLayout" Target="../slideLayouts/slideLayout6.xml"/><Relationship Id="rId6" Type="http://schemas.openxmlformats.org/officeDocument/2006/relationships/image" Target="../media/image70.png"/><Relationship Id="rId11" Type="http://schemas.openxmlformats.org/officeDocument/2006/relationships/image" Target="../media/image12.png"/><Relationship Id="rId24" Type="http://schemas.openxmlformats.org/officeDocument/2006/relationships/image" Target="../media/image25.png"/><Relationship Id="rId5" Type="http://schemas.openxmlformats.org/officeDocument/2006/relationships/image" Target="../media/image60.png"/><Relationship Id="rId15" Type="http://schemas.openxmlformats.org/officeDocument/2006/relationships/image" Target="../media/image16.png"/><Relationship Id="rId23" Type="http://schemas.openxmlformats.org/officeDocument/2006/relationships/image" Target="../media/image24.png"/><Relationship Id="rId10" Type="http://schemas.openxmlformats.org/officeDocument/2006/relationships/image" Target="../media/image11.png"/><Relationship Id="rId19" Type="http://schemas.openxmlformats.org/officeDocument/2006/relationships/image" Target="../media/image20.png"/><Relationship Id="rId4" Type="http://schemas.openxmlformats.org/officeDocument/2006/relationships/image" Target="../media/image51.png"/><Relationship Id="rId9" Type="http://schemas.openxmlformats.org/officeDocument/2006/relationships/image" Target="../media/image10.png"/><Relationship Id="rId14" Type="http://schemas.openxmlformats.org/officeDocument/2006/relationships/image" Target="../media/image15.png"/><Relationship Id="rId22" Type="http://schemas.openxmlformats.org/officeDocument/2006/relationships/image" Target="../media/image23.png"/></Relationships>
</file>

<file path=ppt/slides/_rels/slide5.xml.rels><?xml version="1.0" encoding="UTF-8" standalone="yes"?>
<Relationships xmlns="http://schemas.openxmlformats.org/package/2006/relationships"><Relationship Id="rId8" Type="http://schemas.openxmlformats.org/officeDocument/2006/relationships/image" Target="../media/image32.png"/><Relationship Id="rId13" Type="http://schemas.openxmlformats.org/officeDocument/2006/relationships/image" Target="../media/image37.png"/><Relationship Id="rId18" Type="http://schemas.openxmlformats.org/officeDocument/2006/relationships/image" Target="../media/image42.png"/><Relationship Id="rId26" Type="http://schemas.openxmlformats.org/officeDocument/2006/relationships/image" Target="../media/image50.png"/><Relationship Id="rId3" Type="http://schemas.openxmlformats.org/officeDocument/2006/relationships/image" Target="../media/image27.png"/><Relationship Id="rId21" Type="http://schemas.openxmlformats.org/officeDocument/2006/relationships/image" Target="../media/image45.png"/><Relationship Id="rId7" Type="http://schemas.openxmlformats.org/officeDocument/2006/relationships/image" Target="../media/image31.png"/><Relationship Id="rId12" Type="http://schemas.openxmlformats.org/officeDocument/2006/relationships/image" Target="../media/image36.png"/><Relationship Id="rId17" Type="http://schemas.openxmlformats.org/officeDocument/2006/relationships/image" Target="../media/image41.png"/><Relationship Id="rId25" Type="http://schemas.openxmlformats.org/officeDocument/2006/relationships/image" Target="../media/image49.png"/><Relationship Id="rId2" Type="http://schemas.openxmlformats.org/officeDocument/2006/relationships/image" Target="../media/image26.png"/><Relationship Id="rId16" Type="http://schemas.openxmlformats.org/officeDocument/2006/relationships/image" Target="../media/image40.png"/><Relationship Id="rId20" Type="http://schemas.openxmlformats.org/officeDocument/2006/relationships/image" Target="../media/image44.png"/><Relationship Id="rId1" Type="http://schemas.openxmlformats.org/officeDocument/2006/relationships/slideLayout" Target="../slideLayouts/slideLayout6.xml"/><Relationship Id="rId6" Type="http://schemas.openxmlformats.org/officeDocument/2006/relationships/image" Target="../media/image30.png"/><Relationship Id="rId11" Type="http://schemas.openxmlformats.org/officeDocument/2006/relationships/image" Target="../media/image35.png"/><Relationship Id="rId24" Type="http://schemas.openxmlformats.org/officeDocument/2006/relationships/image" Target="../media/image48.png"/><Relationship Id="rId5" Type="http://schemas.openxmlformats.org/officeDocument/2006/relationships/image" Target="../media/image29.png"/><Relationship Id="rId15" Type="http://schemas.openxmlformats.org/officeDocument/2006/relationships/image" Target="../media/image39.png"/><Relationship Id="rId23" Type="http://schemas.openxmlformats.org/officeDocument/2006/relationships/image" Target="../media/image47.png"/><Relationship Id="rId10" Type="http://schemas.openxmlformats.org/officeDocument/2006/relationships/image" Target="../media/image34.png"/><Relationship Id="rId19" Type="http://schemas.openxmlformats.org/officeDocument/2006/relationships/image" Target="../media/image43.png"/><Relationship Id="rId4" Type="http://schemas.openxmlformats.org/officeDocument/2006/relationships/image" Target="../media/image28.png"/><Relationship Id="rId9" Type="http://schemas.openxmlformats.org/officeDocument/2006/relationships/image" Target="../media/image33.png"/><Relationship Id="rId14" Type="http://schemas.openxmlformats.org/officeDocument/2006/relationships/image" Target="../media/image38.png"/><Relationship Id="rId22" Type="http://schemas.openxmlformats.org/officeDocument/2006/relationships/image" Target="../media/image46.png"/></Relationships>
</file>

<file path=ppt/slides/_rels/slide6.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10390094" cy="1969770"/>
          </a:xfrm>
          <a:prstGeom prst="rect">
            <a:avLst/>
          </a:prstGeom>
          <a:noFill/>
        </p:spPr>
        <p:txBody>
          <a:bodyPr wrap="square" rtlCol="0">
            <a:spAutoFit/>
          </a:bodyPr>
          <a:lstStyle/>
          <a:p>
            <a:r>
              <a:rPr lang="en-GB" sz="2600" b="1" dirty="0">
                <a:latin typeface="Arial" panose="020B0604020202020204" pitchFamily="34" charset="0"/>
                <a:cs typeface="Arial" panose="020B0604020202020204" pitchFamily="34" charset="0"/>
              </a:rPr>
              <a:t>Skills Pack – Pythagoras’ Theorem and Trigonometry in 3D</a:t>
            </a:r>
          </a:p>
          <a:p>
            <a:r>
              <a:rPr lang="en-GB" sz="2600" dirty="0">
                <a:latin typeface="Arial" panose="020B0604020202020204" pitchFamily="34" charset="0"/>
                <a:cs typeface="Arial" panose="020B0604020202020204" pitchFamily="34" charset="0"/>
              </a:rPr>
              <a:t>Lesson 2: Trigonometry in 3D #1</a:t>
            </a:r>
          </a:p>
          <a:p>
            <a:endParaRPr lang="en-GB" dirty="0">
              <a:latin typeface="Arial" panose="020B0604020202020204" pitchFamily="34" charset="0"/>
              <a:cs typeface="Arial" panose="020B0604020202020204" pitchFamily="34" charset="0"/>
            </a:endParaRPr>
          </a:p>
          <a:p>
            <a:r>
              <a:rPr lang="en-GB" sz="2600" b="1" dirty="0">
                <a:solidFill>
                  <a:srgbClr val="EA5B0C"/>
                </a:solidFill>
                <a:latin typeface="Arial" panose="020B0604020202020204" pitchFamily="34" charset="0"/>
                <a:cs typeface="Arial" panose="020B0604020202020204" pitchFamily="34" charset="0"/>
              </a:rPr>
              <a:t>Cambridge IGCSE</a:t>
            </a:r>
            <a:r>
              <a:rPr lang="en-GB" sz="2600" b="1" baseline="30000" dirty="0">
                <a:solidFill>
                  <a:srgbClr val="EA5B0C"/>
                </a:solidFill>
                <a:latin typeface="Arial" panose="020B0604020202020204" pitchFamily="34" charset="0"/>
                <a:cs typeface="Arial" panose="020B0604020202020204" pitchFamily="34" charset="0"/>
              </a:rPr>
              <a:t>™</a:t>
            </a:r>
          </a:p>
          <a:p>
            <a:r>
              <a:rPr lang="en-GB" sz="2600" dirty="0">
                <a:solidFill>
                  <a:srgbClr val="EA5B0C"/>
                </a:solidFill>
                <a:latin typeface="Arial" panose="020B0604020202020204" pitchFamily="34" charset="0"/>
                <a:cs typeface="Arial" panose="020B0604020202020204" pitchFamily="34" charset="0"/>
              </a:rPr>
              <a:t>Mathematics 0580</a:t>
            </a:r>
          </a:p>
        </p:txBody>
      </p:sp>
      <p:pic>
        <p:nvPicPr>
          <p:cNvPr id="4" name="Picture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dirty="0">
                <a:latin typeface="Arial" panose="020B0604020202020204" pitchFamily="34" charset="0"/>
                <a:cs typeface="Arial" panose="020B0604020202020204" pitchFamily="34" charset="0"/>
              </a:rPr>
              <a:t>Version 0.1</a:t>
            </a:r>
          </a:p>
        </p:txBody>
      </p:sp>
      <p:pic>
        <p:nvPicPr>
          <p:cNvPr id="6" name="Picture 5"/>
          <p:cNvPicPr/>
          <p:nvPr/>
        </p:nvPicPr>
        <p:blipFill>
          <a:blip r:embed="rId3" cstate="hq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004474" y="3033287"/>
            <a:ext cx="3659262" cy="2744862"/>
          </a:xfrm>
          <a:prstGeom prst="rect">
            <a:avLst/>
          </a:prstGeom>
        </p:spPr>
      </p:pic>
    </p:spTree>
    <p:extLst>
      <p:ext uri="{BB962C8B-B14F-4D97-AF65-F5344CB8AC3E}">
        <p14:creationId xmlns:p14="http://schemas.microsoft.com/office/powerpoint/2010/main" val="4183809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Quick recap on trigonometry in right-angled triangles</a:t>
            </a:r>
          </a:p>
        </p:txBody>
      </p:sp>
      <p:sp>
        <p:nvSpPr>
          <p:cNvPr id="3" name="TextBox 2">
            <a:extLst>
              <a:ext uri="{FF2B5EF4-FFF2-40B4-BE49-F238E27FC236}">
                <a16:creationId xmlns:a16="http://schemas.microsoft.com/office/drawing/2014/main" id="{08423FF3-04B5-476E-A64C-A7122CF96D75}"/>
              </a:ext>
            </a:extLst>
          </p:cNvPr>
          <p:cNvSpPr txBox="1"/>
          <p:nvPr/>
        </p:nvSpPr>
        <p:spPr>
          <a:xfrm>
            <a:off x="161657" y="1376132"/>
            <a:ext cx="7312834" cy="830997"/>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Find the missing values.</a:t>
            </a:r>
          </a:p>
          <a:p>
            <a:r>
              <a:rPr lang="en-GB" sz="2400" dirty="0">
                <a:latin typeface="Arial" panose="020B0604020202020204" pitchFamily="34" charset="0"/>
                <a:cs typeface="Arial" panose="020B0604020202020204" pitchFamily="34" charset="0"/>
              </a:rPr>
              <a:t>Leave answers to 1 decimal place</a:t>
            </a:r>
            <a:endParaRPr lang="en-GB" dirty="0"/>
          </a:p>
        </p:txBody>
      </p:sp>
      <p:sp>
        <p:nvSpPr>
          <p:cNvPr id="2" name="Isosceles Triangle 1">
            <a:extLst>
              <a:ext uri="{FF2B5EF4-FFF2-40B4-BE49-F238E27FC236}">
                <a16:creationId xmlns:a16="http://schemas.microsoft.com/office/drawing/2014/main" id="{630274DB-857B-43B0-85C1-0DAB93234A4D}"/>
              </a:ext>
            </a:extLst>
          </p:cNvPr>
          <p:cNvSpPr/>
          <p:nvPr/>
        </p:nvSpPr>
        <p:spPr>
          <a:xfrm>
            <a:off x="1139685" y="2462227"/>
            <a:ext cx="2438402" cy="1223437"/>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Isosceles Triangle 4">
            <a:extLst>
              <a:ext uri="{FF2B5EF4-FFF2-40B4-BE49-F238E27FC236}">
                <a16:creationId xmlns:a16="http://schemas.microsoft.com/office/drawing/2014/main" id="{F4899A7B-318D-4ABA-8B29-79C53AFCDB49}"/>
              </a:ext>
            </a:extLst>
          </p:cNvPr>
          <p:cNvSpPr/>
          <p:nvPr/>
        </p:nvSpPr>
        <p:spPr>
          <a:xfrm rot="18960734">
            <a:off x="6644825" y="1984353"/>
            <a:ext cx="1368666" cy="2782109"/>
          </a:xfrm>
          <a:prstGeom prst="triangle">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A37C23FB-169B-4A90-8C34-618C2BB0E04E}"/>
                  </a:ext>
                </a:extLst>
              </p:cNvPr>
              <p:cNvSpPr txBox="1"/>
              <p:nvPr/>
            </p:nvSpPr>
            <p:spPr>
              <a:xfrm>
                <a:off x="1622374" y="3318150"/>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𝒙</m:t>
                      </m:r>
                    </m:oMath>
                  </m:oMathPara>
                </a14:m>
                <a:endParaRPr lang="en-GB" b="1" dirty="0"/>
              </a:p>
            </p:txBody>
          </p:sp>
        </mc:Choice>
        <mc:Fallback xmlns="">
          <p:sp>
            <p:nvSpPr>
              <p:cNvPr id="4" name="TextBox 3">
                <a:extLst>
                  <a:ext uri="{FF2B5EF4-FFF2-40B4-BE49-F238E27FC236}">
                    <a16:creationId xmlns:a16="http://schemas.microsoft.com/office/drawing/2014/main" id="{A37C23FB-169B-4A90-8C34-618C2BB0E04E}"/>
                  </a:ext>
                </a:extLst>
              </p:cNvPr>
              <p:cNvSpPr txBox="1">
                <a:spLocks noRot="1" noChangeAspect="1" noMove="1" noResize="1" noEditPoints="1" noAdjustHandles="1" noChangeArrowheads="1" noChangeShapeType="1" noTextEdit="1"/>
              </p:cNvSpPr>
              <p:nvPr/>
            </p:nvSpPr>
            <p:spPr>
              <a:xfrm>
                <a:off x="1622374" y="3318150"/>
                <a:ext cx="386388" cy="400110"/>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1B4582E8-A48A-479F-929C-2E82D709A09D}"/>
                  </a:ext>
                </a:extLst>
              </p:cNvPr>
              <p:cNvSpPr txBox="1"/>
              <p:nvPr/>
            </p:nvSpPr>
            <p:spPr>
              <a:xfrm>
                <a:off x="3631296" y="2921332"/>
                <a:ext cx="819455"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𝟓</m:t>
                      </m:r>
                      <m:r>
                        <a:rPr lang="en-GB" sz="2000" b="1" i="1" smtClean="0">
                          <a:latin typeface="Cambria Math" panose="02040503050406030204" pitchFamily="18" charset="0"/>
                        </a:rPr>
                        <m:t> </m:t>
                      </m:r>
                      <m:r>
                        <a:rPr lang="en-GB" sz="2000" b="1" i="1" smtClean="0">
                          <a:latin typeface="Cambria Math" panose="02040503050406030204" pitchFamily="18" charset="0"/>
                        </a:rPr>
                        <m:t>𝒄𝒎</m:t>
                      </m:r>
                    </m:oMath>
                  </m:oMathPara>
                </a14:m>
                <a:endParaRPr lang="en-GB" b="1" dirty="0"/>
              </a:p>
            </p:txBody>
          </p:sp>
        </mc:Choice>
        <mc:Fallback xmlns="">
          <p:sp>
            <p:nvSpPr>
              <p:cNvPr id="8" name="TextBox 7">
                <a:extLst>
                  <a:ext uri="{FF2B5EF4-FFF2-40B4-BE49-F238E27FC236}">
                    <a16:creationId xmlns:a16="http://schemas.microsoft.com/office/drawing/2014/main" id="{1B4582E8-A48A-479F-929C-2E82D709A09D}"/>
                  </a:ext>
                </a:extLst>
              </p:cNvPr>
              <p:cNvSpPr txBox="1">
                <a:spLocks noRot="1" noChangeAspect="1" noMove="1" noResize="1" noEditPoints="1" noAdjustHandles="1" noChangeArrowheads="1" noChangeShapeType="1" noTextEdit="1"/>
              </p:cNvSpPr>
              <p:nvPr/>
            </p:nvSpPr>
            <p:spPr>
              <a:xfrm>
                <a:off x="3631296" y="2921332"/>
                <a:ext cx="819455" cy="400110"/>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BDD0A1E4-722C-43A8-B1F9-BF161078F17C}"/>
                  </a:ext>
                </a:extLst>
              </p:cNvPr>
              <p:cNvSpPr txBox="1"/>
              <p:nvPr/>
            </p:nvSpPr>
            <p:spPr>
              <a:xfrm>
                <a:off x="2024614" y="3727943"/>
                <a:ext cx="973343"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𝟏𝟐</m:t>
                      </m:r>
                      <m:r>
                        <a:rPr lang="en-GB" sz="2000" b="1" i="1" smtClean="0">
                          <a:latin typeface="Cambria Math" panose="02040503050406030204" pitchFamily="18" charset="0"/>
                        </a:rPr>
                        <m:t> </m:t>
                      </m:r>
                      <m:r>
                        <a:rPr lang="en-GB" sz="2000" b="1" i="1" smtClean="0">
                          <a:latin typeface="Cambria Math" panose="02040503050406030204" pitchFamily="18" charset="0"/>
                        </a:rPr>
                        <m:t>𝒄𝒎</m:t>
                      </m:r>
                    </m:oMath>
                  </m:oMathPara>
                </a14:m>
                <a:endParaRPr lang="en-GB" b="1" dirty="0"/>
              </a:p>
            </p:txBody>
          </p:sp>
        </mc:Choice>
        <mc:Fallback xmlns="">
          <p:sp>
            <p:nvSpPr>
              <p:cNvPr id="9" name="TextBox 8">
                <a:extLst>
                  <a:ext uri="{FF2B5EF4-FFF2-40B4-BE49-F238E27FC236}">
                    <a16:creationId xmlns:a16="http://schemas.microsoft.com/office/drawing/2014/main" id="{BDD0A1E4-722C-43A8-B1F9-BF161078F17C}"/>
                  </a:ext>
                </a:extLst>
              </p:cNvPr>
              <p:cNvSpPr txBox="1">
                <a:spLocks noRot="1" noChangeAspect="1" noMove="1" noResize="1" noEditPoints="1" noAdjustHandles="1" noChangeArrowheads="1" noChangeShapeType="1" noTextEdit="1"/>
              </p:cNvSpPr>
              <p:nvPr/>
            </p:nvSpPr>
            <p:spPr>
              <a:xfrm>
                <a:off x="2024614" y="3727943"/>
                <a:ext cx="973343" cy="400110"/>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BEF22007-85C9-4038-9A8D-F3AEECC528AC}"/>
                  </a:ext>
                </a:extLst>
              </p:cNvPr>
              <p:cNvSpPr txBox="1"/>
              <p:nvPr/>
            </p:nvSpPr>
            <p:spPr>
              <a:xfrm>
                <a:off x="7442622" y="2908920"/>
                <a:ext cx="396262"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𝒚</m:t>
                      </m:r>
                    </m:oMath>
                  </m:oMathPara>
                </a14:m>
                <a:endParaRPr lang="en-GB" b="1" dirty="0"/>
              </a:p>
            </p:txBody>
          </p:sp>
        </mc:Choice>
        <mc:Fallback xmlns="">
          <p:sp>
            <p:nvSpPr>
              <p:cNvPr id="10" name="TextBox 9">
                <a:extLst>
                  <a:ext uri="{FF2B5EF4-FFF2-40B4-BE49-F238E27FC236}">
                    <a16:creationId xmlns:a16="http://schemas.microsoft.com/office/drawing/2014/main" id="{BEF22007-85C9-4038-9A8D-F3AEECC528AC}"/>
                  </a:ext>
                </a:extLst>
              </p:cNvPr>
              <p:cNvSpPr txBox="1">
                <a:spLocks noRot="1" noChangeAspect="1" noMove="1" noResize="1" noEditPoints="1" noAdjustHandles="1" noChangeArrowheads="1" noChangeShapeType="1" noTextEdit="1"/>
              </p:cNvSpPr>
              <p:nvPr/>
            </p:nvSpPr>
            <p:spPr>
              <a:xfrm>
                <a:off x="7442622" y="2908920"/>
                <a:ext cx="396262" cy="400110"/>
              </a:xfrm>
              <a:prstGeom prst="rect">
                <a:avLst/>
              </a:prstGeom>
              <a:blipFill>
                <a:blip r:embed="rId5"/>
                <a:stretch>
                  <a:fillRect b="-757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5EDA6977-9EC9-49E0-854B-74FB086991FE}"/>
                  </a:ext>
                </a:extLst>
              </p:cNvPr>
              <p:cNvSpPr txBox="1"/>
              <p:nvPr/>
            </p:nvSpPr>
            <p:spPr>
              <a:xfrm rot="2700242">
                <a:off x="6264075" y="3971971"/>
                <a:ext cx="1069011"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000" b="1" i="1" dirty="0" smtClean="0">
                          <a:latin typeface="Cambria Math" panose="02040503050406030204" pitchFamily="18" charset="0"/>
                        </a:rPr>
                        <m:t>𝟕</m:t>
                      </m:r>
                      <m:r>
                        <a:rPr lang="en-GB" sz="2000" b="1" i="1" dirty="0" smtClean="0">
                          <a:latin typeface="Cambria Math" panose="02040503050406030204" pitchFamily="18" charset="0"/>
                        </a:rPr>
                        <m:t>.</m:t>
                      </m:r>
                      <m:r>
                        <a:rPr lang="en-GB" sz="2000" b="1" i="1" dirty="0" smtClean="0">
                          <a:latin typeface="Cambria Math" panose="02040503050406030204" pitchFamily="18" charset="0"/>
                        </a:rPr>
                        <m:t>𝟓</m:t>
                      </m:r>
                      <m:r>
                        <a:rPr lang="en-GB" sz="2000" b="1" i="1" smtClean="0">
                          <a:latin typeface="Cambria Math" panose="02040503050406030204" pitchFamily="18" charset="0"/>
                        </a:rPr>
                        <m:t> </m:t>
                      </m:r>
                      <m:r>
                        <a:rPr lang="en-GB" sz="2000" b="1" i="1" smtClean="0">
                          <a:latin typeface="Cambria Math" panose="02040503050406030204" pitchFamily="18" charset="0"/>
                        </a:rPr>
                        <m:t>𝒄𝒎</m:t>
                      </m:r>
                    </m:oMath>
                  </m:oMathPara>
                </a14:m>
                <a:endParaRPr lang="en-GB" b="1" dirty="0"/>
              </a:p>
            </p:txBody>
          </p:sp>
        </mc:Choice>
        <mc:Fallback xmlns="">
          <p:sp>
            <p:nvSpPr>
              <p:cNvPr id="11" name="TextBox 10">
                <a:extLst>
                  <a:ext uri="{FF2B5EF4-FFF2-40B4-BE49-F238E27FC236}">
                    <a16:creationId xmlns:a16="http://schemas.microsoft.com/office/drawing/2014/main" id="{5EDA6977-9EC9-49E0-854B-74FB086991FE}"/>
                  </a:ext>
                </a:extLst>
              </p:cNvPr>
              <p:cNvSpPr txBox="1">
                <a:spLocks noRot="1" noChangeAspect="1" noMove="1" noResize="1" noEditPoints="1" noAdjustHandles="1" noChangeArrowheads="1" noChangeShapeType="1" noTextEdit="1"/>
              </p:cNvSpPr>
              <p:nvPr/>
            </p:nvSpPr>
            <p:spPr>
              <a:xfrm rot="2700242">
                <a:off x="6264075" y="3971971"/>
                <a:ext cx="1069011" cy="400110"/>
              </a:xfrm>
              <a:prstGeom prst="rect">
                <a:avLst/>
              </a:prstGeom>
              <a:blipFill>
                <a:blip r:embed="rId6"/>
                <a:stretch>
                  <a:fillRect/>
                </a:stretch>
              </a:blipFill>
            </p:spPr>
            <p:txBody>
              <a:bodyPr/>
              <a:lstStyle/>
              <a:p>
                <a:r>
                  <a:rPr lang="en-GB">
                    <a:noFill/>
                  </a:rPr>
                  <a:t> </a:t>
                </a:r>
              </a:p>
            </p:txBody>
          </p:sp>
        </mc:Fallback>
      </mc:AlternateContent>
      <p:sp>
        <p:nvSpPr>
          <p:cNvPr id="13" name="Rectangle 12">
            <a:extLst>
              <a:ext uri="{FF2B5EF4-FFF2-40B4-BE49-F238E27FC236}">
                <a16:creationId xmlns:a16="http://schemas.microsoft.com/office/drawing/2014/main" id="{C81F45D8-6C21-4777-A6FF-FC6379CEE0ED}"/>
              </a:ext>
            </a:extLst>
          </p:cNvPr>
          <p:cNvSpPr/>
          <p:nvPr/>
        </p:nvSpPr>
        <p:spPr>
          <a:xfrm>
            <a:off x="3427033" y="3542877"/>
            <a:ext cx="140421" cy="132154"/>
          </a:xfrm>
          <a:prstGeom prst="rect">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6279DF90-9C92-4AAB-996F-4BDA88C3B486}"/>
                  </a:ext>
                </a:extLst>
              </p:cNvPr>
              <p:cNvSpPr txBox="1"/>
              <p:nvPr/>
            </p:nvSpPr>
            <p:spPr>
              <a:xfrm>
                <a:off x="238703" y="4275965"/>
                <a:ext cx="5864517" cy="1913601"/>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Answers:</a:t>
                </a:r>
              </a:p>
              <a:p>
                <a:r>
                  <a:rPr lang="en-GB" sz="2400" dirty="0">
                    <a:latin typeface="Arial" panose="020B0604020202020204" pitchFamily="34" charset="0"/>
                    <a:cs typeface="Arial" panose="020B0604020202020204" pitchFamily="34" charset="0"/>
                  </a:rPr>
                  <a:t>	</a:t>
                </a:r>
                <a14:m>
                  <m:oMath xmlns:m="http://schemas.openxmlformats.org/officeDocument/2006/math">
                    <m:r>
                      <a:rPr lang="en-GB" sz="2400" b="0" i="1" smtClean="0">
                        <a:latin typeface="Cambria Math" panose="02040503050406030204" pitchFamily="18" charset="0"/>
                        <a:cs typeface="Arial" panose="020B0604020202020204" pitchFamily="34" charset="0"/>
                      </a:rPr>
                      <m:t>𝑥</m:t>
                    </m:r>
                    <m:r>
                      <a:rPr lang="en-GB" sz="2400" b="0" i="1" smtClean="0">
                        <a:latin typeface="Cambria Math" panose="02040503050406030204" pitchFamily="18" charset="0"/>
                        <a:cs typeface="Arial" panose="020B0604020202020204" pitchFamily="34" charset="0"/>
                      </a:rPr>
                      <m:t>= </m:t>
                    </m:r>
                    <m:func>
                      <m:funcPr>
                        <m:ctrlPr>
                          <a:rPr lang="en-GB" sz="2400" b="0" i="1" smtClean="0">
                            <a:latin typeface="Cambria Math" panose="02040503050406030204" pitchFamily="18" charset="0"/>
                            <a:cs typeface="Arial" panose="020B0604020202020204" pitchFamily="34" charset="0"/>
                          </a:rPr>
                        </m:ctrlPr>
                      </m:funcPr>
                      <m:fName>
                        <m:sSup>
                          <m:sSupPr>
                            <m:ctrlPr>
                              <a:rPr lang="en-GB" sz="2400" b="0" i="1" smtClean="0">
                                <a:latin typeface="Cambria Math" panose="02040503050406030204" pitchFamily="18" charset="0"/>
                                <a:cs typeface="Arial" panose="020B0604020202020204" pitchFamily="34" charset="0"/>
                              </a:rPr>
                            </m:ctrlPr>
                          </m:sSupPr>
                          <m:e>
                            <m:r>
                              <m:rPr>
                                <m:sty m:val="p"/>
                              </m:rPr>
                              <a:rPr lang="en-GB" sz="2400" b="0" i="0" smtClean="0">
                                <a:latin typeface="Cambria Math" panose="02040503050406030204" pitchFamily="18" charset="0"/>
                                <a:cs typeface="Arial" panose="020B0604020202020204" pitchFamily="34" charset="0"/>
                              </a:rPr>
                              <m:t>tan</m:t>
                            </m:r>
                          </m:e>
                          <m:sup>
                            <m:r>
                              <a:rPr lang="en-GB" sz="2400" b="0" i="1" smtClean="0">
                                <a:latin typeface="Cambria Math" panose="02040503050406030204" pitchFamily="18" charset="0"/>
                                <a:cs typeface="Arial" panose="020B0604020202020204" pitchFamily="34" charset="0"/>
                              </a:rPr>
                              <m:t>−1</m:t>
                            </m:r>
                          </m:sup>
                        </m:sSup>
                      </m:fName>
                      <m:e>
                        <m:d>
                          <m:dPr>
                            <m:ctrlPr>
                              <a:rPr lang="en-GB" sz="2400" b="0" i="1" smtClean="0">
                                <a:latin typeface="Cambria Math" panose="02040503050406030204" pitchFamily="18" charset="0"/>
                                <a:cs typeface="Arial" panose="020B0604020202020204" pitchFamily="34" charset="0"/>
                              </a:rPr>
                            </m:ctrlPr>
                          </m:dPr>
                          <m:e>
                            <m:f>
                              <m:fPr>
                                <m:ctrlPr>
                                  <a:rPr lang="en-GB" sz="2400" b="0" i="1" smtClean="0">
                                    <a:latin typeface="Cambria Math" panose="02040503050406030204" pitchFamily="18" charset="0"/>
                                    <a:cs typeface="Arial" panose="020B0604020202020204" pitchFamily="34" charset="0"/>
                                  </a:rPr>
                                </m:ctrlPr>
                              </m:fPr>
                              <m:num>
                                <m:r>
                                  <a:rPr lang="en-GB" sz="2400" b="0" i="1" smtClean="0">
                                    <a:latin typeface="Cambria Math" panose="02040503050406030204" pitchFamily="18" charset="0"/>
                                    <a:cs typeface="Arial" panose="020B0604020202020204" pitchFamily="34" charset="0"/>
                                  </a:rPr>
                                  <m:t>5</m:t>
                                </m:r>
                              </m:num>
                              <m:den>
                                <m:r>
                                  <a:rPr lang="en-GB" sz="2400" b="0" i="1" smtClean="0">
                                    <a:latin typeface="Cambria Math" panose="02040503050406030204" pitchFamily="18" charset="0"/>
                                    <a:cs typeface="Arial" panose="020B0604020202020204" pitchFamily="34" charset="0"/>
                                  </a:rPr>
                                  <m:t>12</m:t>
                                </m:r>
                              </m:den>
                            </m:f>
                          </m:e>
                        </m:d>
                      </m:e>
                    </m:func>
                    <m:r>
                      <a:rPr lang="en-GB" sz="2400" b="0" i="1" smtClean="0">
                        <a:latin typeface="Cambria Math" panose="02040503050406030204" pitchFamily="18" charset="0"/>
                        <a:cs typeface="Arial" panose="020B0604020202020204" pitchFamily="34" charset="0"/>
                      </a:rPr>
                      <m:t> =  22.6</m:t>
                    </m:r>
                    <m:r>
                      <a:rPr lang="en-GB" sz="2400" b="0" i="1" baseline="30000" smtClean="0">
                        <a:latin typeface="Cambria Math" panose="02040503050406030204" pitchFamily="18" charset="0"/>
                        <a:cs typeface="Arial" panose="020B0604020202020204" pitchFamily="34" charset="0"/>
                      </a:rPr>
                      <m:t>0</m:t>
                    </m:r>
                  </m:oMath>
                </a14:m>
                <a:endParaRPr lang="en-GB" sz="2400" dirty="0"/>
              </a:p>
              <a:p>
                <a:r>
                  <a:rPr lang="en-GB" sz="2400" dirty="0"/>
                  <a:t>	</a:t>
                </a:r>
              </a:p>
              <a:p>
                <a:r>
                  <a:rPr lang="en-GB" sz="2400" b="0" dirty="0"/>
                  <a:t>	</a:t>
                </a:r>
                <a14:m>
                  <m:oMath xmlns:m="http://schemas.openxmlformats.org/officeDocument/2006/math">
                    <m:r>
                      <a:rPr lang="en-GB" sz="2400" b="0" i="1" smtClean="0">
                        <a:latin typeface="Cambria Math" panose="02040503050406030204" pitchFamily="18" charset="0"/>
                      </a:rPr>
                      <m:t>𝑦</m:t>
                    </m:r>
                    <m:r>
                      <a:rPr lang="en-GB" sz="2400" b="0" i="1" smtClean="0">
                        <a:latin typeface="Cambria Math" panose="02040503050406030204" pitchFamily="18" charset="0"/>
                      </a:rPr>
                      <m:t>=  </m:t>
                    </m:r>
                    <m:f>
                      <m:fPr>
                        <m:ctrlPr>
                          <a:rPr lang="en-GB" sz="2400" b="0" i="1" smtClean="0">
                            <a:latin typeface="Cambria Math" panose="02040503050406030204" pitchFamily="18" charset="0"/>
                          </a:rPr>
                        </m:ctrlPr>
                      </m:fPr>
                      <m:num>
                        <m:r>
                          <a:rPr lang="en-GB" sz="2400" b="0" i="1" smtClean="0">
                            <a:latin typeface="Cambria Math" panose="02040503050406030204" pitchFamily="18" charset="0"/>
                          </a:rPr>
                          <m:t>7.5</m:t>
                        </m:r>
                      </m:num>
                      <m:den>
                        <m:r>
                          <m:rPr>
                            <m:sty m:val="p"/>
                          </m:rPr>
                          <a:rPr lang="en-GB" sz="2400" b="0" i="0" smtClean="0">
                            <a:latin typeface="Cambria Math" panose="02040503050406030204" pitchFamily="18" charset="0"/>
                          </a:rPr>
                          <m:t>sin</m:t>
                        </m:r>
                        <m:r>
                          <a:rPr lang="en-GB" sz="2400" b="0" i="1" smtClean="0">
                            <a:latin typeface="Cambria Math" panose="02040503050406030204" pitchFamily="18" charset="0"/>
                          </a:rPr>
                          <m:t>⁡40</m:t>
                        </m:r>
                        <m:r>
                          <a:rPr lang="en-GB" sz="2400" b="0" i="1" baseline="30000" smtClean="0">
                            <a:latin typeface="Cambria Math" panose="02040503050406030204" pitchFamily="18" charset="0"/>
                          </a:rPr>
                          <m:t>0</m:t>
                        </m:r>
                      </m:den>
                    </m:f>
                    <m:r>
                      <a:rPr lang="en-GB" sz="2400" b="0" i="1" smtClean="0">
                        <a:latin typeface="Cambria Math" panose="02040503050406030204" pitchFamily="18" charset="0"/>
                      </a:rPr>
                      <m:t> =   11.7</m:t>
                    </m:r>
                    <m:r>
                      <a:rPr lang="en-GB" sz="2400" b="0" i="0" smtClean="0">
                        <a:latin typeface="Cambria Math" panose="02040503050406030204" pitchFamily="18" charset="0"/>
                      </a:rPr>
                      <m:t> </m:t>
                    </m:r>
                    <m:r>
                      <m:rPr>
                        <m:sty m:val="p"/>
                      </m:rPr>
                      <a:rPr lang="en-GB" sz="2400" b="0" i="0" smtClean="0">
                        <a:latin typeface="Cambria Math" panose="02040503050406030204" pitchFamily="18" charset="0"/>
                      </a:rPr>
                      <m:t>cm</m:t>
                    </m:r>
                  </m:oMath>
                </a14:m>
                <a:endParaRPr lang="en-GB" sz="2400" b="0" dirty="0"/>
              </a:p>
            </p:txBody>
          </p:sp>
        </mc:Choice>
        <mc:Fallback xmlns="">
          <p:sp>
            <p:nvSpPr>
              <p:cNvPr id="25" name="TextBox 24">
                <a:extLst>
                  <a:ext uri="{FF2B5EF4-FFF2-40B4-BE49-F238E27FC236}">
                    <a16:creationId xmlns:a16="http://schemas.microsoft.com/office/drawing/2014/main" id="{6279DF90-9C92-4AAB-996F-4BDA88C3B486}"/>
                  </a:ext>
                </a:extLst>
              </p:cNvPr>
              <p:cNvSpPr txBox="1">
                <a:spLocks noRot="1" noChangeAspect="1" noMove="1" noResize="1" noEditPoints="1" noAdjustHandles="1" noChangeArrowheads="1" noChangeShapeType="1" noTextEdit="1"/>
              </p:cNvSpPr>
              <p:nvPr/>
            </p:nvSpPr>
            <p:spPr>
              <a:xfrm>
                <a:off x="238703" y="4275965"/>
                <a:ext cx="5864517" cy="1913601"/>
              </a:xfrm>
              <a:prstGeom prst="rect">
                <a:avLst/>
              </a:prstGeom>
              <a:blipFill>
                <a:blip r:embed="rId7"/>
                <a:stretch>
                  <a:fillRect l="-1559" t="-2229"/>
                </a:stretch>
              </a:blipFill>
            </p:spPr>
            <p:txBody>
              <a:bodyPr/>
              <a:lstStyle/>
              <a:p>
                <a:r>
                  <a:rPr lang="en-GB">
                    <a:noFill/>
                  </a:rPr>
                  <a:t> </a:t>
                </a:r>
              </a:p>
            </p:txBody>
          </p:sp>
        </mc:Fallback>
      </mc:AlternateContent>
      <p:sp>
        <p:nvSpPr>
          <p:cNvPr id="22" name="Partial Circle 21">
            <a:extLst>
              <a:ext uri="{FF2B5EF4-FFF2-40B4-BE49-F238E27FC236}">
                <a16:creationId xmlns:a16="http://schemas.microsoft.com/office/drawing/2014/main" id="{6865D718-789A-438C-BC95-C589CE79D332}"/>
              </a:ext>
            </a:extLst>
          </p:cNvPr>
          <p:cNvSpPr/>
          <p:nvPr/>
        </p:nvSpPr>
        <p:spPr>
          <a:xfrm>
            <a:off x="8375192" y="3506796"/>
            <a:ext cx="834886" cy="769169"/>
          </a:xfrm>
          <a:prstGeom prst="pie">
            <a:avLst>
              <a:gd name="adj1" fmla="val 8228210"/>
              <a:gd name="adj2" fmla="val 11966946"/>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3" name="Rectangle 22">
            <a:extLst>
              <a:ext uri="{FF2B5EF4-FFF2-40B4-BE49-F238E27FC236}">
                <a16:creationId xmlns:a16="http://schemas.microsoft.com/office/drawing/2014/main" id="{3A163DDA-CEDA-495D-8B58-D33C449ECA12}"/>
              </a:ext>
            </a:extLst>
          </p:cNvPr>
          <p:cNvSpPr/>
          <p:nvPr/>
        </p:nvSpPr>
        <p:spPr>
          <a:xfrm rot="2816336">
            <a:off x="7726185" y="4670936"/>
            <a:ext cx="140421" cy="132154"/>
          </a:xfrm>
          <a:prstGeom prst="rect">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B57326E1-13F1-44DB-86E0-3012536878EC}"/>
                  </a:ext>
                </a:extLst>
              </p:cNvPr>
              <p:cNvSpPr txBox="1"/>
              <p:nvPr/>
            </p:nvSpPr>
            <p:spPr>
              <a:xfrm>
                <a:off x="7838884" y="3727943"/>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𝟒𝟎</m:t>
                      </m:r>
                      <m:r>
                        <a:rPr lang="en-GB" sz="2000" b="1" i="1" baseline="30000" smtClean="0">
                          <a:latin typeface="Cambria Math" panose="02040503050406030204" pitchFamily="18" charset="0"/>
                        </a:rPr>
                        <m:t>𝟎</m:t>
                      </m:r>
                    </m:oMath>
                  </m:oMathPara>
                </a14:m>
                <a:endParaRPr lang="en-GB" b="1" baseline="30000" dirty="0"/>
              </a:p>
            </p:txBody>
          </p:sp>
        </mc:Choice>
        <mc:Fallback xmlns="">
          <p:sp>
            <p:nvSpPr>
              <p:cNvPr id="26" name="TextBox 25">
                <a:extLst>
                  <a:ext uri="{FF2B5EF4-FFF2-40B4-BE49-F238E27FC236}">
                    <a16:creationId xmlns:a16="http://schemas.microsoft.com/office/drawing/2014/main" id="{B57326E1-13F1-44DB-86E0-3012536878EC}"/>
                  </a:ext>
                </a:extLst>
              </p:cNvPr>
              <p:cNvSpPr txBox="1">
                <a:spLocks noRot="1" noChangeAspect="1" noMove="1" noResize="1" noEditPoints="1" noAdjustHandles="1" noChangeArrowheads="1" noChangeShapeType="1" noTextEdit="1"/>
              </p:cNvSpPr>
              <p:nvPr/>
            </p:nvSpPr>
            <p:spPr>
              <a:xfrm>
                <a:off x="7838884" y="3727943"/>
                <a:ext cx="386388" cy="400110"/>
              </a:xfrm>
              <a:prstGeom prst="rect">
                <a:avLst/>
              </a:prstGeom>
              <a:blipFill>
                <a:blip r:embed="rId8"/>
                <a:stretch>
                  <a:fillRect r="-46032"/>
                </a:stretch>
              </a:blipFill>
            </p:spPr>
            <p:txBody>
              <a:bodyPr/>
              <a:lstStyle/>
              <a:p>
                <a:r>
                  <a:rPr lang="en-GB">
                    <a:noFill/>
                  </a:rPr>
                  <a:t> </a:t>
                </a:r>
              </a:p>
            </p:txBody>
          </p:sp>
        </mc:Fallback>
      </mc:AlternateContent>
      <p:sp>
        <p:nvSpPr>
          <p:cNvPr id="27" name="Partial Circle 26">
            <a:extLst>
              <a:ext uri="{FF2B5EF4-FFF2-40B4-BE49-F238E27FC236}">
                <a16:creationId xmlns:a16="http://schemas.microsoft.com/office/drawing/2014/main" id="{48BE4719-CFBD-4132-902C-C31E11113748}"/>
              </a:ext>
            </a:extLst>
          </p:cNvPr>
          <p:cNvSpPr/>
          <p:nvPr/>
        </p:nvSpPr>
        <p:spPr>
          <a:xfrm>
            <a:off x="666201" y="3309030"/>
            <a:ext cx="834886" cy="769169"/>
          </a:xfrm>
          <a:prstGeom prst="pie">
            <a:avLst>
              <a:gd name="adj1" fmla="val 20074552"/>
              <a:gd name="adj2" fmla="val 3380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2176476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animEffect transition="in" filter="fade">
                                      <p:cBhvr>
                                        <p:cTn id="7" dur="500"/>
                                        <p:tgtEl>
                                          <p:spTgt spid="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5">
                                            <p:txEl>
                                              <p:pRg st="1" end="1"/>
                                            </p:txEl>
                                          </p:spTgt>
                                        </p:tgtEl>
                                        <p:attrNameLst>
                                          <p:attrName>style.visibility</p:attrName>
                                        </p:attrNameLst>
                                      </p:cBhvr>
                                      <p:to>
                                        <p:strVal val="visible"/>
                                      </p:to>
                                    </p:set>
                                    <p:animEffect transition="in" filter="fade">
                                      <p:cBhvr>
                                        <p:cTn id="12" dur="500"/>
                                        <p:tgtEl>
                                          <p:spTgt spid="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5">
                                            <p:txEl>
                                              <p:pRg st="3" end="3"/>
                                            </p:txEl>
                                          </p:spTgt>
                                        </p:tgtEl>
                                        <p:attrNameLst>
                                          <p:attrName>style.visibility</p:attrName>
                                        </p:attrNameLst>
                                      </p:cBhvr>
                                      <p:to>
                                        <p:strVal val="visible"/>
                                      </p:to>
                                    </p:set>
                                    <p:animEffect transition="in" filter="fade">
                                      <p:cBhvr>
                                        <p:cTn id="17" dur="500"/>
                                        <p:tgtEl>
                                          <p:spTgt spid="2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Planes</a:t>
            </a:r>
          </a:p>
        </p:txBody>
      </p:sp>
      <p:sp>
        <p:nvSpPr>
          <p:cNvPr id="3" name="TextBox 2">
            <a:extLst>
              <a:ext uri="{FF2B5EF4-FFF2-40B4-BE49-F238E27FC236}">
                <a16:creationId xmlns:a16="http://schemas.microsoft.com/office/drawing/2014/main" id="{08423FF3-04B5-476E-A64C-A7122CF96D75}"/>
              </a:ext>
            </a:extLst>
          </p:cNvPr>
          <p:cNvSpPr txBox="1"/>
          <p:nvPr/>
        </p:nvSpPr>
        <p:spPr>
          <a:xfrm>
            <a:off x="307431" y="1376518"/>
            <a:ext cx="7312834" cy="830997"/>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A plane is simply a flat surface.</a:t>
            </a:r>
          </a:p>
          <a:p>
            <a:r>
              <a:rPr lang="en-GB" sz="2400" dirty="0">
                <a:latin typeface="Arial" panose="020B0604020202020204" pitchFamily="34" charset="0"/>
                <a:cs typeface="Arial" panose="020B0604020202020204" pitchFamily="34" charset="0"/>
              </a:rPr>
              <a:t>Like a table-top, or a flat wall.</a:t>
            </a:r>
            <a:endParaRPr lang="en-GB" dirty="0"/>
          </a:p>
        </p:txBody>
      </p:sp>
      <p:sp>
        <p:nvSpPr>
          <p:cNvPr id="22" name="Parallelogram 21">
            <a:extLst>
              <a:ext uri="{FF2B5EF4-FFF2-40B4-BE49-F238E27FC236}">
                <a16:creationId xmlns:a16="http://schemas.microsoft.com/office/drawing/2014/main" id="{DE25AC5A-77E4-48F9-AF2E-300351EB0732}"/>
              </a:ext>
            </a:extLst>
          </p:cNvPr>
          <p:cNvSpPr/>
          <p:nvPr/>
        </p:nvSpPr>
        <p:spPr>
          <a:xfrm>
            <a:off x="2493030" y="2544418"/>
            <a:ext cx="5922099" cy="2103474"/>
          </a:xfrm>
          <a:prstGeom prst="parallelogram">
            <a:avLst>
              <a:gd name="adj" fmla="val 47905"/>
            </a:avLst>
          </a:prstGeom>
          <a:solidFill>
            <a:schemeClr val="accent3">
              <a:lumMod val="20000"/>
              <a:lumOff val="80000"/>
            </a:schemeClr>
          </a:solidFill>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cxnSp>
        <p:nvCxnSpPr>
          <p:cNvPr id="23" name="Straight Connector 22">
            <a:extLst>
              <a:ext uri="{FF2B5EF4-FFF2-40B4-BE49-F238E27FC236}">
                <a16:creationId xmlns:a16="http://schemas.microsoft.com/office/drawing/2014/main" id="{0E5D67AE-DD37-4802-88DB-326DFDD40C7E}"/>
              </a:ext>
            </a:extLst>
          </p:cNvPr>
          <p:cNvCxnSpPr/>
          <p:nvPr/>
        </p:nvCxnSpPr>
        <p:spPr>
          <a:xfrm flipV="1">
            <a:off x="3861183" y="1466258"/>
            <a:ext cx="2952328" cy="2376264"/>
          </a:xfrm>
          <a:prstGeom prst="line">
            <a:avLst/>
          </a:prstGeom>
          <a:ln w="38100">
            <a:solidFill>
              <a:schemeClr val="tx1"/>
            </a:solidFill>
          </a:ln>
        </p:spPr>
        <p:style>
          <a:lnRef idx="2">
            <a:schemeClr val="accent2"/>
          </a:lnRef>
          <a:fillRef idx="0">
            <a:schemeClr val="accent2"/>
          </a:fillRef>
          <a:effectRef idx="1">
            <a:schemeClr val="accent2"/>
          </a:effectRef>
          <a:fontRef idx="minor">
            <a:schemeClr val="tx1"/>
          </a:fontRef>
        </p:style>
      </p:cxnSp>
      <p:sp>
        <p:nvSpPr>
          <p:cNvPr id="26" name="TextBox 25">
            <a:extLst>
              <a:ext uri="{FF2B5EF4-FFF2-40B4-BE49-F238E27FC236}">
                <a16:creationId xmlns:a16="http://schemas.microsoft.com/office/drawing/2014/main" id="{0A1BA7C1-7BC3-4622-B527-9C213368B796}"/>
              </a:ext>
            </a:extLst>
          </p:cNvPr>
          <p:cNvSpPr txBox="1"/>
          <p:nvPr/>
        </p:nvSpPr>
        <p:spPr>
          <a:xfrm>
            <a:off x="3702325" y="3842522"/>
            <a:ext cx="317716" cy="369332"/>
          </a:xfrm>
          <a:prstGeom prst="rect">
            <a:avLst/>
          </a:prstGeom>
          <a:noFill/>
        </p:spPr>
        <p:txBody>
          <a:bodyPr wrap="none" rtlCol="0">
            <a:spAutoFit/>
          </a:bodyPr>
          <a:lstStyle/>
          <a:p>
            <a:r>
              <a:rPr lang="en-GB" dirty="0"/>
              <a:t>A</a:t>
            </a:r>
          </a:p>
        </p:txBody>
      </p:sp>
      <p:cxnSp>
        <p:nvCxnSpPr>
          <p:cNvPr id="27" name="Straight Connector 26">
            <a:extLst>
              <a:ext uri="{FF2B5EF4-FFF2-40B4-BE49-F238E27FC236}">
                <a16:creationId xmlns:a16="http://schemas.microsoft.com/office/drawing/2014/main" id="{55FBABD9-4C72-44ED-9129-6F24E09D71A2}"/>
              </a:ext>
            </a:extLst>
          </p:cNvPr>
          <p:cNvCxnSpPr/>
          <p:nvPr/>
        </p:nvCxnSpPr>
        <p:spPr>
          <a:xfrm flipV="1">
            <a:off x="3861183" y="3554490"/>
            <a:ext cx="2808312" cy="288032"/>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E7A67A5-7318-4449-AB82-821F1D22E05D}"/>
              </a:ext>
            </a:extLst>
          </p:cNvPr>
          <p:cNvCxnSpPr/>
          <p:nvPr/>
        </p:nvCxnSpPr>
        <p:spPr>
          <a:xfrm flipH="1">
            <a:off x="6669495" y="1466258"/>
            <a:ext cx="144016" cy="2088232"/>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C08956EB-15D7-46FF-9B14-CBEE37513BF3}"/>
              </a:ext>
            </a:extLst>
          </p:cNvPr>
          <p:cNvSpPr txBox="1"/>
          <p:nvPr/>
        </p:nvSpPr>
        <p:spPr>
          <a:xfrm>
            <a:off x="6813511" y="1096926"/>
            <a:ext cx="309700" cy="369332"/>
          </a:xfrm>
          <a:prstGeom prst="rect">
            <a:avLst/>
          </a:prstGeom>
          <a:noFill/>
        </p:spPr>
        <p:txBody>
          <a:bodyPr wrap="none" rtlCol="0">
            <a:spAutoFit/>
          </a:bodyPr>
          <a:lstStyle/>
          <a:p>
            <a:r>
              <a:rPr lang="en-GB" dirty="0"/>
              <a:t>B</a:t>
            </a:r>
          </a:p>
        </p:txBody>
      </p:sp>
      <p:sp>
        <p:nvSpPr>
          <p:cNvPr id="30" name="TextBox 29">
            <a:extLst>
              <a:ext uri="{FF2B5EF4-FFF2-40B4-BE49-F238E27FC236}">
                <a16:creationId xmlns:a16="http://schemas.microsoft.com/office/drawing/2014/main" id="{232D1488-00DE-4F16-9252-0BF890C47531}"/>
              </a:ext>
            </a:extLst>
          </p:cNvPr>
          <p:cNvSpPr txBox="1"/>
          <p:nvPr/>
        </p:nvSpPr>
        <p:spPr>
          <a:xfrm>
            <a:off x="6502171" y="3559395"/>
            <a:ext cx="333746" cy="369332"/>
          </a:xfrm>
          <a:prstGeom prst="rect">
            <a:avLst/>
          </a:prstGeom>
          <a:noFill/>
        </p:spPr>
        <p:txBody>
          <a:bodyPr wrap="none" rtlCol="0">
            <a:spAutoFit/>
          </a:bodyPr>
          <a:lstStyle/>
          <a:p>
            <a:r>
              <a:rPr lang="en-GB" dirty="0"/>
              <a:t>N</a:t>
            </a:r>
          </a:p>
        </p:txBody>
      </p:sp>
      <p:sp>
        <p:nvSpPr>
          <p:cNvPr id="31" name="TextBox 30">
            <a:extLst>
              <a:ext uri="{FF2B5EF4-FFF2-40B4-BE49-F238E27FC236}">
                <a16:creationId xmlns:a16="http://schemas.microsoft.com/office/drawing/2014/main" id="{6C184773-88FA-4C2A-856E-960E33C11C2F}"/>
              </a:ext>
            </a:extLst>
          </p:cNvPr>
          <p:cNvSpPr txBox="1"/>
          <p:nvPr/>
        </p:nvSpPr>
        <p:spPr>
          <a:xfrm>
            <a:off x="330933" y="4852594"/>
            <a:ext cx="10012828" cy="830997"/>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To find the angle a line segment makes with a plane, you need to find the point that is ‘below’ the end that is not connected to the plane.</a:t>
            </a:r>
            <a:endParaRPr lang="en-GB" dirty="0"/>
          </a:p>
        </p:txBody>
      </p:sp>
      <p:sp>
        <p:nvSpPr>
          <p:cNvPr id="32" name="Partial Circle 31">
            <a:extLst>
              <a:ext uri="{FF2B5EF4-FFF2-40B4-BE49-F238E27FC236}">
                <a16:creationId xmlns:a16="http://schemas.microsoft.com/office/drawing/2014/main" id="{4AB2E095-CEA1-4B40-A909-355DF1583C15}"/>
              </a:ext>
            </a:extLst>
          </p:cNvPr>
          <p:cNvSpPr/>
          <p:nvPr/>
        </p:nvSpPr>
        <p:spPr>
          <a:xfrm>
            <a:off x="3476602" y="3442685"/>
            <a:ext cx="834886" cy="769169"/>
          </a:xfrm>
          <a:prstGeom prst="pie">
            <a:avLst>
              <a:gd name="adj1" fmla="val 19323792"/>
              <a:gd name="adj2" fmla="val 21095109"/>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1195370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350C6B73-485C-4A9D-B051-8B5436B93916}"/>
              </a:ext>
            </a:extLst>
          </p:cNvPr>
          <p:cNvSpPr/>
          <p:nvPr/>
        </p:nvSpPr>
        <p:spPr>
          <a:xfrm>
            <a:off x="6426200" y="1524000"/>
            <a:ext cx="3708400" cy="3581400"/>
          </a:xfrm>
          <a:custGeom>
            <a:avLst/>
            <a:gdLst>
              <a:gd name="connsiteX0" fmla="*/ 50800 w 3708400"/>
              <a:gd name="connsiteY0" fmla="*/ 0 h 3581400"/>
              <a:gd name="connsiteX1" fmla="*/ 3708400 w 3708400"/>
              <a:gd name="connsiteY1" fmla="*/ 3581400 h 3581400"/>
              <a:gd name="connsiteX2" fmla="*/ 50800 w 3708400"/>
              <a:gd name="connsiteY2" fmla="*/ 2362200 h 3581400"/>
              <a:gd name="connsiteX3" fmla="*/ 0 w 3708400"/>
              <a:gd name="connsiteY3" fmla="*/ 25400 h 3581400"/>
              <a:gd name="connsiteX4" fmla="*/ 0 w 3708400"/>
              <a:gd name="connsiteY4" fmla="*/ 25400 h 3581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08400" h="3581400">
                <a:moveTo>
                  <a:pt x="50800" y="0"/>
                </a:moveTo>
                <a:lnTo>
                  <a:pt x="3708400" y="3581400"/>
                </a:lnTo>
                <a:lnTo>
                  <a:pt x="50800" y="2362200"/>
                </a:lnTo>
                <a:lnTo>
                  <a:pt x="0" y="25400"/>
                </a:lnTo>
                <a:lnTo>
                  <a:pt x="0" y="25400"/>
                </a:lnTo>
              </a:path>
            </a:pathLst>
          </a:cu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Cube 1">
            <a:extLst>
              <a:ext uri="{FF2B5EF4-FFF2-40B4-BE49-F238E27FC236}">
                <a16:creationId xmlns:a16="http://schemas.microsoft.com/office/drawing/2014/main" id="{0A6A782F-F287-4689-9FE6-85263FE79278}"/>
              </a:ext>
            </a:extLst>
          </p:cNvPr>
          <p:cNvSpPr/>
          <p:nvPr/>
        </p:nvSpPr>
        <p:spPr>
          <a:xfrm>
            <a:off x="5384800" y="1493960"/>
            <a:ext cx="5811627" cy="3619826"/>
          </a:xfrm>
          <a:prstGeom prst="cube">
            <a:avLst>
              <a:gd name="adj" fmla="val 2994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Example 1:</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A37C23FB-169B-4A90-8C34-618C2BB0E04E}"/>
                  </a:ext>
                </a:extLst>
              </p:cNvPr>
              <p:cNvSpPr txBox="1"/>
              <p:nvPr/>
            </p:nvSpPr>
            <p:spPr>
              <a:xfrm flipH="1">
                <a:off x="5914398" y="1244808"/>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𝑨</m:t>
                      </m:r>
                    </m:oMath>
                  </m:oMathPara>
                </a14:m>
                <a:endParaRPr lang="en-GB" b="1" dirty="0"/>
              </a:p>
            </p:txBody>
          </p:sp>
        </mc:Choice>
        <mc:Fallback xmlns="">
          <p:sp>
            <p:nvSpPr>
              <p:cNvPr id="4" name="TextBox 3">
                <a:extLst>
                  <a:ext uri="{FF2B5EF4-FFF2-40B4-BE49-F238E27FC236}">
                    <a16:creationId xmlns:a16="http://schemas.microsoft.com/office/drawing/2014/main" id="{A37C23FB-169B-4A90-8C34-618C2BB0E04E}"/>
                  </a:ext>
                </a:extLst>
              </p:cNvPr>
              <p:cNvSpPr txBox="1">
                <a:spLocks noRot="1" noChangeAspect="1" noMove="1" noResize="1" noEditPoints="1" noAdjustHandles="1" noChangeArrowheads="1" noChangeShapeType="1" noTextEdit="1"/>
              </p:cNvSpPr>
              <p:nvPr/>
            </p:nvSpPr>
            <p:spPr>
              <a:xfrm flipH="1">
                <a:off x="5914398" y="1244808"/>
                <a:ext cx="654944" cy="400110"/>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BEF22007-85C9-4038-9A8D-F3AEECC528AC}"/>
                  </a:ext>
                </a:extLst>
              </p:cNvPr>
              <p:cNvSpPr txBox="1"/>
              <p:nvPr/>
            </p:nvSpPr>
            <p:spPr>
              <a:xfrm>
                <a:off x="10766475" y="4515914"/>
                <a:ext cx="286635"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𝟗</m:t>
                      </m:r>
                      <m:r>
                        <a:rPr lang="en-GB" sz="2000" b="1" i="1" smtClean="0">
                          <a:latin typeface="Cambria Math" panose="02040503050406030204" pitchFamily="18" charset="0"/>
                        </a:rPr>
                        <m:t> </m:t>
                      </m:r>
                      <m:r>
                        <a:rPr lang="en-GB" sz="2000" b="1" i="1" smtClean="0">
                          <a:latin typeface="Cambria Math" panose="02040503050406030204" pitchFamily="18" charset="0"/>
                        </a:rPr>
                        <m:t>𝒄𝒎</m:t>
                      </m:r>
                    </m:oMath>
                  </m:oMathPara>
                </a14:m>
                <a:endParaRPr lang="en-GB" b="1" dirty="0"/>
              </a:p>
            </p:txBody>
          </p:sp>
        </mc:Choice>
        <mc:Fallback xmlns="">
          <p:sp>
            <p:nvSpPr>
              <p:cNvPr id="10" name="TextBox 9">
                <a:extLst>
                  <a:ext uri="{FF2B5EF4-FFF2-40B4-BE49-F238E27FC236}">
                    <a16:creationId xmlns:a16="http://schemas.microsoft.com/office/drawing/2014/main" id="{BEF22007-85C9-4038-9A8D-F3AEECC528AC}"/>
                  </a:ext>
                </a:extLst>
              </p:cNvPr>
              <p:cNvSpPr txBox="1">
                <a:spLocks noRot="1" noChangeAspect="1" noMove="1" noResize="1" noEditPoints="1" noAdjustHandles="1" noChangeArrowheads="1" noChangeShapeType="1" noTextEdit="1"/>
              </p:cNvSpPr>
              <p:nvPr/>
            </p:nvSpPr>
            <p:spPr>
              <a:xfrm>
                <a:off x="10766475" y="4515914"/>
                <a:ext cx="286635" cy="400110"/>
              </a:xfrm>
              <a:prstGeom prst="rect">
                <a:avLst/>
              </a:prstGeom>
              <a:blipFill>
                <a:blip r:embed="rId4"/>
                <a:stretch>
                  <a:fillRect r="-155319"/>
                </a:stretch>
              </a:blipFill>
            </p:spPr>
            <p:txBody>
              <a:bodyPr/>
              <a:lstStyle/>
              <a:p>
                <a:r>
                  <a:rPr lang="en-GB">
                    <a:noFill/>
                  </a:rPr>
                  <a:t> </a:t>
                </a:r>
              </a:p>
            </p:txBody>
          </p:sp>
        </mc:Fallback>
      </mc:AlternateContent>
      <p:cxnSp>
        <p:nvCxnSpPr>
          <p:cNvPr id="21" name="Straight Connector 20">
            <a:extLst>
              <a:ext uri="{FF2B5EF4-FFF2-40B4-BE49-F238E27FC236}">
                <a16:creationId xmlns:a16="http://schemas.microsoft.com/office/drawing/2014/main" id="{62B167C5-3FBE-4993-9108-7EC342328AF1}"/>
              </a:ext>
            </a:extLst>
          </p:cNvPr>
          <p:cNvCxnSpPr>
            <a:cxnSpLocks/>
          </p:cNvCxnSpPr>
          <p:nvPr/>
        </p:nvCxnSpPr>
        <p:spPr>
          <a:xfrm flipH="1" flipV="1">
            <a:off x="6437901" y="1493959"/>
            <a:ext cx="3696699" cy="3608677"/>
          </a:xfrm>
          <a:prstGeom prst="line">
            <a:avLst/>
          </a:prstGeom>
          <a:ln w="38100">
            <a:prstDash val="sysDash"/>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7216FF15-0EB5-4A47-BFAD-27D5C9801CDA}"/>
                  </a:ext>
                </a:extLst>
              </p:cNvPr>
              <p:cNvSpPr txBox="1"/>
              <p:nvPr/>
            </p:nvSpPr>
            <p:spPr>
              <a:xfrm>
                <a:off x="615323" y="4851326"/>
                <a:ext cx="3025528" cy="1188852"/>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sz="2200" b="0" i="1" smtClean="0">
                          <a:latin typeface="Cambria Math" panose="02040503050406030204" pitchFamily="18" charset="0"/>
                        </a:rPr>
                        <m:t>𝐴𝐺</m:t>
                      </m:r>
                      <m:r>
                        <a:rPr lang="en-GB" sz="2200" b="0" i="1">
                          <a:latin typeface="Cambria Math" panose="02040503050406030204" pitchFamily="18" charset="0"/>
                        </a:rPr>
                        <m:t>= </m:t>
                      </m:r>
                      <m:rad>
                        <m:radPr>
                          <m:degHide m:val="on"/>
                          <m:ctrlPr>
                            <a:rPr lang="en-GB" sz="2200" i="1">
                              <a:latin typeface="Cambria Math" panose="02040503050406030204" pitchFamily="18" charset="0"/>
                            </a:rPr>
                          </m:ctrlPr>
                        </m:radPr>
                        <m:deg/>
                        <m:e>
                          <m:sSup>
                            <m:sSupPr>
                              <m:ctrlPr>
                                <a:rPr lang="en-GB" sz="2200" i="1">
                                  <a:latin typeface="Cambria Math" panose="02040503050406030204" pitchFamily="18" charset="0"/>
                                </a:rPr>
                              </m:ctrlPr>
                            </m:sSupPr>
                            <m:e>
                              <m:r>
                                <a:rPr lang="en-GB" sz="2200" b="0" i="1" smtClean="0">
                                  <a:latin typeface="Cambria Math" panose="02040503050406030204" pitchFamily="18" charset="0"/>
                                </a:rPr>
                                <m:t>9</m:t>
                              </m:r>
                            </m:e>
                            <m:sup>
                              <m:r>
                                <a:rPr lang="en-GB" sz="2200" b="0" i="1">
                                  <a:latin typeface="Cambria Math" panose="02040503050406030204" pitchFamily="18" charset="0"/>
                                </a:rPr>
                                <m:t>2</m:t>
                              </m:r>
                            </m:sup>
                          </m:sSup>
                          <m:r>
                            <a:rPr lang="en-GB" sz="2200" b="0" i="1">
                              <a:latin typeface="Cambria Math" panose="02040503050406030204" pitchFamily="18" charset="0"/>
                            </a:rPr>
                            <m:t>+</m:t>
                          </m:r>
                          <m:sSup>
                            <m:sSupPr>
                              <m:ctrlPr>
                                <a:rPr lang="en-GB" sz="2200" i="1">
                                  <a:latin typeface="Cambria Math" panose="02040503050406030204" pitchFamily="18" charset="0"/>
                                </a:rPr>
                              </m:ctrlPr>
                            </m:sSupPr>
                            <m:e>
                              <m:r>
                                <a:rPr lang="en-GB" sz="2200" b="0" i="1" smtClean="0">
                                  <a:latin typeface="Cambria Math" panose="02040503050406030204" pitchFamily="18" charset="0"/>
                                </a:rPr>
                                <m:t>12</m:t>
                              </m:r>
                            </m:e>
                            <m:sup>
                              <m:r>
                                <a:rPr lang="en-GB" sz="2200" b="0" i="1">
                                  <a:latin typeface="Cambria Math" panose="02040503050406030204" pitchFamily="18" charset="0"/>
                                </a:rPr>
                                <m:t>2</m:t>
                              </m:r>
                            </m:sup>
                          </m:sSup>
                          <m:r>
                            <a:rPr lang="en-GB" sz="2200" b="0" i="1">
                              <a:latin typeface="Cambria Math" panose="02040503050406030204" pitchFamily="18" charset="0"/>
                            </a:rPr>
                            <m:t>+</m:t>
                          </m:r>
                          <m:sSup>
                            <m:sSupPr>
                              <m:ctrlPr>
                                <a:rPr lang="en-GB" sz="2200" i="1">
                                  <a:latin typeface="Cambria Math" panose="02040503050406030204" pitchFamily="18" charset="0"/>
                                </a:rPr>
                              </m:ctrlPr>
                            </m:sSupPr>
                            <m:e>
                              <m:r>
                                <a:rPr lang="en-GB" sz="2200" b="0" i="1" smtClean="0">
                                  <a:latin typeface="Cambria Math" panose="02040503050406030204" pitchFamily="18" charset="0"/>
                                </a:rPr>
                                <m:t>8</m:t>
                              </m:r>
                            </m:e>
                            <m:sup>
                              <m:r>
                                <a:rPr lang="en-GB" sz="2200" b="0" i="1">
                                  <a:latin typeface="Cambria Math" panose="02040503050406030204" pitchFamily="18" charset="0"/>
                                </a:rPr>
                                <m:t>2</m:t>
                              </m:r>
                            </m:sup>
                          </m:sSup>
                        </m:e>
                      </m:rad>
                    </m:oMath>
                  </m:oMathPara>
                </a14:m>
                <a:endParaRPr lang="en-GB" sz="2200" b="0" dirty="0"/>
              </a:p>
              <a:p>
                <a:endParaRPr lang="en-GB" sz="2200" dirty="0"/>
              </a:p>
              <a:p>
                <a:r>
                  <a:rPr lang="en-GB" sz="2200" dirty="0"/>
                  <a:t>       </a:t>
                </a:r>
                <a14:m>
                  <m:oMath xmlns:m="http://schemas.openxmlformats.org/officeDocument/2006/math">
                    <m:r>
                      <a:rPr lang="en-GB" sz="2200" i="1">
                        <a:latin typeface="Cambria Math" panose="02040503050406030204" pitchFamily="18" charset="0"/>
                      </a:rPr>
                      <m:t>=</m:t>
                    </m:r>
                    <m:r>
                      <a:rPr lang="en-GB" sz="2200" b="0" i="1" smtClean="0">
                        <a:latin typeface="Cambria Math" panose="02040503050406030204" pitchFamily="18" charset="0"/>
                      </a:rPr>
                      <m:t>  17 </m:t>
                    </m:r>
                    <m:r>
                      <a:rPr lang="en-GB" sz="2200" b="0" i="1" smtClean="0">
                        <a:latin typeface="Cambria Math" panose="02040503050406030204" pitchFamily="18" charset="0"/>
                      </a:rPr>
                      <m:t>𝑐𝑚</m:t>
                    </m:r>
                  </m:oMath>
                </a14:m>
                <a:endParaRPr lang="en-GB" sz="2200" dirty="0"/>
              </a:p>
            </p:txBody>
          </p:sp>
        </mc:Choice>
        <mc:Fallback xmlns="">
          <p:sp>
            <p:nvSpPr>
              <p:cNvPr id="26" name="TextBox 25">
                <a:extLst>
                  <a:ext uri="{FF2B5EF4-FFF2-40B4-BE49-F238E27FC236}">
                    <a16:creationId xmlns:a16="http://schemas.microsoft.com/office/drawing/2014/main" id="{7216FF15-0EB5-4A47-BFAD-27D5C9801CDA}"/>
                  </a:ext>
                </a:extLst>
              </p:cNvPr>
              <p:cNvSpPr txBox="1">
                <a:spLocks noRot="1" noChangeAspect="1" noMove="1" noResize="1" noEditPoints="1" noAdjustHandles="1" noChangeArrowheads="1" noChangeShapeType="1" noTextEdit="1"/>
              </p:cNvSpPr>
              <p:nvPr/>
            </p:nvSpPr>
            <p:spPr>
              <a:xfrm>
                <a:off x="615323" y="4851326"/>
                <a:ext cx="3025528" cy="1188852"/>
              </a:xfrm>
              <a:prstGeom prst="rect">
                <a:avLst/>
              </a:prstGeom>
              <a:blipFill>
                <a:blip r:embed="rId5"/>
                <a:stretch>
                  <a:fillRect/>
                </a:stretch>
              </a:blipFill>
            </p:spPr>
            <p:txBody>
              <a:bodyPr/>
              <a:lstStyle/>
              <a:p>
                <a:r>
                  <a:rPr lang="en-GB">
                    <a:noFill/>
                  </a:rPr>
                  <a:t> </a:t>
                </a:r>
              </a:p>
            </p:txBody>
          </p:sp>
        </mc:Fallback>
      </mc:AlternateContent>
      <p:cxnSp>
        <p:nvCxnSpPr>
          <p:cNvPr id="7" name="Straight Connector 6">
            <a:extLst>
              <a:ext uri="{FF2B5EF4-FFF2-40B4-BE49-F238E27FC236}">
                <a16:creationId xmlns:a16="http://schemas.microsoft.com/office/drawing/2014/main" id="{1735636B-34AC-4F5A-8CFC-06B0B3CCA439}"/>
              </a:ext>
            </a:extLst>
          </p:cNvPr>
          <p:cNvCxnSpPr>
            <a:cxnSpLocks/>
          </p:cNvCxnSpPr>
          <p:nvPr/>
        </p:nvCxnSpPr>
        <p:spPr>
          <a:xfrm flipV="1">
            <a:off x="5365035" y="3929192"/>
            <a:ext cx="1098725" cy="1173444"/>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6EBE8E7-CC67-4408-A3BD-04C09FF1ADE6}"/>
              </a:ext>
            </a:extLst>
          </p:cNvPr>
          <p:cNvCxnSpPr>
            <a:cxnSpLocks/>
          </p:cNvCxnSpPr>
          <p:nvPr/>
        </p:nvCxnSpPr>
        <p:spPr>
          <a:xfrm>
            <a:off x="6458870" y="1554699"/>
            <a:ext cx="0" cy="2374493"/>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97CA11F-6334-44DE-A454-C8F87A7587AF}"/>
              </a:ext>
            </a:extLst>
          </p:cNvPr>
          <p:cNvCxnSpPr>
            <a:cxnSpLocks/>
          </p:cNvCxnSpPr>
          <p:nvPr/>
        </p:nvCxnSpPr>
        <p:spPr>
          <a:xfrm flipH="1" flipV="1">
            <a:off x="6463760" y="3922543"/>
            <a:ext cx="4759014" cy="6649"/>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CE99F74E-2C0F-442F-9FB6-01B89DD591A8}"/>
                  </a:ext>
                </a:extLst>
              </p:cNvPr>
              <p:cNvSpPr txBox="1"/>
              <p:nvPr/>
            </p:nvSpPr>
            <p:spPr>
              <a:xfrm>
                <a:off x="11222774" y="2279562"/>
                <a:ext cx="286635"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𝟖</m:t>
                      </m:r>
                      <m:r>
                        <a:rPr lang="en-GB" sz="2000" b="1" i="1" smtClean="0">
                          <a:latin typeface="Cambria Math" panose="02040503050406030204" pitchFamily="18" charset="0"/>
                        </a:rPr>
                        <m:t> </m:t>
                      </m:r>
                      <m:r>
                        <a:rPr lang="en-GB" sz="2000" b="1" i="1" smtClean="0">
                          <a:latin typeface="Cambria Math" panose="02040503050406030204" pitchFamily="18" charset="0"/>
                        </a:rPr>
                        <m:t>𝒄𝒎</m:t>
                      </m:r>
                    </m:oMath>
                  </m:oMathPara>
                </a14:m>
                <a:endParaRPr lang="en-GB" b="1" dirty="0"/>
              </a:p>
            </p:txBody>
          </p:sp>
        </mc:Choice>
        <mc:Fallback xmlns="">
          <p:sp>
            <p:nvSpPr>
              <p:cNvPr id="20" name="TextBox 19">
                <a:extLst>
                  <a:ext uri="{FF2B5EF4-FFF2-40B4-BE49-F238E27FC236}">
                    <a16:creationId xmlns:a16="http://schemas.microsoft.com/office/drawing/2014/main" id="{CE99F74E-2C0F-442F-9FB6-01B89DD591A8}"/>
                  </a:ext>
                </a:extLst>
              </p:cNvPr>
              <p:cNvSpPr txBox="1">
                <a:spLocks noRot="1" noChangeAspect="1" noMove="1" noResize="1" noEditPoints="1" noAdjustHandles="1" noChangeArrowheads="1" noChangeShapeType="1" noTextEdit="1"/>
              </p:cNvSpPr>
              <p:nvPr/>
            </p:nvSpPr>
            <p:spPr>
              <a:xfrm>
                <a:off x="11222774" y="2279562"/>
                <a:ext cx="286635" cy="400110"/>
              </a:xfrm>
              <a:prstGeom prst="rect">
                <a:avLst/>
              </a:prstGeom>
              <a:blipFill>
                <a:blip r:embed="rId6"/>
                <a:stretch>
                  <a:fillRect r="-15531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DB1113F9-9DE2-46F1-B985-F913066E3A3C}"/>
                  </a:ext>
                </a:extLst>
              </p:cNvPr>
              <p:cNvSpPr txBox="1"/>
              <p:nvPr/>
            </p:nvSpPr>
            <p:spPr>
              <a:xfrm flipH="1">
                <a:off x="11136936" y="1293904"/>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𝑩</m:t>
                      </m:r>
                    </m:oMath>
                  </m:oMathPara>
                </a14:m>
                <a:endParaRPr lang="en-GB" b="1" dirty="0"/>
              </a:p>
            </p:txBody>
          </p:sp>
        </mc:Choice>
        <mc:Fallback xmlns="">
          <p:sp>
            <p:nvSpPr>
              <p:cNvPr id="15" name="TextBox 14">
                <a:extLst>
                  <a:ext uri="{FF2B5EF4-FFF2-40B4-BE49-F238E27FC236}">
                    <a16:creationId xmlns:a16="http://schemas.microsoft.com/office/drawing/2014/main" id="{DB1113F9-9DE2-46F1-B985-F913066E3A3C}"/>
                  </a:ext>
                </a:extLst>
              </p:cNvPr>
              <p:cNvSpPr txBox="1">
                <a:spLocks noRot="1" noChangeAspect="1" noMove="1" noResize="1" noEditPoints="1" noAdjustHandles="1" noChangeArrowheads="1" noChangeShapeType="1" noTextEdit="1"/>
              </p:cNvSpPr>
              <p:nvPr/>
            </p:nvSpPr>
            <p:spPr>
              <a:xfrm flipH="1">
                <a:off x="11136936" y="1293904"/>
                <a:ext cx="654944" cy="400110"/>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AFCD15C1-8AC8-4666-9226-37E21F283A4A}"/>
                  </a:ext>
                </a:extLst>
              </p:cNvPr>
              <p:cNvSpPr txBox="1"/>
              <p:nvPr/>
            </p:nvSpPr>
            <p:spPr>
              <a:xfrm>
                <a:off x="7515759" y="5148985"/>
                <a:ext cx="932316" cy="400110"/>
              </a:xfrm>
              <a:prstGeom prst="rect">
                <a:avLst/>
              </a:prstGeom>
              <a:noFill/>
            </p:spPr>
            <p:txBody>
              <a:bodyPr wrap="square" rtlCol="0">
                <a:spAutoFit/>
              </a:bodyPr>
              <a:lstStyle/>
              <a:p>
                <a:r>
                  <a:rPr lang="en-GB" sz="2000" b="1" dirty="0"/>
                  <a:t>12</a:t>
                </a:r>
                <a14:m>
                  <m:oMath xmlns:m="http://schemas.openxmlformats.org/officeDocument/2006/math">
                    <m:r>
                      <a:rPr lang="en-GB" sz="2000" b="1" i="1" smtClean="0">
                        <a:latin typeface="Cambria Math" panose="02040503050406030204" pitchFamily="18" charset="0"/>
                      </a:rPr>
                      <m:t> </m:t>
                    </m:r>
                    <m:r>
                      <a:rPr lang="en-GB" sz="2000" b="1" i="1" smtClean="0">
                        <a:latin typeface="Cambria Math" panose="02040503050406030204" pitchFamily="18" charset="0"/>
                      </a:rPr>
                      <m:t>𝒄𝒎</m:t>
                    </m:r>
                  </m:oMath>
                </a14:m>
                <a:endParaRPr lang="en-GB" b="1" dirty="0"/>
              </a:p>
            </p:txBody>
          </p:sp>
        </mc:Choice>
        <mc:Fallback xmlns="">
          <p:sp>
            <p:nvSpPr>
              <p:cNvPr id="16" name="TextBox 15">
                <a:extLst>
                  <a:ext uri="{FF2B5EF4-FFF2-40B4-BE49-F238E27FC236}">
                    <a16:creationId xmlns:a16="http://schemas.microsoft.com/office/drawing/2014/main" id="{AFCD15C1-8AC8-4666-9226-37E21F283A4A}"/>
                  </a:ext>
                </a:extLst>
              </p:cNvPr>
              <p:cNvSpPr txBox="1">
                <a:spLocks noRot="1" noChangeAspect="1" noMove="1" noResize="1" noEditPoints="1" noAdjustHandles="1" noChangeArrowheads="1" noChangeShapeType="1" noTextEdit="1"/>
              </p:cNvSpPr>
              <p:nvPr/>
            </p:nvSpPr>
            <p:spPr>
              <a:xfrm>
                <a:off x="7515759" y="5148985"/>
                <a:ext cx="932316" cy="400110"/>
              </a:xfrm>
              <a:prstGeom prst="rect">
                <a:avLst/>
              </a:prstGeom>
              <a:blipFill>
                <a:blip r:embed="rId8"/>
                <a:stretch>
                  <a:fillRect l="-7190" t="-9231" b="-2769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19139553-0C6C-4001-A3EB-D7B733CC4A8A}"/>
                  </a:ext>
                </a:extLst>
              </p:cNvPr>
              <p:cNvSpPr txBox="1"/>
              <p:nvPr/>
            </p:nvSpPr>
            <p:spPr>
              <a:xfrm flipH="1">
                <a:off x="10123066" y="2537894"/>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𝑪</m:t>
                      </m:r>
                    </m:oMath>
                  </m:oMathPara>
                </a14:m>
                <a:endParaRPr lang="en-GB" b="1" dirty="0"/>
              </a:p>
            </p:txBody>
          </p:sp>
        </mc:Choice>
        <mc:Fallback xmlns="">
          <p:sp>
            <p:nvSpPr>
              <p:cNvPr id="22" name="TextBox 21">
                <a:extLst>
                  <a:ext uri="{FF2B5EF4-FFF2-40B4-BE49-F238E27FC236}">
                    <a16:creationId xmlns:a16="http://schemas.microsoft.com/office/drawing/2014/main" id="{19139553-0C6C-4001-A3EB-D7B733CC4A8A}"/>
                  </a:ext>
                </a:extLst>
              </p:cNvPr>
              <p:cNvSpPr txBox="1">
                <a:spLocks noRot="1" noChangeAspect="1" noMove="1" noResize="1" noEditPoints="1" noAdjustHandles="1" noChangeArrowheads="1" noChangeShapeType="1" noTextEdit="1"/>
              </p:cNvSpPr>
              <p:nvPr/>
            </p:nvSpPr>
            <p:spPr>
              <a:xfrm flipH="1">
                <a:off x="10123066" y="2537894"/>
                <a:ext cx="654944" cy="400110"/>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AF86F75D-FA44-4BF1-ABDB-1DAF968763F1}"/>
                  </a:ext>
                </a:extLst>
              </p:cNvPr>
              <p:cNvSpPr txBox="1"/>
              <p:nvPr/>
            </p:nvSpPr>
            <p:spPr>
              <a:xfrm flipH="1">
                <a:off x="4793412" y="2311465"/>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𝑫</m:t>
                      </m:r>
                    </m:oMath>
                  </m:oMathPara>
                </a14:m>
                <a:endParaRPr lang="en-GB" b="1" dirty="0"/>
              </a:p>
            </p:txBody>
          </p:sp>
        </mc:Choice>
        <mc:Fallback xmlns="">
          <p:sp>
            <p:nvSpPr>
              <p:cNvPr id="23" name="TextBox 22">
                <a:extLst>
                  <a:ext uri="{FF2B5EF4-FFF2-40B4-BE49-F238E27FC236}">
                    <a16:creationId xmlns:a16="http://schemas.microsoft.com/office/drawing/2014/main" id="{AF86F75D-FA44-4BF1-ABDB-1DAF968763F1}"/>
                  </a:ext>
                </a:extLst>
              </p:cNvPr>
              <p:cNvSpPr txBox="1">
                <a:spLocks noRot="1" noChangeAspect="1" noMove="1" noResize="1" noEditPoints="1" noAdjustHandles="1" noChangeArrowheads="1" noChangeShapeType="1" noTextEdit="1"/>
              </p:cNvSpPr>
              <p:nvPr/>
            </p:nvSpPr>
            <p:spPr>
              <a:xfrm flipH="1">
                <a:off x="4793412" y="2311465"/>
                <a:ext cx="654944" cy="400110"/>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D9F891DA-4880-4BAF-89E2-E5F47ADEBDC4}"/>
                  </a:ext>
                </a:extLst>
              </p:cNvPr>
              <p:cNvSpPr txBox="1"/>
              <p:nvPr/>
            </p:nvSpPr>
            <p:spPr>
              <a:xfrm flipH="1">
                <a:off x="5842448" y="3604561"/>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𝑬</m:t>
                      </m:r>
                    </m:oMath>
                  </m:oMathPara>
                </a14:m>
                <a:endParaRPr lang="en-GB" b="1" dirty="0"/>
              </a:p>
            </p:txBody>
          </p:sp>
        </mc:Choice>
        <mc:Fallback xmlns="">
          <p:sp>
            <p:nvSpPr>
              <p:cNvPr id="24" name="TextBox 23">
                <a:extLst>
                  <a:ext uri="{FF2B5EF4-FFF2-40B4-BE49-F238E27FC236}">
                    <a16:creationId xmlns:a16="http://schemas.microsoft.com/office/drawing/2014/main" id="{D9F891DA-4880-4BAF-89E2-E5F47ADEBDC4}"/>
                  </a:ext>
                </a:extLst>
              </p:cNvPr>
              <p:cNvSpPr txBox="1">
                <a:spLocks noRot="1" noChangeAspect="1" noMove="1" noResize="1" noEditPoints="1" noAdjustHandles="1" noChangeArrowheads="1" noChangeShapeType="1" noTextEdit="1"/>
              </p:cNvSpPr>
              <p:nvPr/>
            </p:nvSpPr>
            <p:spPr>
              <a:xfrm flipH="1">
                <a:off x="5842448" y="3604561"/>
                <a:ext cx="654944" cy="400110"/>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2DA8619E-7448-4534-BADC-1EB7BC5B11A4}"/>
                  </a:ext>
                </a:extLst>
              </p:cNvPr>
              <p:cNvSpPr txBox="1"/>
              <p:nvPr/>
            </p:nvSpPr>
            <p:spPr>
              <a:xfrm flipH="1">
                <a:off x="11174497" y="3722488"/>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𝑭</m:t>
                      </m:r>
                    </m:oMath>
                  </m:oMathPara>
                </a14:m>
                <a:endParaRPr lang="en-GB" b="1" dirty="0"/>
              </a:p>
            </p:txBody>
          </p:sp>
        </mc:Choice>
        <mc:Fallback xmlns="">
          <p:sp>
            <p:nvSpPr>
              <p:cNvPr id="25" name="TextBox 24">
                <a:extLst>
                  <a:ext uri="{FF2B5EF4-FFF2-40B4-BE49-F238E27FC236}">
                    <a16:creationId xmlns:a16="http://schemas.microsoft.com/office/drawing/2014/main" id="{2DA8619E-7448-4534-BADC-1EB7BC5B11A4}"/>
                  </a:ext>
                </a:extLst>
              </p:cNvPr>
              <p:cNvSpPr txBox="1">
                <a:spLocks noRot="1" noChangeAspect="1" noMove="1" noResize="1" noEditPoints="1" noAdjustHandles="1" noChangeArrowheads="1" noChangeShapeType="1" noTextEdit="1"/>
              </p:cNvSpPr>
              <p:nvPr/>
            </p:nvSpPr>
            <p:spPr>
              <a:xfrm flipH="1">
                <a:off x="11174497" y="3722488"/>
                <a:ext cx="654944" cy="400110"/>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806C2F71-38BD-42A6-A09D-6FC7944C2A59}"/>
                  </a:ext>
                </a:extLst>
              </p:cNvPr>
              <p:cNvSpPr txBox="1"/>
              <p:nvPr/>
            </p:nvSpPr>
            <p:spPr>
              <a:xfrm flipH="1">
                <a:off x="10107006" y="5166533"/>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𝑮</m:t>
                      </m:r>
                    </m:oMath>
                  </m:oMathPara>
                </a14:m>
                <a:endParaRPr lang="en-GB" b="1" dirty="0"/>
              </a:p>
            </p:txBody>
          </p:sp>
        </mc:Choice>
        <mc:Fallback xmlns="">
          <p:sp>
            <p:nvSpPr>
              <p:cNvPr id="27" name="TextBox 26">
                <a:extLst>
                  <a:ext uri="{FF2B5EF4-FFF2-40B4-BE49-F238E27FC236}">
                    <a16:creationId xmlns:a16="http://schemas.microsoft.com/office/drawing/2014/main" id="{806C2F71-38BD-42A6-A09D-6FC7944C2A59}"/>
                  </a:ext>
                </a:extLst>
              </p:cNvPr>
              <p:cNvSpPr txBox="1">
                <a:spLocks noRot="1" noChangeAspect="1" noMove="1" noResize="1" noEditPoints="1" noAdjustHandles="1" noChangeArrowheads="1" noChangeShapeType="1" noTextEdit="1"/>
              </p:cNvSpPr>
              <p:nvPr/>
            </p:nvSpPr>
            <p:spPr>
              <a:xfrm flipH="1">
                <a:off x="10107006" y="5166533"/>
                <a:ext cx="654944" cy="400110"/>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B79A71B8-26A7-486B-9B25-BE9F558A1F1B}"/>
                  </a:ext>
                </a:extLst>
              </p:cNvPr>
              <p:cNvSpPr txBox="1"/>
              <p:nvPr/>
            </p:nvSpPr>
            <p:spPr>
              <a:xfrm flipH="1">
                <a:off x="4751786" y="4902581"/>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𝑯</m:t>
                      </m:r>
                    </m:oMath>
                  </m:oMathPara>
                </a14:m>
                <a:endParaRPr lang="en-GB" b="1" dirty="0"/>
              </a:p>
            </p:txBody>
          </p:sp>
        </mc:Choice>
        <mc:Fallback xmlns="">
          <p:sp>
            <p:nvSpPr>
              <p:cNvPr id="28" name="TextBox 27">
                <a:extLst>
                  <a:ext uri="{FF2B5EF4-FFF2-40B4-BE49-F238E27FC236}">
                    <a16:creationId xmlns:a16="http://schemas.microsoft.com/office/drawing/2014/main" id="{B79A71B8-26A7-486B-9B25-BE9F558A1F1B}"/>
                  </a:ext>
                </a:extLst>
              </p:cNvPr>
              <p:cNvSpPr txBox="1">
                <a:spLocks noRot="1" noChangeAspect="1" noMove="1" noResize="1" noEditPoints="1" noAdjustHandles="1" noChangeArrowheads="1" noChangeShapeType="1" noTextEdit="1"/>
              </p:cNvSpPr>
              <p:nvPr/>
            </p:nvSpPr>
            <p:spPr>
              <a:xfrm flipH="1">
                <a:off x="4751786" y="4902581"/>
                <a:ext cx="654944" cy="400110"/>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D8D33492-5ECF-4757-A0B2-A6D0CCFEB808}"/>
                  </a:ext>
                </a:extLst>
              </p:cNvPr>
              <p:cNvSpPr txBox="1"/>
              <p:nvPr/>
            </p:nvSpPr>
            <p:spPr>
              <a:xfrm>
                <a:off x="274918" y="1363789"/>
                <a:ext cx="4599583" cy="769441"/>
              </a:xfrm>
              <a:prstGeom prst="rect">
                <a:avLst/>
              </a:prstGeom>
              <a:noFill/>
            </p:spPr>
            <p:txBody>
              <a:bodyPr wrap="square" rtlCol="0">
                <a:spAutoFit/>
              </a:bodyPr>
              <a:lstStyle/>
              <a:p>
                <a:r>
                  <a:rPr lang="en-GB" sz="2200" dirty="0">
                    <a:latin typeface="Arial" panose="020B0604020202020204" pitchFamily="34" charset="0"/>
                    <a:cs typeface="Arial" panose="020B0604020202020204" pitchFamily="34" charset="0"/>
                  </a:rPr>
                  <a:t>Find the angle that line segment </a:t>
                </a:r>
                <a14:m>
                  <m:oMath xmlns:m="http://schemas.openxmlformats.org/officeDocument/2006/math">
                    <m:r>
                      <a:rPr lang="en-GB" sz="2200" b="0" i="1" smtClean="0">
                        <a:latin typeface="Cambria Math" panose="02040503050406030204" pitchFamily="18" charset="0"/>
                        <a:cs typeface="Arial" panose="020B0604020202020204" pitchFamily="34" charset="0"/>
                      </a:rPr>
                      <m:t>𝐴𝐺</m:t>
                    </m:r>
                    <m:r>
                      <a:rPr lang="en-GB" sz="2200" b="0" i="1" smtClean="0">
                        <a:latin typeface="Cambria Math" panose="02040503050406030204" pitchFamily="18" charset="0"/>
                        <a:cs typeface="Arial" panose="020B0604020202020204" pitchFamily="34" charset="0"/>
                      </a:rPr>
                      <m:t> </m:t>
                    </m:r>
                  </m:oMath>
                </a14:m>
                <a:r>
                  <a:rPr lang="en-GB" sz="2200" dirty="0">
                    <a:latin typeface="Arial" panose="020B0604020202020204" pitchFamily="34" charset="0"/>
                    <a:cs typeface="Arial" panose="020B0604020202020204" pitchFamily="34" charset="0"/>
                  </a:rPr>
                  <a:t>makes with the plane </a:t>
                </a:r>
                <a14:m>
                  <m:oMath xmlns:m="http://schemas.openxmlformats.org/officeDocument/2006/math">
                    <m:r>
                      <a:rPr lang="en-GB" sz="2200" b="0" i="1" smtClean="0">
                        <a:latin typeface="Cambria Math" panose="02040503050406030204" pitchFamily="18" charset="0"/>
                      </a:rPr>
                      <m:t>𝐸𝐹𝐺𝐻</m:t>
                    </m:r>
                    <m:r>
                      <a:rPr lang="en-GB" sz="2200" b="0" i="1" smtClean="0">
                        <a:latin typeface="Cambria Math" panose="02040503050406030204" pitchFamily="18" charset="0"/>
                      </a:rPr>
                      <m:t>.</m:t>
                    </m:r>
                  </m:oMath>
                </a14:m>
                <a:endParaRPr lang="en-GB" sz="2200" dirty="0">
                  <a:latin typeface="Arial" panose="020B0604020202020204" pitchFamily="34" charset="0"/>
                  <a:cs typeface="Arial" panose="020B0604020202020204" pitchFamily="34" charset="0"/>
                </a:endParaRPr>
              </a:p>
            </p:txBody>
          </p:sp>
        </mc:Choice>
        <mc:Fallback xmlns="">
          <p:sp>
            <p:nvSpPr>
              <p:cNvPr id="29" name="TextBox 28">
                <a:extLst>
                  <a:ext uri="{FF2B5EF4-FFF2-40B4-BE49-F238E27FC236}">
                    <a16:creationId xmlns:a16="http://schemas.microsoft.com/office/drawing/2014/main" id="{D8D33492-5ECF-4757-A0B2-A6D0CCFEB808}"/>
                  </a:ext>
                </a:extLst>
              </p:cNvPr>
              <p:cNvSpPr txBox="1">
                <a:spLocks noRot="1" noChangeAspect="1" noMove="1" noResize="1" noEditPoints="1" noAdjustHandles="1" noChangeArrowheads="1" noChangeShapeType="1" noTextEdit="1"/>
              </p:cNvSpPr>
              <p:nvPr/>
            </p:nvSpPr>
            <p:spPr>
              <a:xfrm>
                <a:off x="274918" y="1363789"/>
                <a:ext cx="4599583" cy="769441"/>
              </a:xfrm>
              <a:prstGeom prst="rect">
                <a:avLst/>
              </a:prstGeom>
              <a:blipFill>
                <a:blip r:embed="rId15"/>
                <a:stretch>
                  <a:fillRect l="-1722" t="-4762" b="-1587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A80F7DFB-2B3D-479D-9EC8-49F33196052B}"/>
                  </a:ext>
                </a:extLst>
              </p:cNvPr>
              <p:cNvSpPr txBox="1"/>
              <p:nvPr/>
            </p:nvSpPr>
            <p:spPr>
              <a:xfrm>
                <a:off x="274918" y="2229835"/>
                <a:ext cx="4599583" cy="769441"/>
              </a:xfrm>
              <a:prstGeom prst="rect">
                <a:avLst/>
              </a:prstGeom>
              <a:noFill/>
            </p:spPr>
            <p:txBody>
              <a:bodyPr wrap="square" rtlCol="0">
                <a:spAutoFit/>
              </a:bodyPr>
              <a:lstStyle/>
              <a:p>
                <a:r>
                  <a:rPr lang="en-GB" sz="2200" dirty="0">
                    <a:latin typeface="Arial" panose="020B0604020202020204" pitchFamily="34" charset="0"/>
                    <a:cs typeface="Arial" panose="020B0604020202020204" pitchFamily="34" charset="0"/>
                  </a:rPr>
                  <a:t>The point ‘below’ </a:t>
                </a:r>
                <a14:m>
                  <m:oMath xmlns:m="http://schemas.openxmlformats.org/officeDocument/2006/math">
                    <m:r>
                      <a:rPr lang="en-GB" sz="2200" b="0" i="1" smtClean="0">
                        <a:latin typeface="Cambria Math" panose="02040503050406030204" pitchFamily="18" charset="0"/>
                        <a:cs typeface="Arial" panose="020B0604020202020204" pitchFamily="34" charset="0"/>
                      </a:rPr>
                      <m:t>𝐴</m:t>
                    </m:r>
                  </m:oMath>
                </a14:m>
                <a:r>
                  <a:rPr lang="en-GB" sz="2200" dirty="0">
                    <a:latin typeface="Arial" panose="020B0604020202020204" pitchFamily="34" charset="0"/>
                    <a:cs typeface="Arial" panose="020B0604020202020204" pitchFamily="34" charset="0"/>
                  </a:rPr>
                  <a:t> that is on the plane is point </a:t>
                </a:r>
                <a14:m>
                  <m:oMath xmlns:m="http://schemas.openxmlformats.org/officeDocument/2006/math">
                    <m:r>
                      <a:rPr lang="en-GB" sz="2200" b="0" i="1" smtClean="0">
                        <a:latin typeface="Cambria Math" panose="02040503050406030204" pitchFamily="18" charset="0"/>
                        <a:cs typeface="Arial" panose="020B0604020202020204" pitchFamily="34" charset="0"/>
                      </a:rPr>
                      <m:t>𝐸</m:t>
                    </m:r>
                  </m:oMath>
                </a14:m>
                <a:r>
                  <a:rPr lang="en-GB" sz="2200" dirty="0">
                    <a:latin typeface="Arial" panose="020B0604020202020204" pitchFamily="34" charset="0"/>
                    <a:cs typeface="Arial" panose="020B0604020202020204" pitchFamily="34" charset="0"/>
                  </a:rPr>
                  <a:t>.</a:t>
                </a:r>
              </a:p>
            </p:txBody>
          </p:sp>
        </mc:Choice>
        <mc:Fallback xmlns="">
          <p:sp>
            <p:nvSpPr>
              <p:cNvPr id="30" name="TextBox 29">
                <a:extLst>
                  <a:ext uri="{FF2B5EF4-FFF2-40B4-BE49-F238E27FC236}">
                    <a16:creationId xmlns:a16="http://schemas.microsoft.com/office/drawing/2014/main" id="{A80F7DFB-2B3D-479D-9EC8-49F33196052B}"/>
                  </a:ext>
                </a:extLst>
              </p:cNvPr>
              <p:cNvSpPr txBox="1">
                <a:spLocks noRot="1" noChangeAspect="1" noMove="1" noResize="1" noEditPoints="1" noAdjustHandles="1" noChangeArrowheads="1" noChangeShapeType="1" noTextEdit="1"/>
              </p:cNvSpPr>
              <p:nvPr/>
            </p:nvSpPr>
            <p:spPr>
              <a:xfrm>
                <a:off x="274918" y="2229835"/>
                <a:ext cx="4599583" cy="769441"/>
              </a:xfrm>
              <a:prstGeom prst="rect">
                <a:avLst/>
              </a:prstGeom>
              <a:blipFill>
                <a:blip r:embed="rId16"/>
                <a:stretch>
                  <a:fillRect l="-1722" t="-4762" b="-15873"/>
                </a:stretch>
              </a:blipFill>
            </p:spPr>
            <p:txBody>
              <a:bodyPr/>
              <a:lstStyle/>
              <a:p>
                <a:r>
                  <a:rPr lang="en-GB">
                    <a:noFill/>
                  </a:rPr>
                  <a:t> </a:t>
                </a:r>
              </a:p>
            </p:txBody>
          </p:sp>
        </mc:Fallback>
      </mc:AlternateContent>
      <p:sp>
        <p:nvSpPr>
          <p:cNvPr id="18" name="Isosceles Triangle 17">
            <a:extLst>
              <a:ext uri="{FF2B5EF4-FFF2-40B4-BE49-F238E27FC236}">
                <a16:creationId xmlns:a16="http://schemas.microsoft.com/office/drawing/2014/main" id="{139048D1-AB58-4F86-B4B0-12C506C40CE0}"/>
              </a:ext>
            </a:extLst>
          </p:cNvPr>
          <p:cNvSpPr/>
          <p:nvPr/>
        </p:nvSpPr>
        <p:spPr>
          <a:xfrm>
            <a:off x="1111257" y="3160027"/>
            <a:ext cx="2786811" cy="889068"/>
          </a:xfrm>
          <a:prstGeom prst="triangle">
            <a:avLst>
              <a:gd name="adj" fmla="val 0"/>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2B514E89-9FAD-4BBC-A0EB-10E769107002}"/>
                  </a:ext>
                </a:extLst>
              </p:cNvPr>
              <p:cNvSpPr txBox="1"/>
              <p:nvPr/>
            </p:nvSpPr>
            <p:spPr>
              <a:xfrm flipH="1">
                <a:off x="668101" y="2922865"/>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𝑨</m:t>
                      </m:r>
                    </m:oMath>
                  </m:oMathPara>
                </a14:m>
                <a:endParaRPr lang="en-GB" b="1" dirty="0"/>
              </a:p>
            </p:txBody>
          </p:sp>
        </mc:Choice>
        <mc:Fallback xmlns="">
          <p:sp>
            <p:nvSpPr>
              <p:cNvPr id="31" name="TextBox 30">
                <a:extLst>
                  <a:ext uri="{FF2B5EF4-FFF2-40B4-BE49-F238E27FC236}">
                    <a16:creationId xmlns:a16="http://schemas.microsoft.com/office/drawing/2014/main" id="{2B514E89-9FAD-4BBC-A0EB-10E769107002}"/>
                  </a:ext>
                </a:extLst>
              </p:cNvPr>
              <p:cNvSpPr txBox="1">
                <a:spLocks noRot="1" noChangeAspect="1" noMove="1" noResize="1" noEditPoints="1" noAdjustHandles="1" noChangeArrowheads="1" noChangeShapeType="1" noTextEdit="1"/>
              </p:cNvSpPr>
              <p:nvPr/>
            </p:nvSpPr>
            <p:spPr>
              <a:xfrm flipH="1">
                <a:off x="668101" y="2922865"/>
                <a:ext cx="654944" cy="400110"/>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0F21AACB-ECA1-4077-8616-6317BB9EB96C}"/>
                  </a:ext>
                </a:extLst>
              </p:cNvPr>
              <p:cNvSpPr txBox="1"/>
              <p:nvPr/>
            </p:nvSpPr>
            <p:spPr>
              <a:xfrm flipH="1">
                <a:off x="615323" y="3931896"/>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𝑬</m:t>
                      </m:r>
                    </m:oMath>
                  </m:oMathPara>
                </a14:m>
                <a:endParaRPr lang="en-GB" b="1" dirty="0"/>
              </a:p>
            </p:txBody>
          </p:sp>
        </mc:Choice>
        <mc:Fallback xmlns="">
          <p:sp>
            <p:nvSpPr>
              <p:cNvPr id="32" name="TextBox 31">
                <a:extLst>
                  <a:ext uri="{FF2B5EF4-FFF2-40B4-BE49-F238E27FC236}">
                    <a16:creationId xmlns:a16="http://schemas.microsoft.com/office/drawing/2014/main" id="{0F21AACB-ECA1-4077-8616-6317BB9EB96C}"/>
                  </a:ext>
                </a:extLst>
              </p:cNvPr>
              <p:cNvSpPr txBox="1">
                <a:spLocks noRot="1" noChangeAspect="1" noMove="1" noResize="1" noEditPoints="1" noAdjustHandles="1" noChangeArrowheads="1" noChangeShapeType="1" noTextEdit="1"/>
              </p:cNvSpPr>
              <p:nvPr/>
            </p:nvSpPr>
            <p:spPr>
              <a:xfrm flipH="1">
                <a:off x="615323" y="3931896"/>
                <a:ext cx="654944" cy="400110"/>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244D76D3-FBF4-4986-BEA5-E055359A4340}"/>
                  </a:ext>
                </a:extLst>
              </p:cNvPr>
              <p:cNvSpPr txBox="1"/>
              <p:nvPr/>
            </p:nvSpPr>
            <p:spPr>
              <a:xfrm flipH="1">
                <a:off x="3775201" y="3929192"/>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𝑮</m:t>
                      </m:r>
                    </m:oMath>
                  </m:oMathPara>
                </a14:m>
                <a:endParaRPr lang="en-GB" b="1" dirty="0"/>
              </a:p>
            </p:txBody>
          </p:sp>
        </mc:Choice>
        <mc:Fallback xmlns="">
          <p:sp>
            <p:nvSpPr>
              <p:cNvPr id="33" name="TextBox 32">
                <a:extLst>
                  <a:ext uri="{FF2B5EF4-FFF2-40B4-BE49-F238E27FC236}">
                    <a16:creationId xmlns:a16="http://schemas.microsoft.com/office/drawing/2014/main" id="{244D76D3-FBF4-4986-BEA5-E055359A4340}"/>
                  </a:ext>
                </a:extLst>
              </p:cNvPr>
              <p:cNvSpPr txBox="1">
                <a:spLocks noRot="1" noChangeAspect="1" noMove="1" noResize="1" noEditPoints="1" noAdjustHandles="1" noChangeArrowheads="1" noChangeShapeType="1" noTextEdit="1"/>
              </p:cNvSpPr>
              <p:nvPr/>
            </p:nvSpPr>
            <p:spPr>
              <a:xfrm flipH="1">
                <a:off x="3775201" y="3929192"/>
                <a:ext cx="654944" cy="400110"/>
              </a:xfrm>
              <a:prstGeom prst="rect">
                <a:avLst/>
              </a:prstGeom>
              <a:blipFill>
                <a:blip r:embed="rId19"/>
                <a:stretch>
                  <a:fillRect/>
                </a:stretch>
              </a:blipFill>
            </p:spPr>
            <p:txBody>
              <a:bodyPr/>
              <a:lstStyle/>
              <a:p>
                <a:r>
                  <a:rPr lang="en-GB">
                    <a:noFill/>
                  </a:rPr>
                  <a:t> </a:t>
                </a:r>
              </a:p>
            </p:txBody>
          </p:sp>
        </mc:Fallback>
      </mc:AlternateContent>
      <p:sp>
        <p:nvSpPr>
          <p:cNvPr id="19" name="Partial Circle 18">
            <a:extLst>
              <a:ext uri="{FF2B5EF4-FFF2-40B4-BE49-F238E27FC236}">
                <a16:creationId xmlns:a16="http://schemas.microsoft.com/office/drawing/2014/main" id="{51E95BFA-9F8B-478B-AD94-744A76FBEB51}"/>
              </a:ext>
            </a:extLst>
          </p:cNvPr>
          <p:cNvSpPr/>
          <p:nvPr/>
        </p:nvSpPr>
        <p:spPr>
          <a:xfrm>
            <a:off x="3434087" y="3664510"/>
            <a:ext cx="834886" cy="769169"/>
          </a:xfrm>
          <a:prstGeom prst="pie">
            <a:avLst>
              <a:gd name="adj1" fmla="val 10766131"/>
              <a:gd name="adj2" fmla="val 1203155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mc:AlternateContent xmlns:mc="http://schemas.openxmlformats.org/markup-compatibility/2006" xmlns:a14="http://schemas.microsoft.com/office/drawing/2010/main">
        <mc:Choice Requires="a14">
          <p:sp>
            <p:nvSpPr>
              <p:cNvPr id="34" name="Rectangle 33">
                <a:extLst>
                  <a:ext uri="{FF2B5EF4-FFF2-40B4-BE49-F238E27FC236}">
                    <a16:creationId xmlns:a16="http://schemas.microsoft.com/office/drawing/2014/main" id="{6C5671A9-C79D-462A-B0E8-1929CEB2DDDB}"/>
                  </a:ext>
                </a:extLst>
              </p:cNvPr>
              <p:cNvSpPr/>
              <p:nvPr/>
            </p:nvSpPr>
            <p:spPr>
              <a:xfrm>
                <a:off x="3420652" y="3612185"/>
                <a:ext cx="36798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i="1">
                          <a:latin typeface="Cambria Math" panose="02040503050406030204" pitchFamily="18" charset="0"/>
                        </a:rPr>
                        <m:t>𝑥</m:t>
                      </m:r>
                    </m:oMath>
                  </m:oMathPara>
                </a14:m>
                <a:endParaRPr lang="en-GB" dirty="0"/>
              </a:p>
            </p:txBody>
          </p:sp>
        </mc:Choice>
        <mc:Fallback xmlns="">
          <p:sp>
            <p:nvSpPr>
              <p:cNvPr id="34" name="Rectangle 33">
                <a:extLst>
                  <a:ext uri="{FF2B5EF4-FFF2-40B4-BE49-F238E27FC236}">
                    <a16:creationId xmlns:a16="http://schemas.microsoft.com/office/drawing/2014/main" id="{6C5671A9-C79D-462A-B0E8-1929CEB2DDDB}"/>
                  </a:ext>
                </a:extLst>
              </p:cNvPr>
              <p:cNvSpPr>
                <a:spLocks noRot="1" noChangeAspect="1" noMove="1" noResize="1" noEditPoints="1" noAdjustHandles="1" noChangeArrowheads="1" noChangeShapeType="1" noTextEdit="1"/>
              </p:cNvSpPr>
              <p:nvPr/>
            </p:nvSpPr>
            <p:spPr>
              <a:xfrm>
                <a:off x="3420652" y="3612185"/>
                <a:ext cx="367985" cy="369332"/>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35CF328C-B452-4A20-8CC5-043DBDEAD4A5}"/>
                  </a:ext>
                </a:extLst>
              </p:cNvPr>
              <p:cNvSpPr txBox="1"/>
              <p:nvPr/>
            </p:nvSpPr>
            <p:spPr>
              <a:xfrm>
                <a:off x="414159" y="3379596"/>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𝟖</m:t>
                      </m:r>
                      <m:r>
                        <a:rPr lang="en-GB" sz="2000" b="1" i="1" smtClean="0">
                          <a:latin typeface="Cambria Math" panose="02040503050406030204" pitchFamily="18" charset="0"/>
                        </a:rPr>
                        <m:t> </m:t>
                      </m:r>
                      <m:r>
                        <a:rPr lang="en-GB" sz="2000" b="1" i="1" smtClean="0">
                          <a:latin typeface="Cambria Math" panose="02040503050406030204" pitchFamily="18" charset="0"/>
                        </a:rPr>
                        <m:t>𝒄𝒎</m:t>
                      </m:r>
                    </m:oMath>
                  </m:oMathPara>
                </a14:m>
                <a:endParaRPr lang="en-GB" b="1" dirty="0"/>
              </a:p>
            </p:txBody>
          </p:sp>
        </mc:Choice>
        <mc:Fallback xmlns="">
          <p:sp>
            <p:nvSpPr>
              <p:cNvPr id="35" name="TextBox 34">
                <a:extLst>
                  <a:ext uri="{FF2B5EF4-FFF2-40B4-BE49-F238E27FC236}">
                    <a16:creationId xmlns:a16="http://schemas.microsoft.com/office/drawing/2014/main" id="{35CF328C-B452-4A20-8CC5-043DBDEAD4A5}"/>
                  </a:ext>
                </a:extLst>
              </p:cNvPr>
              <p:cNvSpPr txBox="1">
                <a:spLocks noRot="1" noChangeAspect="1" noMove="1" noResize="1" noEditPoints="1" noAdjustHandles="1" noChangeArrowheads="1" noChangeShapeType="1" noTextEdit="1"/>
              </p:cNvSpPr>
              <p:nvPr/>
            </p:nvSpPr>
            <p:spPr>
              <a:xfrm>
                <a:off x="414159" y="3379596"/>
                <a:ext cx="654944" cy="400110"/>
              </a:xfrm>
              <a:prstGeom prst="rect">
                <a:avLst/>
              </a:prstGeom>
              <a:blipFill>
                <a:blip r:embed="rId21"/>
                <a:stretch>
                  <a:fillRect r="-12150"/>
                </a:stretch>
              </a:blipFill>
            </p:spPr>
            <p:txBody>
              <a:bodyPr/>
              <a:lstStyle/>
              <a:p>
                <a:r>
                  <a:rPr lang="en-GB">
                    <a:noFill/>
                  </a:rPr>
                  <a:t> </a:t>
                </a:r>
              </a:p>
            </p:txBody>
          </p:sp>
        </mc:Fallback>
      </mc:AlternateContent>
      <p:sp>
        <p:nvSpPr>
          <p:cNvPr id="36" name="Rectangle 35">
            <a:extLst>
              <a:ext uri="{FF2B5EF4-FFF2-40B4-BE49-F238E27FC236}">
                <a16:creationId xmlns:a16="http://schemas.microsoft.com/office/drawing/2014/main" id="{5DCB1062-AD4A-49EF-ADD4-12C69CA6DE67}"/>
              </a:ext>
            </a:extLst>
          </p:cNvPr>
          <p:cNvSpPr/>
          <p:nvPr/>
        </p:nvSpPr>
        <p:spPr>
          <a:xfrm>
            <a:off x="324217" y="4391611"/>
            <a:ext cx="3198504" cy="400110"/>
          </a:xfrm>
          <a:prstGeom prst="rect">
            <a:avLst/>
          </a:prstGeom>
        </p:spPr>
        <p:txBody>
          <a:bodyPr wrap="none">
            <a:spAutoFit/>
          </a:bodyPr>
          <a:lstStyle/>
          <a:p>
            <a:r>
              <a:rPr lang="en-GB" sz="2000" dirty="0">
                <a:latin typeface="Arial" panose="020B0604020202020204" pitchFamily="34" charset="0"/>
                <a:cs typeface="Arial" panose="020B0604020202020204" pitchFamily="34" charset="0"/>
              </a:rPr>
              <a:t>We need one more length</a:t>
            </a:r>
            <a:endParaRPr lang="en-GB" sz="2000" dirty="0"/>
          </a:p>
        </p:txBody>
      </p:sp>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C7058FDA-7093-4C6C-A7E1-A9572ADA7460}"/>
                  </a:ext>
                </a:extLst>
              </p:cNvPr>
              <p:cNvSpPr txBox="1"/>
              <p:nvPr/>
            </p:nvSpPr>
            <p:spPr>
              <a:xfrm>
                <a:off x="2128197" y="3172298"/>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𝟏𝟕</m:t>
                      </m:r>
                      <m:r>
                        <a:rPr lang="en-GB" sz="2000" b="1" i="1" smtClean="0">
                          <a:latin typeface="Cambria Math" panose="02040503050406030204" pitchFamily="18" charset="0"/>
                        </a:rPr>
                        <m:t> </m:t>
                      </m:r>
                      <m:r>
                        <a:rPr lang="en-GB" sz="2000" b="1" i="1" smtClean="0">
                          <a:latin typeface="Cambria Math" panose="02040503050406030204" pitchFamily="18" charset="0"/>
                        </a:rPr>
                        <m:t>𝒄𝒎</m:t>
                      </m:r>
                    </m:oMath>
                  </m:oMathPara>
                </a14:m>
                <a:endParaRPr lang="en-GB" b="1" dirty="0"/>
              </a:p>
            </p:txBody>
          </p:sp>
        </mc:Choice>
        <mc:Fallback xmlns="">
          <p:sp>
            <p:nvSpPr>
              <p:cNvPr id="37" name="TextBox 36">
                <a:extLst>
                  <a:ext uri="{FF2B5EF4-FFF2-40B4-BE49-F238E27FC236}">
                    <a16:creationId xmlns:a16="http://schemas.microsoft.com/office/drawing/2014/main" id="{C7058FDA-7093-4C6C-A7E1-A9572ADA7460}"/>
                  </a:ext>
                </a:extLst>
              </p:cNvPr>
              <p:cNvSpPr txBox="1">
                <a:spLocks noRot="1" noChangeAspect="1" noMove="1" noResize="1" noEditPoints="1" noAdjustHandles="1" noChangeArrowheads="1" noChangeShapeType="1" noTextEdit="1"/>
              </p:cNvSpPr>
              <p:nvPr/>
            </p:nvSpPr>
            <p:spPr>
              <a:xfrm>
                <a:off x="2128197" y="3172298"/>
                <a:ext cx="654944" cy="400110"/>
              </a:xfrm>
              <a:prstGeom prst="rect">
                <a:avLst/>
              </a:prstGeom>
              <a:blipFill>
                <a:blip r:embed="rId22"/>
                <a:stretch>
                  <a:fillRect r="-3425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a:extLst>
                  <a:ext uri="{FF2B5EF4-FFF2-40B4-BE49-F238E27FC236}">
                    <a16:creationId xmlns:a16="http://schemas.microsoft.com/office/drawing/2014/main" id="{B2AEEB9F-3791-4D45-BB46-46F71354E418}"/>
                  </a:ext>
                </a:extLst>
              </p:cNvPr>
              <p:cNvSpPr txBox="1"/>
              <p:nvPr/>
            </p:nvSpPr>
            <p:spPr>
              <a:xfrm>
                <a:off x="8208846" y="2972243"/>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𝟏𝟕</m:t>
                      </m:r>
                      <m:r>
                        <a:rPr lang="en-GB" sz="2000" b="1" i="1" smtClean="0">
                          <a:latin typeface="Cambria Math" panose="02040503050406030204" pitchFamily="18" charset="0"/>
                        </a:rPr>
                        <m:t> </m:t>
                      </m:r>
                      <m:r>
                        <a:rPr lang="en-GB" sz="2000" b="1" i="1" smtClean="0">
                          <a:latin typeface="Cambria Math" panose="02040503050406030204" pitchFamily="18" charset="0"/>
                        </a:rPr>
                        <m:t>𝒄𝒎</m:t>
                      </m:r>
                    </m:oMath>
                  </m:oMathPara>
                </a14:m>
                <a:endParaRPr lang="en-GB" b="1" dirty="0"/>
              </a:p>
            </p:txBody>
          </p:sp>
        </mc:Choice>
        <mc:Fallback xmlns="">
          <p:sp>
            <p:nvSpPr>
              <p:cNvPr id="38" name="TextBox 37">
                <a:extLst>
                  <a:ext uri="{FF2B5EF4-FFF2-40B4-BE49-F238E27FC236}">
                    <a16:creationId xmlns:a16="http://schemas.microsoft.com/office/drawing/2014/main" id="{B2AEEB9F-3791-4D45-BB46-46F71354E418}"/>
                  </a:ext>
                </a:extLst>
              </p:cNvPr>
              <p:cNvSpPr txBox="1">
                <a:spLocks noRot="1" noChangeAspect="1" noMove="1" noResize="1" noEditPoints="1" noAdjustHandles="1" noChangeArrowheads="1" noChangeShapeType="1" noTextEdit="1"/>
              </p:cNvSpPr>
              <p:nvPr/>
            </p:nvSpPr>
            <p:spPr>
              <a:xfrm>
                <a:off x="8208846" y="2972243"/>
                <a:ext cx="654944" cy="400110"/>
              </a:xfrm>
              <a:prstGeom prst="rect">
                <a:avLst/>
              </a:prstGeom>
              <a:blipFill>
                <a:blip r:embed="rId23"/>
                <a:stretch>
                  <a:fillRect r="-3551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a:extLst>
                  <a:ext uri="{FF2B5EF4-FFF2-40B4-BE49-F238E27FC236}">
                    <a16:creationId xmlns:a16="http://schemas.microsoft.com/office/drawing/2014/main" id="{550F8070-D9A4-488E-86A6-823721607519}"/>
                  </a:ext>
                </a:extLst>
              </p:cNvPr>
              <p:cNvSpPr txBox="1"/>
              <p:nvPr/>
            </p:nvSpPr>
            <p:spPr>
              <a:xfrm>
                <a:off x="5903545" y="5523584"/>
                <a:ext cx="5598424" cy="1288366"/>
              </a:xfrm>
              <a:prstGeom prst="rect">
                <a:avLst/>
              </a:prstGeom>
              <a:noFill/>
            </p:spPr>
            <p:txBody>
              <a:bodyPr wrap="square" rtlCol="0">
                <a:spAutoFit/>
              </a:bodyPr>
              <a:lstStyle/>
              <a:p>
                <a:r>
                  <a:rPr lang="en-GB" sz="2200" b="0" dirty="0"/>
                  <a:t>Angle </a:t>
                </a:r>
                <a14:m>
                  <m:oMath xmlns:m="http://schemas.openxmlformats.org/officeDocument/2006/math">
                    <m:r>
                      <a:rPr lang="en-GB" sz="2200" b="0" i="1" smtClean="0">
                        <a:latin typeface="Cambria Math" panose="02040503050406030204" pitchFamily="18" charset="0"/>
                      </a:rPr>
                      <m:t>𝐴𝐺𝐸</m:t>
                    </m:r>
                    <m:r>
                      <a:rPr lang="en-GB" sz="2200" b="0" i="1" smtClean="0">
                        <a:latin typeface="Cambria Math" panose="02040503050406030204" pitchFamily="18" charset="0"/>
                      </a:rPr>
                      <m:t> = </m:t>
                    </m:r>
                    <m:func>
                      <m:funcPr>
                        <m:ctrlPr>
                          <a:rPr lang="en-GB" sz="2200" b="0" i="1" smtClean="0">
                            <a:latin typeface="Cambria Math" panose="02040503050406030204" pitchFamily="18" charset="0"/>
                          </a:rPr>
                        </m:ctrlPr>
                      </m:funcPr>
                      <m:fName>
                        <m:sSup>
                          <m:sSupPr>
                            <m:ctrlPr>
                              <a:rPr lang="en-GB" sz="2200" b="0" i="1" smtClean="0">
                                <a:latin typeface="Cambria Math" panose="02040503050406030204" pitchFamily="18" charset="0"/>
                              </a:rPr>
                            </m:ctrlPr>
                          </m:sSupPr>
                          <m:e>
                            <m:r>
                              <m:rPr>
                                <m:sty m:val="p"/>
                              </m:rPr>
                              <a:rPr lang="en-GB" sz="2200" b="0" i="0" smtClean="0">
                                <a:latin typeface="Cambria Math" panose="02040503050406030204" pitchFamily="18" charset="0"/>
                              </a:rPr>
                              <m:t>sin</m:t>
                            </m:r>
                          </m:e>
                          <m:sup>
                            <m:r>
                              <a:rPr lang="en-GB" sz="2200" b="0" i="1" smtClean="0">
                                <a:latin typeface="Cambria Math" panose="02040503050406030204" pitchFamily="18" charset="0"/>
                              </a:rPr>
                              <m:t>−1</m:t>
                            </m:r>
                          </m:sup>
                        </m:sSup>
                      </m:fName>
                      <m:e>
                        <m:d>
                          <m:dPr>
                            <m:ctrlPr>
                              <a:rPr lang="en-GB" sz="2200" b="0" i="1" smtClean="0">
                                <a:latin typeface="Cambria Math" panose="02040503050406030204" pitchFamily="18" charset="0"/>
                              </a:rPr>
                            </m:ctrlPr>
                          </m:dPr>
                          <m:e>
                            <m:f>
                              <m:fPr>
                                <m:ctrlPr>
                                  <a:rPr lang="en-GB" sz="2200" b="0" i="1" smtClean="0">
                                    <a:latin typeface="Cambria Math" panose="02040503050406030204" pitchFamily="18" charset="0"/>
                                  </a:rPr>
                                </m:ctrlPr>
                              </m:fPr>
                              <m:num>
                                <m:r>
                                  <a:rPr lang="en-GB" sz="2200" b="0" i="1" smtClean="0">
                                    <a:latin typeface="Cambria Math" panose="02040503050406030204" pitchFamily="18" charset="0"/>
                                  </a:rPr>
                                  <m:t>8</m:t>
                                </m:r>
                              </m:num>
                              <m:den>
                                <m:r>
                                  <a:rPr lang="en-GB" sz="2200" b="0" i="1" smtClean="0">
                                    <a:latin typeface="Cambria Math" panose="02040503050406030204" pitchFamily="18" charset="0"/>
                                  </a:rPr>
                                  <m:t>17</m:t>
                                </m:r>
                              </m:den>
                            </m:f>
                          </m:e>
                        </m:d>
                      </m:e>
                    </m:func>
                  </m:oMath>
                </a14:m>
                <a:endParaRPr lang="en-GB" sz="2200" b="0" dirty="0"/>
              </a:p>
              <a:p>
                <a:endParaRPr lang="en-GB" sz="2200" dirty="0"/>
              </a:p>
              <a:p>
                <a:r>
                  <a:rPr lang="en-GB" sz="2200" dirty="0"/>
                  <a:t>       </a:t>
                </a:r>
                <a14:m>
                  <m:oMath xmlns:m="http://schemas.openxmlformats.org/officeDocument/2006/math">
                    <m:r>
                      <a:rPr lang="en-GB" sz="2200" i="1">
                        <a:latin typeface="Cambria Math" panose="02040503050406030204" pitchFamily="18" charset="0"/>
                      </a:rPr>
                      <m:t>=</m:t>
                    </m:r>
                    <m:r>
                      <a:rPr lang="en-GB" sz="2200" b="0" i="1" smtClean="0">
                        <a:latin typeface="Cambria Math" panose="02040503050406030204" pitchFamily="18" charset="0"/>
                      </a:rPr>
                      <m:t>  28.1</m:t>
                    </m:r>
                    <m:r>
                      <a:rPr lang="en-GB" sz="2200" b="0" i="1" baseline="30000" smtClean="0">
                        <a:latin typeface="Cambria Math" panose="02040503050406030204" pitchFamily="18" charset="0"/>
                      </a:rPr>
                      <m:t>0</m:t>
                    </m:r>
                  </m:oMath>
                </a14:m>
                <a:endParaRPr lang="en-GB" sz="2200" baseline="30000" dirty="0"/>
              </a:p>
            </p:txBody>
          </p:sp>
        </mc:Choice>
        <mc:Fallback xmlns="">
          <p:sp>
            <p:nvSpPr>
              <p:cNvPr id="39" name="TextBox 38">
                <a:extLst>
                  <a:ext uri="{FF2B5EF4-FFF2-40B4-BE49-F238E27FC236}">
                    <a16:creationId xmlns:a16="http://schemas.microsoft.com/office/drawing/2014/main" id="{550F8070-D9A4-488E-86A6-823721607519}"/>
                  </a:ext>
                </a:extLst>
              </p:cNvPr>
              <p:cNvSpPr txBox="1">
                <a:spLocks noRot="1" noChangeAspect="1" noMove="1" noResize="1" noEditPoints="1" noAdjustHandles="1" noChangeArrowheads="1" noChangeShapeType="1" noTextEdit="1"/>
              </p:cNvSpPr>
              <p:nvPr/>
            </p:nvSpPr>
            <p:spPr>
              <a:xfrm>
                <a:off x="5903545" y="5523584"/>
                <a:ext cx="5598424" cy="1288366"/>
              </a:xfrm>
              <a:prstGeom prst="rect">
                <a:avLst/>
              </a:prstGeom>
              <a:blipFill>
                <a:blip r:embed="rId24"/>
                <a:stretch>
                  <a:fillRect l="-1415"/>
                </a:stretch>
              </a:blipFill>
            </p:spPr>
            <p:txBody>
              <a:bodyPr/>
              <a:lstStyle/>
              <a:p>
                <a:r>
                  <a:rPr lang="en-GB">
                    <a:noFill/>
                  </a:rPr>
                  <a:t> </a:t>
                </a:r>
              </a:p>
            </p:txBody>
          </p:sp>
        </mc:Fallback>
      </mc:AlternateContent>
      <p:sp>
        <p:nvSpPr>
          <p:cNvPr id="40" name="Rectangle 39">
            <a:extLst>
              <a:ext uri="{FF2B5EF4-FFF2-40B4-BE49-F238E27FC236}">
                <a16:creationId xmlns:a16="http://schemas.microsoft.com/office/drawing/2014/main" id="{514F8504-BBDC-4173-BEC4-20416D53E4E0}"/>
              </a:ext>
            </a:extLst>
          </p:cNvPr>
          <p:cNvSpPr/>
          <p:nvPr/>
        </p:nvSpPr>
        <p:spPr>
          <a:xfrm>
            <a:off x="352612" y="6108136"/>
            <a:ext cx="4985660" cy="400110"/>
          </a:xfrm>
          <a:prstGeom prst="rect">
            <a:avLst/>
          </a:prstGeom>
        </p:spPr>
        <p:txBody>
          <a:bodyPr wrap="none">
            <a:spAutoFit/>
          </a:bodyPr>
          <a:lstStyle/>
          <a:p>
            <a:r>
              <a:rPr lang="en-GB" sz="2000" dirty="0">
                <a:latin typeface="Arial" panose="020B0604020202020204" pitchFamily="34" charset="0"/>
                <a:cs typeface="Arial" panose="020B0604020202020204" pitchFamily="34" charset="0"/>
              </a:rPr>
              <a:t>Now we can use right-angled trigonometry</a:t>
            </a:r>
            <a:endParaRPr lang="en-GB" sz="2000" dirty="0"/>
          </a:p>
        </p:txBody>
      </p:sp>
    </p:spTree>
    <p:extLst>
      <p:ext uri="{BB962C8B-B14F-4D97-AF65-F5344CB8AC3E}">
        <p14:creationId xmlns:p14="http://schemas.microsoft.com/office/powerpoint/2010/main" val="1492905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6">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9">
                                            <p:txEl>
                                              <p:pRg st="0" end="0"/>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0" grpId="0"/>
      <p:bldP spid="18" grpId="0" animBg="1"/>
      <p:bldP spid="31" grpId="0"/>
      <p:bldP spid="32" grpId="0"/>
      <p:bldP spid="33" grpId="0"/>
      <p:bldP spid="19" grpId="0" animBg="1"/>
      <p:bldP spid="34" grpId="0"/>
      <p:bldP spid="35" grpId="0"/>
      <p:bldP spid="36" grpId="0"/>
      <p:bldP spid="37" grpId="0"/>
      <p:bldP spid="38" grpId="0"/>
      <p:bldP spid="4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Example 2:</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A37C23FB-169B-4A90-8C34-618C2BB0E04E}"/>
                  </a:ext>
                </a:extLst>
              </p:cNvPr>
              <p:cNvSpPr txBox="1"/>
              <p:nvPr/>
            </p:nvSpPr>
            <p:spPr>
              <a:xfrm flipH="1">
                <a:off x="7676299" y="1753036"/>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𝑨</m:t>
                      </m:r>
                    </m:oMath>
                  </m:oMathPara>
                </a14:m>
                <a:endParaRPr lang="en-GB" b="1" dirty="0"/>
              </a:p>
            </p:txBody>
          </p:sp>
        </mc:Choice>
        <mc:Fallback xmlns="">
          <p:sp>
            <p:nvSpPr>
              <p:cNvPr id="4" name="TextBox 3">
                <a:extLst>
                  <a:ext uri="{FF2B5EF4-FFF2-40B4-BE49-F238E27FC236}">
                    <a16:creationId xmlns:a16="http://schemas.microsoft.com/office/drawing/2014/main" id="{A37C23FB-169B-4A90-8C34-618C2BB0E04E}"/>
                  </a:ext>
                </a:extLst>
              </p:cNvPr>
              <p:cNvSpPr txBox="1">
                <a:spLocks noRot="1" noChangeAspect="1" noMove="1" noResize="1" noEditPoints="1" noAdjustHandles="1" noChangeArrowheads="1" noChangeShapeType="1" noTextEdit="1"/>
              </p:cNvSpPr>
              <p:nvPr/>
            </p:nvSpPr>
            <p:spPr>
              <a:xfrm flipH="1">
                <a:off x="7676299" y="1753036"/>
                <a:ext cx="654944" cy="400110"/>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7216FF15-0EB5-4A47-BFAD-27D5C9801CDA}"/>
                  </a:ext>
                </a:extLst>
              </p:cNvPr>
              <p:cNvSpPr txBox="1"/>
              <p:nvPr/>
            </p:nvSpPr>
            <p:spPr>
              <a:xfrm>
                <a:off x="5142491" y="4354741"/>
                <a:ext cx="3025528" cy="186596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sz="2200" b="0" i="1" smtClean="0">
                          <a:latin typeface="Cambria Math" panose="02040503050406030204" pitchFamily="18" charset="0"/>
                        </a:rPr>
                        <m:t>𝐴𝐶</m:t>
                      </m:r>
                      <m:r>
                        <a:rPr lang="en-GB" sz="2200" b="0" i="1">
                          <a:latin typeface="Cambria Math" panose="02040503050406030204" pitchFamily="18" charset="0"/>
                        </a:rPr>
                        <m:t>= </m:t>
                      </m:r>
                      <m:rad>
                        <m:radPr>
                          <m:degHide m:val="on"/>
                          <m:ctrlPr>
                            <a:rPr lang="en-GB" sz="2200" i="1">
                              <a:latin typeface="Cambria Math" panose="02040503050406030204" pitchFamily="18" charset="0"/>
                            </a:rPr>
                          </m:ctrlPr>
                        </m:radPr>
                        <m:deg/>
                        <m:e>
                          <m:sSup>
                            <m:sSupPr>
                              <m:ctrlPr>
                                <a:rPr lang="en-GB" sz="2200" i="1">
                                  <a:latin typeface="Cambria Math" panose="02040503050406030204" pitchFamily="18" charset="0"/>
                                </a:rPr>
                              </m:ctrlPr>
                            </m:sSupPr>
                            <m:e>
                              <m:r>
                                <a:rPr lang="en-GB" sz="2200" b="0" i="1" smtClean="0">
                                  <a:latin typeface="Cambria Math" panose="02040503050406030204" pitchFamily="18" charset="0"/>
                                </a:rPr>
                                <m:t>10</m:t>
                              </m:r>
                            </m:e>
                            <m:sup>
                              <m:r>
                                <a:rPr lang="en-GB" sz="2200" b="0" i="1">
                                  <a:latin typeface="Cambria Math" panose="02040503050406030204" pitchFamily="18" charset="0"/>
                                </a:rPr>
                                <m:t>2</m:t>
                              </m:r>
                            </m:sup>
                          </m:sSup>
                          <m:r>
                            <a:rPr lang="en-GB" sz="2200" b="0" i="1">
                              <a:latin typeface="Cambria Math" panose="02040503050406030204" pitchFamily="18" charset="0"/>
                            </a:rPr>
                            <m:t>+</m:t>
                          </m:r>
                          <m:sSup>
                            <m:sSupPr>
                              <m:ctrlPr>
                                <a:rPr lang="en-GB" sz="2200" i="1">
                                  <a:latin typeface="Cambria Math" panose="02040503050406030204" pitchFamily="18" charset="0"/>
                                </a:rPr>
                              </m:ctrlPr>
                            </m:sSupPr>
                            <m:e>
                              <m:r>
                                <a:rPr lang="en-GB" sz="2200" b="0" i="1" smtClean="0">
                                  <a:latin typeface="Cambria Math" panose="02040503050406030204" pitchFamily="18" charset="0"/>
                                </a:rPr>
                                <m:t>10</m:t>
                              </m:r>
                            </m:e>
                            <m:sup>
                              <m:r>
                                <a:rPr lang="en-GB" sz="2200" b="0" i="1">
                                  <a:latin typeface="Cambria Math" panose="02040503050406030204" pitchFamily="18" charset="0"/>
                                </a:rPr>
                                <m:t>2</m:t>
                              </m:r>
                            </m:sup>
                          </m:sSup>
                        </m:e>
                      </m:rad>
                    </m:oMath>
                  </m:oMathPara>
                </a14:m>
                <a:endParaRPr lang="en-GB" sz="2200" b="0" dirty="0"/>
              </a:p>
              <a:p>
                <a:endParaRPr lang="en-GB" sz="2200" dirty="0"/>
              </a:p>
              <a:p>
                <a:r>
                  <a:rPr lang="en-GB" sz="2200" dirty="0"/>
                  <a:t>       </a:t>
                </a:r>
                <a14:m>
                  <m:oMath xmlns:m="http://schemas.openxmlformats.org/officeDocument/2006/math">
                    <m:r>
                      <a:rPr lang="en-GB" sz="2200" i="1">
                        <a:latin typeface="Cambria Math" panose="02040503050406030204" pitchFamily="18" charset="0"/>
                      </a:rPr>
                      <m:t>=</m:t>
                    </m:r>
                    <m:r>
                      <a:rPr lang="en-GB" sz="2200" b="0" i="1" smtClean="0">
                        <a:latin typeface="Cambria Math" panose="02040503050406030204" pitchFamily="18" charset="0"/>
                      </a:rPr>
                      <m:t>  14.14.. </m:t>
                    </m:r>
                    <m:r>
                      <a:rPr lang="en-GB" sz="2200" b="0" i="1" smtClean="0">
                        <a:latin typeface="Cambria Math" panose="02040503050406030204" pitchFamily="18" charset="0"/>
                      </a:rPr>
                      <m:t>𝑐𝑚</m:t>
                    </m:r>
                  </m:oMath>
                </a14:m>
                <a:endParaRPr lang="en-GB" sz="2200" dirty="0"/>
              </a:p>
              <a:p>
                <a:endParaRPr lang="en-GB" sz="2200" dirty="0"/>
              </a:p>
              <a:p>
                <a:r>
                  <a:rPr lang="en-GB" sz="2200" dirty="0"/>
                  <a:t>	      </a:t>
                </a:r>
                <a14:m>
                  <m:oMath xmlns:m="http://schemas.openxmlformats.org/officeDocument/2006/math">
                    <m:r>
                      <a:rPr lang="en-GB" sz="2200" b="0" i="1" smtClean="0">
                        <a:latin typeface="Cambria Math" panose="02040503050406030204" pitchFamily="18" charset="0"/>
                      </a:rPr>
                      <m:t>𝑀𝐶</m:t>
                    </m:r>
                    <m:r>
                      <a:rPr lang="en-GB" sz="2200" b="0" i="1" smtClean="0">
                        <a:latin typeface="Cambria Math" panose="02040503050406030204" pitchFamily="18" charset="0"/>
                      </a:rPr>
                      <m:t>=7.07</m:t>
                    </m:r>
                  </m:oMath>
                </a14:m>
                <a:endParaRPr lang="en-GB" sz="2200" dirty="0"/>
              </a:p>
            </p:txBody>
          </p:sp>
        </mc:Choice>
        <mc:Fallback xmlns="">
          <p:sp>
            <p:nvSpPr>
              <p:cNvPr id="26" name="TextBox 25">
                <a:extLst>
                  <a:ext uri="{FF2B5EF4-FFF2-40B4-BE49-F238E27FC236}">
                    <a16:creationId xmlns:a16="http://schemas.microsoft.com/office/drawing/2014/main" id="{7216FF15-0EB5-4A47-BFAD-27D5C9801CDA}"/>
                  </a:ext>
                </a:extLst>
              </p:cNvPr>
              <p:cNvSpPr txBox="1">
                <a:spLocks noRot="1" noChangeAspect="1" noMove="1" noResize="1" noEditPoints="1" noAdjustHandles="1" noChangeArrowheads="1" noChangeShapeType="1" noTextEdit="1"/>
              </p:cNvSpPr>
              <p:nvPr/>
            </p:nvSpPr>
            <p:spPr>
              <a:xfrm>
                <a:off x="5142491" y="4354741"/>
                <a:ext cx="3025528" cy="1865960"/>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CE99F74E-2C0F-442F-9FB6-01B89DD591A8}"/>
                  </a:ext>
                </a:extLst>
              </p:cNvPr>
              <p:cNvSpPr txBox="1"/>
              <p:nvPr/>
            </p:nvSpPr>
            <p:spPr>
              <a:xfrm>
                <a:off x="9518282" y="2441836"/>
                <a:ext cx="1064897"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𝟏𝟎</m:t>
                      </m:r>
                      <m:r>
                        <a:rPr lang="en-GB" sz="2000" b="1" i="1" smtClean="0">
                          <a:latin typeface="Cambria Math" panose="02040503050406030204" pitchFamily="18" charset="0"/>
                        </a:rPr>
                        <m:t> </m:t>
                      </m:r>
                      <m:r>
                        <a:rPr lang="en-GB" sz="2000" b="1" i="1" smtClean="0">
                          <a:latin typeface="Cambria Math" panose="02040503050406030204" pitchFamily="18" charset="0"/>
                        </a:rPr>
                        <m:t>𝒄𝒎</m:t>
                      </m:r>
                    </m:oMath>
                  </m:oMathPara>
                </a14:m>
                <a:endParaRPr lang="en-GB" b="1" dirty="0"/>
              </a:p>
            </p:txBody>
          </p:sp>
        </mc:Choice>
        <mc:Fallback xmlns="">
          <p:sp>
            <p:nvSpPr>
              <p:cNvPr id="20" name="TextBox 19">
                <a:extLst>
                  <a:ext uri="{FF2B5EF4-FFF2-40B4-BE49-F238E27FC236}">
                    <a16:creationId xmlns:a16="http://schemas.microsoft.com/office/drawing/2014/main" id="{CE99F74E-2C0F-442F-9FB6-01B89DD591A8}"/>
                  </a:ext>
                </a:extLst>
              </p:cNvPr>
              <p:cNvSpPr txBox="1">
                <a:spLocks noRot="1" noChangeAspect="1" noMove="1" noResize="1" noEditPoints="1" noAdjustHandles="1" noChangeArrowheads="1" noChangeShapeType="1" noTextEdit="1"/>
              </p:cNvSpPr>
              <p:nvPr/>
            </p:nvSpPr>
            <p:spPr>
              <a:xfrm>
                <a:off x="9518282" y="2441836"/>
                <a:ext cx="1064897" cy="400110"/>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DB1113F9-9DE2-46F1-B985-F913066E3A3C}"/>
                  </a:ext>
                </a:extLst>
              </p:cNvPr>
              <p:cNvSpPr txBox="1"/>
              <p:nvPr/>
            </p:nvSpPr>
            <p:spPr>
              <a:xfrm flipH="1">
                <a:off x="9672907" y="1794676"/>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𝑩</m:t>
                      </m:r>
                    </m:oMath>
                  </m:oMathPara>
                </a14:m>
                <a:endParaRPr lang="en-GB" b="1" dirty="0"/>
              </a:p>
            </p:txBody>
          </p:sp>
        </mc:Choice>
        <mc:Fallback xmlns="">
          <p:sp>
            <p:nvSpPr>
              <p:cNvPr id="15" name="TextBox 14">
                <a:extLst>
                  <a:ext uri="{FF2B5EF4-FFF2-40B4-BE49-F238E27FC236}">
                    <a16:creationId xmlns:a16="http://schemas.microsoft.com/office/drawing/2014/main" id="{DB1113F9-9DE2-46F1-B985-F913066E3A3C}"/>
                  </a:ext>
                </a:extLst>
              </p:cNvPr>
              <p:cNvSpPr txBox="1">
                <a:spLocks noRot="1" noChangeAspect="1" noMove="1" noResize="1" noEditPoints="1" noAdjustHandles="1" noChangeArrowheads="1" noChangeShapeType="1" noTextEdit="1"/>
              </p:cNvSpPr>
              <p:nvPr/>
            </p:nvSpPr>
            <p:spPr>
              <a:xfrm flipH="1">
                <a:off x="9672907" y="1794676"/>
                <a:ext cx="654944" cy="400110"/>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19139553-0C6C-4001-A3EB-D7B733CC4A8A}"/>
                  </a:ext>
                </a:extLst>
              </p:cNvPr>
              <p:cNvSpPr txBox="1"/>
              <p:nvPr/>
            </p:nvSpPr>
            <p:spPr>
              <a:xfrm flipH="1">
                <a:off x="9084637" y="3131216"/>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𝑪</m:t>
                      </m:r>
                    </m:oMath>
                  </m:oMathPara>
                </a14:m>
                <a:endParaRPr lang="en-GB" b="1" dirty="0"/>
              </a:p>
            </p:txBody>
          </p:sp>
        </mc:Choice>
        <mc:Fallback xmlns="">
          <p:sp>
            <p:nvSpPr>
              <p:cNvPr id="22" name="TextBox 21">
                <a:extLst>
                  <a:ext uri="{FF2B5EF4-FFF2-40B4-BE49-F238E27FC236}">
                    <a16:creationId xmlns:a16="http://schemas.microsoft.com/office/drawing/2014/main" id="{19139553-0C6C-4001-A3EB-D7B733CC4A8A}"/>
                  </a:ext>
                </a:extLst>
              </p:cNvPr>
              <p:cNvSpPr txBox="1">
                <a:spLocks noRot="1" noChangeAspect="1" noMove="1" noResize="1" noEditPoints="1" noAdjustHandles="1" noChangeArrowheads="1" noChangeShapeType="1" noTextEdit="1"/>
              </p:cNvSpPr>
              <p:nvPr/>
            </p:nvSpPr>
            <p:spPr>
              <a:xfrm flipH="1">
                <a:off x="9084637" y="3131216"/>
                <a:ext cx="654944" cy="400110"/>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AF86F75D-FA44-4BF1-ABDB-1DAF968763F1}"/>
                  </a:ext>
                </a:extLst>
              </p:cNvPr>
              <p:cNvSpPr txBox="1"/>
              <p:nvPr/>
            </p:nvSpPr>
            <p:spPr>
              <a:xfrm flipH="1">
                <a:off x="7183729" y="3063878"/>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𝑫</m:t>
                      </m:r>
                    </m:oMath>
                  </m:oMathPara>
                </a14:m>
                <a:endParaRPr lang="en-GB" b="1" dirty="0"/>
              </a:p>
            </p:txBody>
          </p:sp>
        </mc:Choice>
        <mc:Fallback xmlns="">
          <p:sp>
            <p:nvSpPr>
              <p:cNvPr id="23" name="TextBox 22">
                <a:extLst>
                  <a:ext uri="{FF2B5EF4-FFF2-40B4-BE49-F238E27FC236}">
                    <a16:creationId xmlns:a16="http://schemas.microsoft.com/office/drawing/2014/main" id="{AF86F75D-FA44-4BF1-ABDB-1DAF968763F1}"/>
                  </a:ext>
                </a:extLst>
              </p:cNvPr>
              <p:cNvSpPr txBox="1">
                <a:spLocks noRot="1" noChangeAspect="1" noMove="1" noResize="1" noEditPoints="1" noAdjustHandles="1" noChangeArrowheads="1" noChangeShapeType="1" noTextEdit="1"/>
              </p:cNvSpPr>
              <p:nvPr/>
            </p:nvSpPr>
            <p:spPr>
              <a:xfrm flipH="1">
                <a:off x="7183729" y="3063878"/>
                <a:ext cx="654944" cy="400110"/>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D9F891DA-4880-4BAF-89E2-E5F47ADEBDC4}"/>
                  </a:ext>
                </a:extLst>
              </p:cNvPr>
              <p:cNvSpPr txBox="1"/>
              <p:nvPr/>
            </p:nvSpPr>
            <p:spPr>
              <a:xfrm flipH="1">
                <a:off x="8455874" y="1151766"/>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𝑬</m:t>
                      </m:r>
                    </m:oMath>
                  </m:oMathPara>
                </a14:m>
                <a:endParaRPr lang="en-GB" b="1" dirty="0"/>
              </a:p>
            </p:txBody>
          </p:sp>
        </mc:Choice>
        <mc:Fallback xmlns="">
          <p:sp>
            <p:nvSpPr>
              <p:cNvPr id="24" name="TextBox 23">
                <a:extLst>
                  <a:ext uri="{FF2B5EF4-FFF2-40B4-BE49-F238E27FC236}">
                    <a16:creationId xmlns:a16="http://schemas.microsoft.com/office/drawing/2014/main" id="{D9F891DA-4880-4BAF-89E2-E5F47ADEBDC4}"/>
                  </a:ext>
                </a:extLst>
              </p:cNvPr>
              <p:cNvSpPr txBox="1">
                <a:spLocks noRot="1" noChangeAspect="1" noMove="1" noResize="1" noEditPoints="1" noAdjustHandles="1" noChangeArrowheads="1" noChangeShapeType="1" noTextEdit="1"/>
              </p:cNvSpPr>
              <p:nvPr/>
            </p:nvSpPr>
            <p:spPr>
              <a:xfrm flipH="1">
                <a:off x="8455874" y="1151766"/>
                <a:ext cx="654944" cy="400110"/>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D8D33492-5ECF-4757-A0B2-A6D0CCFEB808}"/>
                  </a:ext>
                </a:extLst>
              </p:cNvPr>
              <p:cNvSpPr txBox="1"/>
              <p:nvPr/>
            </p:nvSpPr>
            <p:spPr>
              <a:xfrm>
                <a:off x="274918" y="1363789"/>
                <a:ext cx="6013587" cy="769441"/>
              </a:xfrm>
              <a:prstGeom prst="rect">
                <a:avLst/>
              </a:prstGeom>
              <a:noFill/>
            </p:spPr>
            <p:txBody>
              <a:bodyPr wrap="square" rtlCol="0">
                <a:spAutoFit/>
              </a:bodyPr>
              <a:lstStyle/>
              <a:p>
                <a:r>
                  <a:rPr lang="en-GB" sz="2200" dirty="0">
                    <a:latin typeface="Arial" panose="020B0604020202020204" pitchFamily="34" charset="0"/>
                    <a:cs typeface="Arial" panose="020B0604020202020204" pitchFamily="34" charset="0"/>
                  </a:rPr>
                  <a:t>This shape is a square-based pyramid</a:t>
                </a:r>
                <a14:m>
                  <m:oMath xmlns:m="http://schemas.openxmlformats.org/officeDocument/2006/math">
                    <m:r>
                      <a:rPr lang="en-GB" sz="2200" b="0" i="1" smtClean="0">
                        <a:latin typeface="Cambria Math" panose="02040503050406030204" pitchFamily="18" charset="0"/>
                      </a:rPr>
                      <m:t>.</m:t>
                    </m:r>
                  </m:oMath>
                </a14:m>
                <a:endParaRPr lang="en-GB" sz="2200" b="0" dirty="0">
                  <a:latin typeface="Arial" panose="020B0604020202020204" pitchFamily="34" charset="0"/>
                </a:endParaRPr>
              </a:p>
              <a:p>
                <a:r>
                  <a:rPr lang="en-GB" sz="2200" dirty="0">
                    <a:latin typeface="Arial" panose="020B0604020202020204" pitchFamily="34" charset="0"/>
                    <a:cs typeface="Arial" panose="020B0604020202020204" pitchFamily="34" charset="0"/>
                  </a:rPr>
                  <a:t>Find the angle that </a:t>
                </a:r>
                <a14:m>
                  <m:oMath xmlns:m="http://schemas.openxmlformats.org/officeDocument/2006/math">
                    <m:r>
                      <a:rPr lang="en-GB" sz="2200" b="0" i="1" smtClean="0">
                        <a:latin typeface="Cambria Math" panose="02040503050406030204" pitchFamily="18" charset="0"/>
                        <a:cs typeface="Arial" panose="020B0604020202020204" pitchFamily="34" charset="0"/>
                      </a:rPr>
                      <m:t>𝐸𝐶</m:t>
                    </m:r>
                  </m:oMath>
                </a14:m>
                <a:r>
                  <a:rPr lang="en-GB" sz="2200" dirty="0">
                    <a:latin typeface="Arial" panose="020B0604020202020204" pitchFamily="34" charset="0"/>
                    <a:cs typeface="Arial" panose="020B0604020202020204" pitchFamily="34" charset="0"/>
                  </a:rPr>
                  <a:t> makes with the base.</a:t>
                </a:r>
              </a:p>
            </p:txBody>
          </p:sp>
        </mc:Choice>
        <mc:Fallback xmlns="">
          <p:sp>
            <p:nvSpPr>
              <p:cNvPr id="29" name="TextBox 28">
                <a:extLst>
                  <a:ext uri="{FF2B5EF4-FFF2-40B4-BE49-F238E27FC236}">
                    <a16:creationId xmlns:a16="http://schemas.microsoft.com/office/drawing/2014/main" id="{D8D33492-5ECF-4757-A0B2-A6D0CCFEB808}"/>
                  </a:ext>
                </a:extLst>
              </p:cNvPr>
              <p:cNvSpPr txBox="1">
                <a:spLocks noRot="1" noChangeAspect="1" noMove="1" noResize="1" noEditPoints="1" noAdjustHandles="1" noChangeArrowheads="1" noChangeShapeType="1" noTextEdit="1"/>
              </p:cNvSpPr>
              <p:nvPr/>
            </p:nvSpPr>
            <p:spPr>
              <a:xfrm>
                <a:off x="274918" y="1363789"/>
                <a:ext cx="6013587" cy="769441"/>
              </a:xfrm>
              <a:prstGeom prst="rect">
                <a:avLst/>
              </a:prstGeom>
              <a:blipFill>
                <a:blip r:embed="rId9"/>
                <a:stretch>
                  <a:fillRect l="-1317" t="-4762" b="-1587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A80F7DFB-2B3D-479D-9EC8-49F33196052B}"/>
                  </a:ext>
                </a:extLst>
              </p:cNvPr>
              <p:cNvSpPr txBox="1"/>
              <p:nvPr/>
            </p:nvSpPr>
            <p:spPr>
              <a:xfrm>
                <a:off x="274918" y="2229835"/>
                <a:ext cx="5970870" cy="769441"/>
              </a:xfrm>
              <a:prstGeom prst="rect">
                <a:avLst/>
              </a:prstGeom>
              <a:noFill/>
            </p:spPr>
            <p:txBody>
              <a:bodyPr wrap="square" rtlCol="0">
                <a:spAutoFit/>
              </a:bodyPr>
              <a:lstStyle/>
              <a:p>
                <a:r>
                  <a:rPr lang="en-GB" sz="2200" dirty="0">
                    <a:latin typeface="Arial" panose="020B0604020202020204" pitchFamily="34" charset="0"/>
                    <a:cs typeface="Arial" panose="020B0604020202020204" pitchFamily="34" charset="0"/>
                  </a:rPr>
                  <a:t>The point ‘below’ </a:t>
                </a:r>
                <a14:m>
                  <m:oMath xmlns:m="http://schemas.openxmlformats.org/officeDocument/2006/math">
                    <m:r>
                      <a:rPr lang="en-GB" sz="2200" b="0" i="1" smtClean="0">
                        <a:latin typeface="Cambria Math" panose="02040503050406030204" pitchFamily="18" charset="0"/>
                        <a:cs typeface="Arial" panose="020B0604020202020204" pitchFamily="34" charset="0"/>
                      </a:rPr>
                      <m:t>𝐸</m:t>
                    </m:r>
                  </m:oMath>
                </a14:m>
                <a:r>
                  <a:rPr lang="en-GB" sz="2200" dirty="0">
                    <a:latin typeface="Arial" panose="020B0604020202020204" pitchFamily="34" charset="0"/>
                    <a:cs typeface="Arial" panose="020B0604020202020204" pitchFamily="34" charset="0"/>
                  </a:rPr>
                  <a:t> that is on the plane is in the middle of the square. We could call it </a:t>
                </a:r>
                <a14:m>
                  <m:oMath xmlns:m="http://schemas.openxmlformats.org/officeDocument/2006/math">
                    <m:r>
                      <a:rPr lang="en-GB" sz="2200" b="0" i="1" smtClean="0">
                        <a:latin typeface="Cambria Math" panose="02040503050406030204" pitchFamily="18" charset="0"/>
                        <a:cs typeface="Arial" panose="020B0604020202020204" pitchFamily="34" charset="0"/>
                      </a:rPr>
                      <m:t>𝑀</m:t>
                    </m:r>
                  </m:oMath>
                </a14:m>
                <a:r>
                  <a:rPr lang="en-GB" sz="2200" dirty="0">
                    <a:latin typeface="Arial" panose="020B0604020202020204" pitchFamily="34" charset="0"/>
                    <a:cs typeface="Arial" panose="020B0604020202020204" pitchFamily="34" charset="0"/>
                  </a:rPr>
                  <a:t>.</a:t>
                </a:r>
              </a:p>
            </p:txBody>
          </p:sp>
        </mc:Choice>
        <mc:Fallback xmlns="">
          <p:sp>
            <p:nvSpPr>
              <p:cNvPr id="30" name="TextBox 29">
                <a:extLst>
                  <a:ext uri="{FF2B5EF4-FFF2-40B4-BE49-F238E27FC236}">
                    <a16:creationId xmlns:a16="http://schemas.microsoft.com/office/drawing/2014/main" id="{A80F7DFB-2B3D-479D-9EC8-49F33196052B}"/>
                  </a:ext>
                </a:extLst>
              </p:cNvPr>
              <p:cNvSpPr txBox="1">
                <a:spLocks noRot="1" noChangeAspect="1" noMove="1" noResize="1" noEditPoints="1" noAdjustHandles="1" noChangeArrowheads="1" noChangeShapeType="1" noTextEdit="1"/>
              </p:cNvSpPr>
              <p:nvPr/>
            </p:nvSpPr>
            <p:spPr>
              <a:xfrm>
                <a:off x="274918" y="2229835"/>
                <a:ext cx="5970870" cy="769441"/>
              </a:xfrm>
              <a:prstGeom prst="rect">
                <a:avLst/>
              </a:prstGeom>
              <a:blipFill>
                <a:blip r:embed="rId10"/>
                <a:stretch>
                  <a:fillRect l="-1327" t="-4762" b="-15873"/>
                </a:stretch>
              </a:blipFill>
            </p:spPr>
            <p:txBody>
              <a:bodyPr/>
              <a:lstStyle/>
              <a:p>
                <a:r>
                  <a:rPr lang="en-GB">
                    <a:noFill/>
                  </a:rPr>
                  <a:t> </a:t>
                </a:r>
              </a:p>
            </p:txBody>
          </p:sp>
        </mc:Fallback>
      </mc:AlternateContent>
      <p:sp>
        <p:nvSpPr>
          <p:cNvPr id="18" name="Isosceles Triangle 17">
            <a:extLst>
              <a:ext uri="{FF2B5EF4-FFF2-40B4-BE49-F238E27FC236}">
                <a16:creationId xmlns:a16="http://schemas.microsoft.com/office/drawing/2014/main" id="{139048D1-AB58-4F86-B4B0-12C506C40CE0}"/>
              </a:ext>
            </a:extLst>
          </p:cNvPr>
          <p:cNvSpPr/>
          <p:nvPr/>
        </p:nvSpPr>
        <p:spPr>
          <a:xfrm>
            <a:off x="1111258" y="3160026"/>
            <a:ext cx="1270882" cy="2037615"/>
          </a:xfrm>
          <a:prstGeom prst="triangle">
            <a:avLst>
              <a:gd name="adj" fmla="val 0"/>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2B514E89-9FAD-4BBC-A0EB-10E769107002}"/>
                  </a:ext>
                </a:extLst>
              </p:cNvPr>
              <p:cNvSpPr txBox="1"/>
              <p:nvPr/>
            </p:nvSpPr>
            <p:spPr>
              <a:xfrm flipH="1">
                <a:off x="603685" y="5149776"/>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𝑴</m:t>
                      </m:r>
                    </m:oMath>
                  </m:oMathPara>
                </a14:m>
                <a:endParaRPr lang="en-GB" b="1" dirty="0"/>
              </a:p>
            </p:txBody>
          </p:sp>
        </mc:Choice>
        <mc:Fallback xmlns="">
          <p:sp>
            <p:nvSpPr>
              <p:cNvPr id="31" name="TextBox 30">
                <a:extLst>
                  <a:ext uri="{FF2B5EF4-FFF2-40B4-BE49-F238E27FC236}">
                    <a16:creationId xmlns:a16="http://schemas.microsoft.com/office/drawing/2014/main" id="{2B514E89-9FAD-4BBC-A0EB-10E769107002}"/>
                  </a:ext>
                </a:extLst>
              </p:cNvPr>
              <p:cNvSpPr txBox="1">
                <a:spLocks noRot="1" noChangeAspect="1" noMove="1" noResize="1" noEditPoints="1" noAdjustHandles="1" noChangeArrowheads="1" noChangeShapeType="1" noTextEdit="1"/>
              </p:cNvSpPr>
              <p:nvPr/>
            </p:nvSpPr>
            <p:spPr>
              <a:xfrm flipH="1">
                <a:off x="603685" y="5149776"/>
                <a:ext cx="654944" cy="400110"/>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0F21AACB-ECA1-4077-8616-6317BB9EB96C}"/>
                  </a:ext>
                </a:extLst>
              </p:cNvPr>
              <p:cNvSpPr txBox="1"/>
              <p:nvPr/>
            </p:nvSpPr>
            <p:spPr>
              <a:xfrm flipH="1">
                <a:off x="599814" y="2895826"/>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𝑬</m:t>
                      </m:r>
                    </m:oMath>
                  </m:oMathPara>
                </a14:m>
                <a:endParaRPr lang="en-GB" b="1" dirty="0"/>
              </a:p>
            </p:txBody>
          </p:sp>
        </mc:Choice>
        <mc:Fallback xmlns="">
          <p:sp>
            <p:nvSpPr>
              <p:cNvPr id="32" name="TextBox 31">
                <a:extLst>
                  <a:ext uri="{FF2B5EF4-FFF2-40B4-BE49-F238E27FC236}">
                    <a16:creationId xmlns:a16="http://schemas.microsoft.com/office/drawing/2014/main" id="{0F21AACB-ECA1-4077-8616-6317BB9EB96C}"/>
                  </a:ext>
                </a:extLst>
              </p:cNvPr>
              <p:cNvSpPr txBox="1">
                <a:spLocks noRot="1" noChangeAspect="1" noMove="1" noResize="1" noEditPoints="1" noAdjustHandles="1" noChangeArrowheads="1" noChangeShapeType="1" noTextEdit="1"/>
              </p:cNvSpPr>
              <p:nvPr/>
            </p:nvSpPr>
            <p:spPr>
              <a:xfrm flipH="1">
                <a:off x="599814" y="2895826"/>
                <a:ext cx="654944" cy="400110"/>
              </a:xfrm>
              <a:prstGeom prst="rect">
                <a:avLst/>
              </a:prstGeom>
              <a:blipFill>
                <a:blip r:embed="rId12"/>
                <a:stretch>
                  <a:fillRect/>
                </a:stretch>
              </a:blipFill>
            </p:spPr>
            <p:txBody>
              <a:bodyPr/>
              <a:lstStyle/>
              <a:p>
                <a:r>
                  <a:rPr lang="en-GB">
                    <a:noFill/>
                  </a:rPr>
                  <a:t> </a:t>
                </a:r>
              </a:p>
            </p:txBody>
          </p:sp>
        </mc:Fallback>
      </mc:AlternateContent>
      <p:sp>
        <p:nvSpPr>
          <p:cNvPr id="19" name="Partial Circle 18">
            <a:extLst>
              <a:ext uri="{FF2B5EF4-FFF2-40B4-BE49-F238E27FC236}">
                <a16:creationId xmlns:a16="http://schemas.microsoft.com/office/drawing/2014/main" id="{51E95BFA-9F8B-478B-AD94-744A76FBEB51}"/>
              </a:ext>
            </a:extLst>
          </p:cNvPr>
          <p:cNvSpPr/>
          <p:nvPr/>
        </p:nvSpPr>
        <p:spPr>
          <a:xfrm>
            <a:off x="1960894" y="4813056"/>
            <a:ext cx="834886" cy="769169"/>
          </a:xfrm>
          <a:prstGeom prst="pie">
            <a:avLst>
              <a:gd name="adj1" fmla="val 10766131"/>
              <a:gd name="adj2" fmla="val 14236653"/>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mc:AlternateContent xmlns:mc="http://schemas.openxmlformats.org/markup-compatibility/2006" xmlns:a14="http://schemas.microsoft.com/office/drawing/2010/main">
        <mc:Choice Requires="a14">
          <p:sp>
            <p:nvSpPr>
              <p:cNvPr id="34" name="Rectangle 33">
                <a:extLst>
                  <a:ext uri="{FF2B5EF4-FFF2-40B4-BE49-F238E27FC236}">
                    <a16:creationId xmlns:a16="http://schemas.microsoft.com/office/drawing/2014/main" id="{6C5671A9-C79D-462A-B0E8-1929CEB2DDDB}"/>
                  </a:ext>
                </a:extLst>
              </p:cNvPr>
              <p:cNvSpPr/>
              <p:nvPr/>
            </p:nvSpPr>
            <p:spPr>
              <a:xfrm>
                <a:off x="2196252" y="4575220"/>
                <a:ext cx="386388"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2000" i="1">
                          <a:latin typeface="Cambria Math" panose="02040503050406030204" pitchFamily="18" charset="0"/>
                        </a:rPr>
                        <m:t>𝑥</m:t>
                      </m:r>
                    </m:oMath>
                  </m:oMathPara>
                </a14:m>
                <a:endParaRPr lang="en-GB" sz="2000" dirty="0"/>
              </a:p>
            </p:txBody>
          </p:sp>
        </mc:Choice>
        <mc:Fallback xmlns="">
          <p:sp>
            <p:nvSpPr>
              <p:cNvPr id="34" name="Rectangle 33">
                <a:extLst>
                  <a:ext uri="{FF2B5EF4-FFF2-40B4-BE49-F238E27FC236}">
                    <a16:creationId xmlns:a16="http://schemas.microsoft.com/office/drawing/2014/main" id="{6C5671A9-C79D-462A-B0E8-1929CEB2DDDB}"/>
                  </a:ext>
                </a:extLst>
              </p:cNvPr>
              <p:cNvSpPr>
                <a:spLocks noRot="1" noChangeAspect="1" noMove="1" noResize="1" noEditPoints="1" noAdjustHandles="1" noChangeArrowheads="1" noChangeShapeType="1" noTextEdit="1"/>
              </p:cNvSpPr>
              <p:nvPr/>
            </p:nvSpPr>
            <p:spPr>
              <a:xfrm>
                <a:off x="2196252" y="4575220"/>
                <a:ext cx="386388" cy="400110"/>
              </a:xfrm>
              <a:prstGeom prst="rect">
                <a:avLst/>
              </a:prstGeom>
              <a:blipFill>
                <a:blip r:embed="rId13"/>
                <a:stretch>
                  <a:fillRect/>
                </a:stretch>
              </a:blipFill>
            </p:spPr>
            <p:txBody>
              <a:bodyPr/>
              <a:lstStyle/>
              <a:p>
                <a:r>
                  <a:rPr lang="en-GB">
                    <a:noFill/>
                  </a:rPr>
                  <a:t> </a:t>
                </a:r>
              </a:p>
            </p:txBody>
          </p:sp>
        </mc:Fallback>
      </mc:AlternateContent>
      <p:sp>
        <p:nvSpPr>
          <p:cNvPr id="36" name="Rectangle 35">
            <a:extLst>
              <a:ext uri="{FF2B5EF4-FFF2-40B4-BE49-F238E27FC236}">
                <a16:creationId xmlns:a16="http://schemas.microsoft.com/office/drawing/2014/main" id="{5DCB1062-AD4A-49EF-ADD4-12C69CA6DE67}"/>
              </a:ext>
            </a:extLst>
          </p:cNvPr>
          <p:cNvSpPr/>
          <p:nvPr/>
        </p:nvSpPr>
        <p:spPr>
          <a:xfrm>
            <a:off x="330021" y="5718887"/>
            <a:ext cx="3198504" cy="400110"/>
          </a:xfrm>
          <a:prstGeom prst="rect">
            <a:avLst/>
          </a:prstGeom>
        </p:spPr>
        <p:txBody>
          <a:bodyPr wrap="none">
            <a:spAutoFit/>
          </a:bodyPr>
          <a:lstStyle/>
          <a:p>
            <a:r>
              <a:rPr lang="en-GB" sz="2000" dirty="0">
                <a:latin typeface="Arial" panose="020B0604020202020204" pitchFamily="34" charset="0"/>
                <a:cs typeface="Arial" panose="020B0604020202020204" pitchFamily="34" charset="0"/>
              </a:rPr>
              <a:t>We need one more length!</a:t>
            </a:r>
            <a:endParaRPr lang="en-GB" sz="2000" dirty="0"/>
          </a:p>
        </p:txBody>
      </p:sp>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C7058FDA-7093-4C6C-A7E1-A9572ADA7460}"/>
                  </a:ext>
                </a:extLst>
              </p:cNvPr>
              <p:cNvSpPr txBox="1"/>
              <p:nvPr/>
            </p:nvSpPr>
            <p:spPr>
              <a:xfrm>
                <a:off x="9202550" y="1392492"/>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𝟏𝟐</m:t>
                      </m:r>
                      <m:r>
                        <a:rPr lang="en-GB" sz="2000" b="1" i="1" smtClean="0">
                          <a:latin typeface="Cambria Math" panose="02040503050406030204" pitchFamily="18" charset="0"/>
                        </a:rPr>
                        <m:t> </m:t>
                      </m:r>
                      <m:r>
                        <a:rPr lang="en-GB" sz="2000" b="1" i="1" smtClean="0">
                          <a:latin typeface="Cambria Math" panose="02040503050406030204" pitchFamily="18" charset="0"/>
                        </a:rPr>
                        <m:t>𝒄𝒎</m:t>
                      </m:r>
                    </m:oMath>
                  </m:oMathPara>
                </a14:m>
                <a:endParaRPr lang="en-GB" b="1" dirty="0"/>
              </a:p>
            </p:txBody>
          </p:sp>
        </mc:Choice>
        <mc:Fallback xmlns="">
          <p:sp>
            <p:nvSpPr>
              <p:cNvPr id="37" name="TextBox 36">
                <a:extLst>
                  <a:ext uri="{FF2B5EF4-FFF2-40B4-BE49-F238E27FC236}">
                    <a16:creationId xmlns:a16="http://schemas.microsoft.com/office/drawing/2014/main" id="{C7058FDA-7093-4C6C-A7E1-A9572ADA7460}"/>
                  </a:ext>
                </a:extLst>
              </p:cNvPr>
              <p:cNvSpPr txBox="1">
                <a:spLocks noRot="1" noChangeAspect="1" noMove="1" noResize="1" noEditPoints="1" noAdjustHandles="1" noChangeArrowheads="1" noChangeShapeType="1" noTextEdit="1"/>
              </p:cNvSpPr>
              <p:nvPr/>
            </p:nvSpPr>
            <p:spPr>
              <a:xfrm>
                <a:off x="9202550" y="1392492"/>
                <a:ext cx="654944" cy="400110"/>
              </a:xfrm>
              <a:prstGeom prst="rect">
                <a:avLst/>
              </a:prstGeom>
              <a:blipFill>
                <a:blip r:embed="rId14"/>
                <a:stretch>
                  <a:fillRect r="-3551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a:extLst>
                  <a:ext uri="{FF2B5EF4-FFF2-40B4-BE49-F238E27FC236}">
                    <a16:creationId xmlns:a16="http://schemas.microsoft.com/office/drawing/2014/main" id="{550F8070-D9A4-488E-86A6-823721607519}"/>
                  </a:ext>
                </a:extLst>
              </p:cNvPr>
              <p:cNvSpPr txBox="1"/>
              <p:nvPr/>
            </p:nvSpPr>
            <p:spPr>
              <a:xfrm>
                <a:off x="8281530" y="4348943"/>
                <a:ext cx="5598424" cy="1953227"/>
              </a:xfrm>
              <a:prstGeom prst="rect">
                <a:avLst/>
              </a:prstGeom>
              <a:noFill/>
            </p:spPr>
            <p:txBody>
              <a:bodyPr wrap="square" rtlCol="0">
                <a:spAutoFit/>
              </a:bodyPr>
              <a:lstStyle/>
              <a:p>
                <a:r>
                  <a:rPr lang="en-GB" sz="2200" b="0" dirty="0"/>
                  <a:t>Back to the purple triangle:</a:t>
                </a:r>
              </a:p>
              <a:p>
                <a:endParaRPr lang="en-GB" sz="2200" dirty="0"/>
              </a:p>
              <a:p>
                <a:r>
                  <a:rPr lang="en-GB" sz="2200" b="0" dirty="0"/>
                  <a:t>Angle </a:t>
                </a:r>
                <a14:m>
                  <m:oMath xmlns:m="http://schemas.openxmlformats.org/officeDocument/2006/math">
                    <m:r>
                      <a:rPr lang="en-GB" sz="2200" b="0" i="1" smtClean="0">
                        <a:latin typeface="Cambria Math" panose="02040503050406030204" pitchFamily="18" charset="0"/>
                      </a:rPr>
                      <m:t>𝐸𝐶𝑀</m:t>
                    </m:r>
                    <m:r>
                      <a:rPr lang="en-GB" sz="2200" b="0" i="1" smtClean="0">
                        <a:latin typeface="Cambria Math" panose="02040503050406030204" pitchFamily="18" charset="0"/>
                      </a:rPr>
                      <m:t> = </m:t>
                    </m:r>
                    <m:func>
                      <m:funcPr>
                        <m:ctrlPr>
                          <a:rPr lang="en-GB" sz="2200" b="0" i="1" smtClean="0">
                            <a:latin typeface="Cambria Math" panose="02040503050406030204" pitchFamily="18" charset="0"/>
                          </a:rPr>
                        </m:ctrlPr>
                      </m:funcPr>
                      <m:fName>
                        <m:sSup>
                          <m:sSupPr>
                            <m:ctrlPr>
                              <a:rPr lang="en-GB" sz="2200" b="0" i="1" smtClean="0">
                                <a:latin typeface="Cambria Math" panose="02040503050406030204" pitchFamily="18" charset="0"/>
                              </a:rPr>
                            </m:ctrlPr>
                          </m:sSupPr>
                          <m:e>
                            <m:r>
                              <m:rPr>
                                <m:sty m:val="p"/>
                              </m:rPr>
                              <a:rPr lang="en-GB" sz="2200" b="0" i="0" smtClean="0">
                                <a:latin typeface="Cambria Math" panose="02040503050406030204" pitchFamily="18" charset="0"/>
                              </a:rPr>
                              <m:t>cos</m:t>
                            </m:r>
                          </m:e>
                          <m:sup>
                            <m:r>
                              <a:rPr lang="en-GB" sz="2200" b="0" i="1" smtClean="0">
                                <a:latin typeface="Cambria Math" panose="02040503050406030204" pitchFamily="18" charset="0"/>
                              </a:rPr>
                              <m:t>−1</m:t>
                            </m:r>
                          </m:sup>
                        </m:sSup>
                      </m:fName>
                      <m:e>
                        <m:d>
                          <m:dPr>
                            <m:ctrlPr>
                              <a:rPr lang="en-GB" sz="2200" b="0" i="1" smtClean="0">
                                <a:latin typeface="Cambria Math" panose="02040503050406030204" pitchFamily="18" charset="0"/>
                              </a:rPr>
                            </m:ctrlPr>
                          </m:dPr>
                          <m:e>
                            <m:f>
                              <m:fPr>
                                <m:ctrlPr>
                                  <a:rPr lang="en-GB" sz="2200" b="0" i="1" smtClean="0">
                                    <a:latin typeface="Cambria Math" panose="02040503050406030204" pitchFamily="18" charset="0"/>
                                  </a:rPr>
                                </m:ctrlPr>
                              </m:fPr>
                              <m:num>
                                <m:r>
                                  <a:rPr lang="en-GB" sz="2200" b="0" i="1" smtClean="0">
                                    <a:latin typeface="Cambria Math" panose="02040503050406030204" pitchFamily="18" charset="0"/>
                                  </a:rPr>
                                  <m:t>7.07</m:t>
                                </m:r>
                              </m:num>
                              <m:den>
                                <m:r>
                                  <a:rPr lang="en-GB" sz="2200" b="0" i="1" smtClean="0">
                                    <a:latin typeface="Cambria Math" panose="02040503050406030204" pitchFamily="18" charset="0"/>
                                  </a:rPr>
                                  <m:t>12</m:t>
                                </m:r>
                              </m:den>
                            </m:f>
                          </m:e>
                        </m:d>
                      </m:e>
                    </m:func>
                  </m:oMath>
                </a14:m>
                <a:endParaRPr lang="en-GB" sz="2200" b="0" dirty="0"/>
              </a:p>
              <a:p>
                <a:endParaRPr lang="en-GB" sz="2200" dirty="0"/>
              </a:p>
              <a:p>
                <a:r>
                  <a:rPr lang="en-GB" sz="2200" dirty="0"/>
                  <a:t>       </a:t>
                </a:r>
                <a14:m>
                  <m:oMath xmlns:m="http://schemas.openxmlformats.org/officeDocument/2006/math">
                    <m:r>
                      <a:rPr lang="en-GB" sz="2200" i="1">
                        <a:latin typeface="Cambria Math" panose="02040503050406030204" pitchFamily="18" charset="0"/>
                      </a:rPr>
                      <m:t>=</m:t>
                    </m:r>
                    <m:r>
                      <a:rPr lang="en-GB" sz="2200" b="0" i="1" smtClean="0">
                        <a:latin typeface="Cambria Math" panose="02040503050406030204" pitchFamily="18" charset="0"/>
                      </a:rPr>
                      <m:t>  53.9</m:t>
                    </m:r>
                    <m:r>
                      <a:rPr lang="en-GB" sz="2200" b="0" i="1" baseline="30000" smtClean="0">
                        <a:latin typeface="Cambria Math" panose="02040503050406030204" pitchFamily="18" charset="0"/>
                      </a:rPr>
                      <m:t>0</m:t>
                    </m:r>
                  </m:oMath>
                </a14:m>
                <a:endParaRPr lang="en-GB" sz="2200" baseline="30000" dirty="0"/>
              </a:p>
            </p:txBody>
          </p:sp>
        </mc:Choice>
        <mc:Fallback xmlns="">
          <p:sp>
            <p:nvSpPr>
              <p:cNvPr id="39" name="TextBox 38">
                <a:extLst>
                  <a:ext uri="{FF2B5EF4-FFF2-40B4-BE49-F238E27FC236}">
                    <a16:creationId xmlns:a16="http://schemas.microsoft.com/office/drawing/2014/main" id="{550F8070-D9A4-488E-86A6-823721607519}"/>
                  </a:ext>
                </a:extLst>
              </p:cNvPr>
              <p:cNvSpPr txBox="1">
                <a:spLocks noRot="1" noChangeAspect="1" noMove="1" noResize="1" noEditPoints="1" noAdjustHandles="1" noChangeArrowheads="1" noChangeShapeType="1" noTextEdit="1"/>
              </p:cNvSpPr>
              <p:nvPr/>
            </p:nvSpPr>
            <p:spPr>
              <a:xfrm>
                <a:off x="8281530" y="4348943"/>
                <a:ext cx="5598424" cy="1953227"/>
              </a:xfrm>
              <a:prstGeom prst="rect">
                <a:avLst/>
              </a:prstGeom>
              <a:blipFill>
                <a:blip r:embed="rId15"/>
                <a:stretch>
                  <a:fillRect l="-1416" t="-186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Rectangle 39">
                <a:extLst>
                  <a:ext uri="{FF2B5EF4-FFF2-40B4-BE49-F238E27FC236}">
                    <a16:creationId xmlns:a16="http://schemas.microsoft.com/office/drawing/2014/main" id="{514F8504-BBDC-4173-BEC4-20416D53E4E0}"/>
                  </a:ext>
                </a:extLst>
              </p:cNvPr>
              <p:cNvSpPr/>
              <p:nvPr/>
            </p:nvSpPr>
            <p:spPr>
              <a:xfrm>
                <a:off x="4030003" y="3750040"/>
                <a:ext cx="7633628" cy="400110"/>
              </a:xfrm>
              <a:prstGeom prst="rect">
                <a:avLst/>
              </a:prstGeom>
            </p:spPr>
            <p:txBody>
              <a:bodyPr wrap="none">
                <a:spAutoFit/>
              </a:bodyPr>
              <a:lstStyle/>
              <a:p>
                <a:r>
                  <a:rPr lang="en-GB" sz="2000" dirty="0">
                    <a:latin typeface="Arial" panose="020B0604020202020204" pitchFamily="34" charset="0"/>
                    <a:cs typeface="Arial" panose="020B0604020202020204" pitchFamily="34" charset="0"/>
                  </a:rPr>
                  <a:t>We can use the triangle </a:t>
                </a:r>
                <a14:m>
                  <m:oMath xmlns:m="http://schemas.openxmlformats.org/officeDocument/2006/math">
                    <m:r>
                      <a:rPr lang="en-GB" sz="2000" b="0" i="1" smtClean="0">
                        <a:latin typeface="Cambria Math" panose="02040503050406030204" pitchFamily="18" charset="0"/>
                        <a:cs typeface="Arial" panose="020B0604020202020204" pitchFamily="34" charset="0"/>
                      </a:rPr>
                      <m:t>𝐴𝐶𝐷</m:t>
                    </m:r>
                    <m:r>
                      <a:rPr lang="en-GB" sz="2000" b="0" i="0" smtClean="0">
                        <a:latin typeface="Cambria Math" panose="02040503050406030204" pitchFamily="18" charset="0"/>
                        <a:cs typeface="Arial" panose="020B0604020202020204" pitchFamily="34" charset="0"/>
                      </a:rPr>
                      <m:t> </m:t>
                    </m:r>
                  </m:oMath>
                </a14:m>
                <a:r>
                  <a:rPr lang="en-GB" sz="2000" dirty="0">
                    <a:latin typeface="Arial" panose="020B0604020202020204" pitchFamily="34" charset="0"/>
                    <a:cs typeface="Arial" panose="020B0604020202020204" pitchFamily="34" charset="0"/>
                  </a:rPr>
                  <a:t> to find length </a:t>
                </a:r>
                <a14:m>
                  <m:oMath xmlns:m="http://schemas.openxmlformats.org/officeDocument/2006/math">
                    <m:r>
                      <a:rPr lang="en-GB" sz="2000" b="0" i="1" smtClean="0">
                        <a:latin typeface="Cambria Math" panose="02040503050406030204" pitchFamily="18" charset="0"/>
                        <a:cs typeface="Arial" panose="020B0604020202020204" pitchFamily="34" charset="0"/>
                      </a:rPr>
                      <m:t>𝐴𝐶</m:t>
                    </m:r>
                  </m:oMath>
                </a14:m>
                <a:r>
                  <a:rPr lang="en-GB" sz="2000" dirty="0">
                    <a:latin typeface="Arial" panose="020B0604020202020204" pitchFamily="34" charset="0"/>
                    <a:cs typeface="Arial" panose="020B0604020202020204" pitchFamily="34" charset="0"/>
                  </a:rPr>
                  <a:t> and halve it for </a:t>
                </a:r>
                <a14:m>
                  <m:oMath xmlns:m="http://schemas.openxmlformats.org/officeDocument/2006/math">
                    <m:r>
                      <a:rPr lang="en-GB" sz="2000" b="0" i="1" smtClean="0">
                        <a:latin typeface="Cambria Math" panose="02040503050406030204" pitchFamily="18" charset="0"/>
                        <a:cs typeface="Arial" panose="020B0604020202020204" pitchFamily="34" charset="0"/>
                      </a:rPr>
                      <m:t>𝑀𝐶</m:t>
                    </m:r>
                  </m:oMath>
                </a14:m>
                <a:r>
                  <a:rPr lang="en-GB" sz="2000" dirty="0">
                    <a:latin typeface="Arial" panose="020B0604020202020204" pitchFamily="34" charset="0"/>
                    <a:cs typeface="Arial" panose="020B0604020202020204" pitchFamily="34" charset="0"/>
                  </a:rPr>
                  <a:t>.</a:t>
                </a:r>
              </a:p>
            </p:txBody>
          </p:sp>
        </mc:Choice>
        <mc:Fallback xmlns="">
          <p:sp>
            <p:nvSpPr>
              <p:cNvPr id="40" name="Rectangle 39">
                <a:extLst>
                  <a:ext uri="{FF2B5EF4-FFF2-40B4-BE49-F238E27FC236}">
                    <a16:creationId xmlns:a16="http://schemas.microsoft.com/office/drawing/2014/main" id="{514F8504-BBDC-4173-BEC4-20416D53E4E0}"/>
                  </a:ext>
                </a:extLst>
              </p:cNvPr>
              <p:cNvSpPr>
                <a:spLocks noRot="1" noChangeAspect="1" noMove="1" noResize="1" noEditPoints="1" noAdjustHandles="1" noChangeArrowheads="1" noChangeShapeType="1" noTextEdit="1"/>
              </p:cNvSpPr>
              <p:nvPr/>
            </p:nvSpPr>
            <p:spPr>
              <a:xfrm>
                <a:off x="4030003" y="3750040"/>
                <a:ext cx="7633628" cy="400110"/>
              </a:xfrm>
              <a:prstGeom prst="rect">
                <a:avLst/>
              </a:prstGeom>
              <a:blipFill>
                <a:blip r:embed="rId16"/>
                <a:stretch>
                  <a:fillRect l="-799" t="-6061" r="-879" b="-27273"/>
                </a:stretch>
              </a:blipFill>
            </p:spPr>
            <p:txBody>
              <a:bodyPr/>
              <a:lstStyle/>
              <a:p>
                <a:r>
                  <a:rPr lang="en-GB">
                    <a:noFill/>
                  </a:rPr>
                  <a:t> </a:t>
                </a:r>
              </a:p>
            </p:txBody>
          </p:sp>
        </mc:Fallback>
      </mc:AlternateContent>
      <p:sp>
        <p:nvSpPr>
          <p:cNvPr id="3" name="Parallelogram 2">
            <a:extLst>
              <a:ext uri="{FF2B5EF4-FFF2-40B4-BE49-F238E27FC236}">
                <a16:creationId xmlns:a16="http://schemas.microsoft.com/office/drawing/2014/main" id="{CBCAFBAE-6DBB-478A-9311-B36C6ED976C1}"/>
              </a:ext>
            </a:extLst>
          </p:cNvPr>
          <p:cNvSpPr/>
          <p:nvPr/>
        </p:nvSpPr>
        <p:spPr>
          <a:xfrm>
            <a:off x="7671318" y="2047913"/>
            <a:ext cx="2156727" cy="1126616"/>
          </a:xfrm>
          <a:prstGeom prst="parallelogram">
            <a:avLst>
              <a:gd name="adj" fmla="val 46936"/>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a:extLst>
              <a:ext uri="{FF2B5EF4-FFF2-40B4-BE49-F238E27FC236}">
                <a16:creationId xmlns:a16="http://schemas.microsoft.com/office/drawing/2014/main" id="{824E0F81-C4FE-440C-8AFC-A3715CA3DAB5}"/>
              </a:ext>
            </a:extLst>
          </p:cNvPr>
          <p:cNvCxnSpPr>
            <a:cxnSpLocks/>
          </p:cNvCxnSpPr>
          <p:nvPr/>
        </p:nvCxnSpPr>
        <p:spPr>
          <a:xfrm flipH="1">
            <a:off x="7671319" y="1481476"/>
            <a:ext cx="1105295" cy="17001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AB404B57-67FB-4B91-B511-FD24C3BD17F5}"/>
              </a:ext>
            </a:extLst>
          </p:cNvPr>
          <p:cNvCxnSpPr>
            <a:cxnSpLocks/>
          </p:cNvCxnSpPr>
          <p:nvPr/>
        </p:nvCxnSpPr>
        <p:spPr>
          <a:xfrm>
            <a:off x="8776614" y="1481476"/>
            <a:ext cx="517596" cy="16752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B371FA79-90E7-4517-A31C-EAEFA2521B7A}"/>
              </a:ext>
            </a:extLst>
          </p:cNvPr>
          <p:cNvCxnSpPr>
            <a:cxnSpLocks/>
          </p:cNvCxnSpPr>
          <p:nvPr/>
        </p:nvCxnSpPr>
        <p:spPr>
          <a:xfrm>
            <a:off x="8763148" y="1474368"/>
            <a:ext cx="1064897" cy="582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D77997BD-6800-48E7-9451-0B67D4B8F79C}"/>
              </a:ext>
            </a:extLst>
          </p:cNvPr>
          <p:cNvCxnSpPr>
            <a:cxnSpLocks/>
          </p:cNvCxnSpPr>
          <p:nvPr/>
        </p:nvCxnSpPr>
        <p:spPr>
          <a:xfrm flipH="1">
            <a:off x="8203403" y="1493256"/>
            <a:ext cx="566479" cy="5475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3" name="TextBox 52">
                <a:extLst>
                  <a:ext uri="{FF2B5EF4-FFF2-40B4-BE49-F238E27FC236}">
                    <a16:creationId xmlns:a16="http://schemas.microsoft.com/office/drawing/2014/main" id="{BC0E32D0-B32D-41DD-A853-E13501B040D5}"/>
                  </a:ext>
                </a:extLst>
              </p:cNvPr>
              <p:cNvSpPr txBox="1"/>
              <p:nvPr/>
            </p:nvSpPr>
            <p:spPr>
              <a:xfrm>
                <a:off x="7970515" y="3203867"/>
                <a:ext cx="1064897"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𝟏𝟎</m:t>
                      </m:r>
                      <m:r>
                        <a:rPr lang="en-GB" sz="2000" b="1" i="1" smtClean="0">
                          <a:latin typeface="Cambria Math" panose="02040503050406030204" pitchFamily="18" charset="0"/>
                        </a:rPr>
                        <m:t> </m:t>
                      </m:r>
                      <m:r>
                        <a:rPr lang="en-GB" sz="2000" b="1" i="1" smtClean="0">
                          <a:latin typeface="Cambria Math" panose="02040503050406030204" pitchFamily="18" charset="0"/>
                        </a:rPr>
                        <m:t>𝒄𝒎</m:t>
                      </m:r>
                    </m:oMath>
                  </m:oMathPara>
                </a14:m>
                <a:endParaRPr lang="en-GB" b="1" dirty="0"/>
              </a:p>
            </p:txBody>
          </p:sp>
        </mc:Choice>
        <mc:Fallback xmlns="">
          <p:sp>
            <p:nvSpPr>
              <p:cNvPr id="53" name="TextBox 52">
                <a:extLst>
                  <a:ext uri="{FF2B5EF4-FFF2-40B4-BE49-F238E27FC236}">
                    <a16:creationId xmlns:a16="http://schemas.microsoft.com/office/drawing/2014/main" id="{BC0E32D0-B32D-41DD-A853-E13501B040D5}"/>
                  </a:ext>
                </a:extLst>
              </p:cNvPr>
              <p:cNvSpPr txBox="1">
                <a:spLocks noRot="1" noChangeAspect="1" noMove="1" noResize="1" noEditPoints="1" noAdjustHandles="1" noChangeArrowheads="1" noChangeShapeType="1" noTextEdit="1"/>
              </p:cNvSpPr>
              <p:nvPr/>
            </p:nvSpPr>
            <p:spPr>
              <a:xfrm>
                <a:off x="7970515" y="3203867"/>
                <a:ext cx="1064897" cy="400110"/>
              </a:xfrm>
              <a:prstGeom prst="rect">
                <a:avLst/>
              </a:prstGeom>
              <a:blipFill>
                <a:blip r:embed="rId17"/>
                <a:stretch>
                  <a:fillRect/>
                </a:stretch>
              </a:blipFill>
            </p:spPr>
            <p:txBody>
              <a:bodyPr/>
              <a:lstStyle/>
              <a:p>
                <a:r>
                  <a:rPr lang="en-GB">
                    <a:noFill/>
                  </a:rPr>
                  <a:t> </a:t>
                </a:r>
              </a:p>
            </p:txBody>
          </p:sp>
        </mc:Fallback>
      </mc:AlternateContent>
      <p:sp>
        <p:nvSpPr>
          <p:cNvPr id="54" name="Freeform: Shape 53">
            <a:extLst>
              <a:ext uri="{FF2B5EF4-FFF2-40B4-BE49-F238E27FC236}">
                <a16:creationId xmlns:a16="http://schemas.microsoft.com/office/drawing/2014/main" id="{DE1FC05A-B283-427B-BF3C-ED6F8C85B1C8}"/>
              </a:ext>
            </a:extLst>
          </p:cNvPr>
          <p:cNvSpPr/>
          <p:nvPr/>
        </p:nvSpPr>
        <p:spPr>
          <a:xfrm>
            <a:off x="8710863" y="1507958"/>
            <a:ext cx="609600" cy="1700463"/>
          </a:xfrm>
          <a:custGeom>
            <a:avLst/>
            <a:gdLst>
              <a:gd name="connsiteX0" fmla="*/ 0 w 609600"/>
              <a:gd name="connsiteY0" fmla="*/ 1042737 h 1700463"/>
              <a:gd name="connsiteX1" fmla="*/ 48126 w 609600"/>
              <a:gd name="connsiteY1" fmla="*/ 0 h 1700463"/>
              <a:gd name="connsiteX2" fmla="*/ 609600 w 609600"/>
              <a:gd name="connsiteY2" fmla="*/ 1700463 h 1700463"/>
              <a:gd name="connsiteX3" fmla="*/ 0 w 609600"/>
              <a:gd name="connsiteY3" fmla="*/ 1042737 h 1700463"/>
            </a:gdLst>
            <a:ahLst/>
            <a:cxnLst>
              <a:cxn ang="0">
                <a:pos x="connsiteX0" y="connsiteY0"/>
              </a:cxn>
              <a:cxn ang="0">
                <a:pos x="connsiteX1" y="connsiteY1"/>
              </a:cxn>
              <a:cxn ang="0">
                <a:pos x="connsiteX2" y="connsiteY2"/>
              </a:cxn>
              <a:cxn ang="0">
                <a:pos x="connsiteX3" y="connsiteY3"/>
              </a:cxn>
            </a:cxnLst>
            <a:rect l="l" t="t" r="r" b="b"/>
            <a:pathLst>
              <a:path w="609600" h="1700463">
                <a:moveTo>
                  <a:pt x="0" y="1042737"/>
                </a:moveTo>
                <a:lnTo>
                  <a:pt x="48126" y="0"/>
                </a:lnTo>
                <a:lnTo>
                  <a:pt x="609600" y="1700463"/>
                </a:lnTo>
                <a:lnTo>
                  <a:pt x="0" y="1042737"/>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55" name="TextBox 54">
                <a:extLst>
                  <a:ext uri="{FF2B5EF4-FFF2-40B4-BE49-F238E27FC236}">
                    <a16:creationId xmlns:a16="http://schemas.microsoft.com/office/drawing/2014/main" id="{3295A45C-ACE0-4CD3-8B70-8911762EE71C}"/>
                  </a:ext>
                </a:extLst>
              </p:cNvPr>
              <p:cNvSpPr txBox="1"/>
              <p:nvPr/>
            </p:nvSpPr>
            <p:spPr>
              <a:xfrm flipH="1">
                <a:off x="2223131" y="5197641"/>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𝑪</m:t>
                      </m:r>
                    </m:oMath>
                  </m:oMathPara>
                </a14:m>
                <a:endParaRPr lang="en-GB" b="1" dirty="0"/>
              </a:p>
            </p:txBody>
          </p:sp>
        </mc:Choice>
        <mc:Fallback xmlns="">
          <p:sp>
            <p:nvSpPr>
              <p:cNvPr id="55" name="TextBox 54">
                <a:extLst>
                  <a:ext uri="{FF2B5EF4-FFF2-40B4-BE49-F238E27FC236}">
                    <a16:creationId xmlns:a16="http://schemas.microsoft.com/office/drawing/2014/main" id="{3295A45C-ACE0-4CD3-8B70-8911762EE71C}"/>
                  </a:ext>
                </a:extLst>
              </p:cNvPr>
              <p:cNvSpPr txBox="1">
                <a:spLocks noRot="1" noChangeAspect="1" noMove="1" noResize="1" noEditPoints="1" noAdjustHandles="1" noChangeArrowheads="1" noChangeShapeType="1" noTextEdit="1"/>
              </p:cNvSpPr>
              <p:nvPr/>
            </p:nvSpPr>
            <p:spPr>
              <a:xfrm flipH="1">
                <a:off x="2223131" y="5197641"/>
                <a:ext cx="654944" cy="400110"/>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TextBox 55">
                <a:extLst>
                  <a:ext uri="{FF2B5EF4-FFF2-40B4-BE49-F238E27FC236}">
                    <a16:creationId xmlns:a16="http://schemas.microsoft.com/office/drawing/2014/main" id="{B865CCDE-7195-4A41-BEBE-5B0A5CA93AF9}"/>
                  </a:ext>
                </a:extLst>
              </p:cNvPr>
              <p:cNvSpPr txBox="1"/>
              <p:nvPr/>
            </p:nvSpPr>
            <p:spPr>
              <a:xfrm>
                <a:off x="1633422" y="3729137"/>
                <a:ext cx="94921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𝟏𝟐</m:t>
                      </m:r>
                      <m:r>
                        <a:rPr lang="en-GB" sz="2000" b="1" i="1" smtClean="0">
                          <a:latin typeface="Cambria Math" panose="02040503050406030204" pitchFamily="18" charset="0"/>
                        </a:rPr>
                        <m:t> </m:t>
                      </m:r>
                      <m:r>
                        <a:rPr lang="en-GB" sz="2000" b="1" i="1" smtClean="0">
                          <a:latin typeface="Cambria Math" panose="02040503050406030204" pitchFamily="18" charset="0"/>
                        </a:rPr>
                        <m:t>𝒄𝒎</m:t>
                      </m:r>
                    </m:oMath>
                  </m:oMathPara>
                </a14:m>
                <a:endParaRPr lang="en-GB" b="1" dirty="0"/>
              </a:p>
            </p:txBody>
          </p:sp>
        </mc:Choice>
        <mc:Fallback xmlns="">
          <p:sp>
            <p:nvSpPr>
              <p:cNvPr id="56" name="TextBox 55">
                <a:extLst>
                  <a:ext uri="{FF2B5EF4-FFF2-40B4-BE49-F238E27FC236}">
                    <a16:creationId xmlns:a16="http://schemas.microsoft.com/office/drawing/2014/main" id="{B865CCDE-7195-4A41-BEBE-5B0A5CA93AF9}"/>
                  </a:ext>
                </a:extLst>
              </p:cNvPr>
              <p:cNvSpPr txBox="1">
                <a:spLocks noRot="1" noChangeAspect="1" noMove="1" noResize="1" noEditPoints="1" noAdjustHandles="1" noChangeArrowheads="1" noChangeShapeType="1" noTextEdit="1"/>
              </p:cNvSpPr>
              <p:nvPr/>
            </p:nvSpPr>
            <p:spPr>
              <a:xfrm>
                <a:off x="1633422" y="3729137"/>
                <a:ext cx="949218" cy="400110"/>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7" name="TextBox 56">
                <a:extLst>
                  <a:ext uri="{FF2B5EF4-FFF2-40B4-BE49-F238E27FC236}">
                    <a16:creationId xmlns:a16="http://schemas.microsoft.com/office/drawing/2014/main" id="{F9673E8B-9EDC-41A4-86CE-BD46040E067D}"/>
                  </a:ext>
                </a:extLst>
              </p:cNvPr>
              <p:cNvSpPr txBox="1"/>
              <p:nvPr/>
            </p:nvSpPr>
            <p:spPr>
              <a:xfrm flipH="1">
                <a:off x="8232988" y="2380705"/>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𝑴</m:t>
                      </m:r>
                    </m:oMath>
                  </m:oMathPara>
                </a14:m>
                <a:endParaRPr lang="en-GB" b="1" dirty="0"/>
              </a:p>
            </p:txBody>
          </p:sp>
        </mc:Choice>
        <mc:Fallback xmlns="">
          <p:sp>
            <p:nvSpPr>
              <p:cNvPr id="57" name="TextBox 56">
                <a:extLst>
                  <a:ext uri="{FF2B5EF4-FFF2-40B4-BE49-F238E27FC236}">
                    <a16:creationId xmlns:a16="http://schemas.microsoft.com/office/drawing/2014/main" id="{F9673E8B-9EDC-41A4-86CE-BD46040E067D}"/>
                  </a:ext>
                </a:extLst>
              </p:cNvPr>
              <p:cNvSpPr txBox="1">
                <a:spLocks noRot="1" noChangeAspect="1" noMove="1" noResize="1" noEditPoints="1" noAdjustHandles="1" noChangeArrowheads="1" noChangeShapeType="1" noTextEdit="1"/>
              </p:cNvSpPr>
              <p:nvPr/>
            </p:nvSpPr>
            <p:spPr>
              <a:xfrm flipH="1">
                <a:off x="8232988" y="2380705"/>
                <a:ext cx="654944" cy="400110"/>
              </a:xfrm>
              <a:prstGeom prst="rect">
                <a:avLst/>
              </a:prstGeom>
              <a:blipFill>
                <a:blip r:embed="rId20"/>
                <a:stretch>
                  <a:fillRect/>
                </a:stretch>
              </a:blipFill>
            </p:spPr>
            <p:txBody>
              <a:bodyPr/>
              <a:lstStyle/>
              <a:p>
                <a:r>
                  <a:rPr lang="en-GB">
                    <a:noFill/>
                  </a:rPr>
                  <a:t> </a:t>
                </a:r>
              </a:p>
            </p:txBody>
          </p:sp>
        </mc:Fallback>
      </mc:AlternateContent>
      <p:sp>
        <p:nvSpPr>
          <p:cNvPr id="58" name="Right Triangle 57">
            <a:extLst>
              <a:ext uri="{FF2B5EF4-FFF2-40B4-BE49-F238E27FC236}">
                <a16:creationId xmlns:a16="http://schemas.microsoft.com/office/drawing/2014/main" id="{EFBFE9F9-0F79-42D7-85E6-5C410EE65FC0}"/>
              </a:ext>
            </a:extLst>
          </p:cNvPr>
          <p:cNvSpPr/>
          <p:nvPr/>
        </p:nvSpPr>
        <p:spPr>
          <a:xfrm>
            <a:off x="4152821" y="4546515"/>
            <a:ext cx="1770276" cy="1474215"/>
          </a:xfrm>
          <a:prstGeom prst="rtTriangl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59" name="TextBox 58">
                <a:extLst>
                  <a:ext uri="{FF2B5EF4-FFF2-40B4-BE49-F238E27FC236}">
                    <a16:creationId xmlns:a16="http://schemas.microsoft.com/office/drawing/2014/main" id="{91EE4596-5F1F-42B1-A01C-5D1C2BFAF53E}"/>
                  </a:ext>
                </a:extLst>
              </p:cNvPr>
              <p:cNvSpPr txBox="1"/>
              <p:nvPr/>
            </p:nvSpPr>
            <p:spPr>
              <a:xfrm flipH="1">
                <a:off x="3739181" y="4181556"/>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𝑨</m:t>
                      </m:r>
                    </m:oMath>
                  </m:oMathPara>
                </a14:m>
                <a:endParaRPr lang="en-GB" b="1" dirty="0"/>
              </a:p>
            </p:txBody>
          </p:sp>
        </mc:Choice>
        <mc:Fallback xmlns="">
          <p:sp>
            <p:nvSpPr>
              <p:cNvPr id="59" name="TextBox 58">
                <a:extLst>
                  <a:ext uri="{FF2B5EF4-FFF2-40B4-BE49-F238E27FC236}">
                    <a16:creationId xmlns:a16="http://schemas.microsoft.com/office/drawing/2014/main" id="{91EE4596-5F1F-42B1-A01C-5D1C2BFAF53E}"/>
                  </a:ext>
                </a:extLst>
              </p:cNvPr>
              <p:cNvSpPr txBox="1">
                <a:spLocks noRot="1" noChangeAspect="1" noMove="1" noResize="1" noEditPoints="1" noAdjustHandles="1" noChangeArrowheads="1" noChangeShapeType="1" noTextEdit="1"/>
              </p:cNvSpPr>
              <p:nvPr/>
            </p:nvSpPr>
            <p:spPr>
              <a:xfrm flipH="1">
                <a:off x="3739181" y="4181556"/>
                <a:ext cx="654944" cy="400110"/>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a:extLst>
                  <a:ext uri="{FF2B5EF4-FFF2-40B4-BE49-F238E27FC236}">
                    <a16:creationId xmlns:a16="http://schemas.microsoft.com/office/drawing/2014/main" id="{58DE7871-2DEB-4737-97EA-706CE82F2223}"/>
                  </a:ext>
                </a:extLst>
              </p:cNvPr>
              <p:cNvSpPr txBox="1"/>
              <p:nvPr/>
            </p:nvSpPr>
            <p:spPr>
              <a:xfrm flipH="1">
                <a:off x="3663824" y="5966466"/>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𝑫</m:t>
                      </m:r>
                    </m:oMath>
                  </m:oMathPara>
                </a14:m>
                <a:endParaRPr lang="en-GB" b="1" dirty="0"/>
              </a:p>
            </p:txBody>
          </p:sp>
        </mc:Choice>
        <mc:Fallback xmlns="">
          <p:sp>
            <p:nvSpPr>
              <p:cNvPr id="60" name="TextBox 59">
                <a:extLst>
                  <a:ext uri="{FF2B5EF4-FFF2-40B4-BE49-F238E27FC236}">
                    <a16:creationId xmlns:a16="http://schemas.microsoft.com/office/drawing/2014/main" id="{58DE7871-2DEB-4737-97EA-706CE82F2223}"/>
                  </a:ext>
                </a:extLst>
              </p:cNvPr>
              <p:cNvSpPr txBox="1">
                <a:spLocks noRot="1" noChangeAspect="1" noMove="1" noResize="1" noEditPoints="1" noAdjustHandles="1" noChangeArrowheads="1" noChangeShapeType="1" noTextEdit="1"/>
              </p:cNvSpPr>
              <p:nvPr/>
            </p:nvSpPr>
            <p:spPr>
              <a:xfrm flipH="1">
                <a:off x="3663824" y="5966466"/>
                <a:ext cx="654944" cy="400110"/>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a:extLst>
                  <a:ext uri="{FF2B5EF4-FFF2-40B4-BE49-F238E27FC236}">
                    <a16:creationId xmlns:a16="http://schemas.microsoft.com/office/drawing/2014/main" id="{38CFE83C-6655-4AC5-B26F-B7ABA7B5C910}"/>
                  </a:ext>
                </a:extLst>
              </p:cNvPr>
              <p:cNvSpPr txBox="1"/>
              <p:nvPr/>
            </p:nvSpPr>
            <p:spPr>
              <a:xfrm flipH="1">
                <a:off x="5732607" y="6012944"/>
                <a:ext cx="65494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𝑪</m:t>
                      </m:r>
                    </m:oMath>
                  </m:oMathPara>
                </a14:m>
                <a:endParaRPr lang="en-GB" b="1" dirty="0"/>
              </a:p>
            </p:txBody>
          </p:sp>
        </mc:Choice>
        <mc:Fallback xmlns="">
          <p:sp>
            <p:nvSpPr>
              <p:cNvPr id="61" name="TextBox 60">
                <a:extLst>
                  <a:ext uri="{FF2B5EF4-FFF2-40B4-BE49-F238E27FC236}">
                    <a16:creationId xmlns:a16="http://schemas.microsoft.com/office/drawing/2014/main" id="{38CFE83C-6655-4AC5-B26F-B7ABA7B5C910}"/>
                  </a:ext>
                </a:extLst>
              </p:cNvPr>
              <p:cNvSpPr txBox="1">
                <a:spLocks noRot="1" noChangeAspect="1" noMove="1" noResize="1" noEditPoints="1" noAdjustHandles="1" noChangeArrowheads="1" noChangeShapeType="1" noTextEdit="1"/>
              </p:cNvSpPr>
              <p:nvPr/>
            </p:nvSpPr>
            <p:spPr>
              <a:xfrm flipH="1">
                <a:off x="5732607" y="6012944"/>
                <a:ext cx="654944" cy="400110"/>
              </a:xfrm>
              <a:prstGeom prst="rect">
                <a:avLst/>
              </a:prstGeom>
              <a:blipFill>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2" name="TextBox 61">
                <a:extLst>
                  <a:ext uri="{FF2B5EF4-FFF2-40B4-BE49-F238E27FC236}">
                    <a16:creationId xmlns:a16="http://schemas.microsoft.com/office/drawing/2014/main" id="{0B8F01E3-F40E-48A8-8CF9-6CE8309D0DFC}"/>
                  </a:ext>
                </a:extLst>
              </p:cNvPr>
              <p:cNvSpPr txBox="1"/>
              <p:nvPr/>
            </p:nvSpPr>
            <p:spPr>
              <a:xfrm>
                <a:off x="4422761" y="6135039"/>
                <a:ext cx="1064897"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𝟏𝟎</m:t>
                      </m:r>
                      <m:r>
                        <a:rPr lang="en-GB" sz="2000" b="1" i="1" smtClean="0">
                          <a:latin typeface="Cambria Math" panose="02040503050406030204" pitchFamily="18" charset="0"/>
                        </a:rPr>
                        <m:t> </m:t>
                      </m:r>
                      <m:r>
                        <a:rPr lang="en-GB" sz="2000" b="1" i="1" smtClean="0">
                          <a:latin typeface="Cambria Math" panose="02040503050406030204" pitchFamily="18" charset="0"/>
                        </a:rPr>
                        <m:t>𝒄𝒎</m:t>
                      </m:r>
                    </m:oMath>
                  </m:oMathPara>
                </a14:m>
                <a:endParaRPr lang="en-GB" b="1" dirty="0"/>
              </a:p>
            </p:txBody>
          </p:sp>
        </mc:Choice>
        <mc:Fallback xmlns="">
          <p:sp>
            <p:nvSpPr>
              <p:cNvPr id="62" name="TextBox 61">
                <a:extLst>
                  <a:ext uri="{FF2B5EF4-FFF2-40B4-BE49-F238E27FC236}">
                    <a16:creationId xmlns:a16="http://schemas.microsoft.com/office/drawing/2014/main" id="{0B8F01E3-F40E-48A8-8CF9-6CE8309D0DFC}"/>
                  </a:ext>
                </a:extLst>
              </p:cNvPr>
              <p:cNvSpPr txBox="1">
                <a:spLocks noRot="1" noChangeAspect="1" noMove="1" noResize="1" noEditPoints="1" noAdjustHandles="1" noChangeArrowheads="1" noChangeShapeType="1" noTextEdit="1"/>
              </p:cNvSpPr>
              <p:nvPr/>
            </p:nvSpPr>
            <p:spPr>
              <a:xfrm>
                <a:off x="4422761" y="6135039"/>
                <a:ext cx="1064897" cy="400110"/>
              </a:xfrm>
              <a:prstGeom prst="rect">
                <a:avLst/>
              </a:prstGeom>
              <a:blipFill>
                <a:blip r:embed="rId2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3" name="TextBox 62">
                <a:extLst>
                  <a:ext uri="{FF2B5EF4-FFF2-40B4-BE49-F238E27FC236}">
                    <a16:creationId xmlns:a16="http://schemas.microsoft.com/office/drawing/2014/main" id="{EDC86D86-F2D8-47C0-8D42-69BDC7A35963}"/>
                  </a:ext>
                </a:extLst>
              </p:cNvPr>
              <p:cNvSpPr txBox="1"/>
              <p:nvPr/>
            </p:nvSpPr>
            <p:spPr>
              <a:xfrm>
                <a:off x="3140312" y="5132375"/>
                <a:ext cx="1064897"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𝟏𝟎</m:t>
                      </m:r>
                      <m:r>
                        <a:rPr lang="en-GB" sz="2000" b="1" i="1" smtClean="0">
                          <a:latin typeface="Cambria Math" panose="02040503050406030204" pitchFamily="18" charset="0"/>
                        </a:rPr>
                        <m:t> </m:t>
                      </m:r>
                      <m:r>
                        <a:rPr lang="en-GB" sz="2000" b="1" i="1" smtClean="0">
                          <a:latin typeface="Cambria Math" panose="02040503050406030204" pitchFamily="18" charset="0"/>
                        </a:rPr>
                        <m:t>𝒄𝒎</m:t>
                      </m:r>
                    </m:oMath>
                  </m:oMathPara>
                </a14:m>
                <a:endParaRPr lang="en-GB" b="1" dirty="0"/>
              </a:p>
            </p:txBody>
          </p:sp>
        </mc:Choice>
        <mc:Fallback xmlns="">
          <p:sp>
            <p:nvSpPr>
              <p:cNvPr id="63" name="TextBox 62">
                <a:extLst>
                  <a:ext uri="{FF2B5EF4-FFF2-40B4-BE49-F238E27FC236}">
                    <a16:creationId xmlns:a16="http://schemas.microsoft.com/office/drawing/2014/main" id="{EDC86D86-F2D8-47C0-8D42-69BDC7A35963}"/>
                  </a:ext>
                </a:extLst>
              </p:cNvPr>
              <p:cNvSpPr txBox="1">
                <a:spLocks noRot="1" noChangeAspect="1" noMove="1" noResize="1" noEditPoints="1" noAdjustHandles="1" noChangeArrowheads="1" noChangeShapeType="1" noTextEdit="1"/>
              </p:cNvSpPr>
              <p:nvPr/>
            </p:nvSpPr>
            <p:spPr>
              <a:xfrm>
                <a:off x="3140312" y="5132375"/>
                <a:ext cx="1064897" cy="400110"/>
              </a:xfrm>
              <a:prstGeom prst="rect">
                <a:avLst/>
              </a:prstGeom>
              <a:blipFill>
                <a:blip r:embed="rId2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4" name="TextBox 63">
                <a:extLst>
                  <a:ext uri="{FF2B5EF4-FFF2-40B4-BE49-F238E27FC236}">
                    <a16:creationId xmlns:a16="http://schemas.microsoft.com/office/drawing/2014/main" id="{5F261EDB-24A4-4559-A096-68B6D31683FE}"/>
                  </a:ext>
                </a:extLst>
              </p:cNvPr>
              <p:cNvSpPr txBox="1"/>
              <p:nvPr/>
            </p:nvSpPr>
            <p:spPr>
              <a:xfrm>
                <a:off x="1285849" y="5319683"/>
                <a:ext cx="94921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1" i="1" smtClean="0">
                          <a:latin typeface="Cambria Math" panose="02040503050406030204" pitchFamily="18" charset="0"/>
                        </a:rPr>
                        <m:t>𝟕</m:t>
                      </m:r>
                      <m:r>
                        <a:rPr lang="en-GB" sz="2000" b="1" i="1" smtClean="0">
                          <a:latin typeface="Cambria Math" panose="02040503050406030204" pitchFamily="18" charset="0"/>
                        </a:rPr>
                        <m:t>.</m:t>
                      </m:r>
                      <m:r>
                        <a:rPr lang="en-GB" sz="2000" b="1" i="1" smtClean="0">
                          <a:latin typeface="Cambria Math" panose="02040503050406030204" pitchFamily="18" charset="0"/>
                        </a:rPr>
                        <m:t>𝟎𝟕</m:t>
                      </m:r>
                      <m:r>
                        <a:rPr lang="en-GB" sz="2000" b="1" i="1" smtClean="0">
                          <a:latin typeface="Cambria Math" panose="02040503050406030204" pitchFamily="18" charset="0"/>
                        </a:rPr>
                        <m:t> </m:t>
                      </m:r>
                      <m:r>
                        <a:rPr lang="en-GB" sz="2000" b="1" i="1" smtClean="0">
                          <a:latin typeface="Cambria Math" panose="02040503050406030204" pitchFamily="18" charset="0"/>
                        </a:rPr>
                        <m:t>𝒄𝒎</m:t>
                      </m:r>
                    </m:oMath>
                  </m:oMathPara>
                </a14:m>
                <a:endParaRPr lang="en-GB" b="1" dirty="0"/>
              </a:p>
            </p:txBody>
          </p:sp>
        </mc:Choice>
        <mc:Fallback xmlns="">
          <p:sp>
            <p:nvSpPr>
              <p:cNvPr id="64" name="TextBox 63">
                <a:extLst>
                  <a:ext uri="{FF2B5EF4-FFF2-40B4-BE49-F238E27FC236}">
                    <a16:creationId xmlns:a16="http://schemas.microsoft.com/office/drawing/2014/main" id="{5F261EDB-24A4-4559-A096-68B6D31683FE}"/>
                  </a:ext>
                </a:extLst>
              </p:cNvPr>
              <p:cNvSpPr txBox="1">
                <a:spLocks noRot="1" noChangeAspect="1" noMove="1" noResize="1" noEditPoints="1" noAdjustHandles="1" noChangeArrowheads="1" noChangeShapeType="1" noTextEdit="1"/>
              </p:cNvSpPr>
              <p:nvPr/>
            </p:nvSpPr>
            <p:spPr>
              <a:xfrm>
                <a:off x="1285849" y="5319683"/>
                <a:ext cx="949218" cy="400110"/>
              </a:xfrm>
              <a:prstGeom prst="rect">
                <a:avLst/>
              </a:prstGeom>
              <a:blipFill>
                <a:blip r:embed="rId26"/>
                <a:stretch>
                  <a:fillRect r="-19231"/>
                </a:stretch>
              </a:blipFill>
            </p:spPr>
            <p:txBody>
              <a:bodyPr/>
              <a:lstStyle/>
              <a:p>
                <a:r>
                  <a:rPr lang="en-GB">
                    <a:noFill/>
                  </a:rPr>
                  <a:t> </a:t>
                </a:r>
              </a:p>
            </p:txBody>
          </p:sp>
        </mc:Fallback>
      </mc:AlternateContent>
    </p:spTree>
    <p:extLst>
      <p:ext uri="{BB962C8B-B14F-4D97-AF65-F5344CB8AC3E}">
        <p14:creationId xmlns:p14="http://schemas.microsoft.com/office/powerpoint/2010/main" val="20906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6">
                                            <p:txEl>
                                              <p:pRg st="2" end="2"/>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26">
                                            <p:txEl>
                                              <p:pRg st="4" end="4"/>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64"/>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39">
                                            <p:txEl>
                                              <p:pRg st="0" end="0"/>
                                            </p:txEl>
                                          </p:spTgt>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39">
                                            <p:txEl>
                                              <p:pRg st="2" end="2"/>
                                            </p:txEl>
                                          </p:spTgt>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18" grpId="0" animBg="1"/>
      <p:bldP spid="31" grpId="0"/>
      <p:bldP spid="32" grpId="0"/>
      <p:bldP spid="19" grpId="0" animBg="1"/>
      <p:bldP spid="34" grpId="0"/>
      <p:bldP spid="36" grpId="0"/>
      <p:bldP spid="40" grpId="0"/>
      <p:bldP spid="54" grpId="0" animBg="1"/>
      <p:bldP spid="55" grpId="0"/>
      <p:bldP spid="56" grpId="0"/>
      <p:bldP spid="57" grpId="0"/>
      <p:bldP spid="58" grpId="0" animBg="1"/>
      <p:bldP spid="59" grpId="0"/>
      <p:bldP spid="60" grpId="0"/>
      <p:bldP spid="61" grpId="0"/>
      <p:bldP spid="62" grpId="0"/>
      <p:bldP spid="63" grpId="0"/>
      <p:bldP spid="6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9756"/>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Now Work Through Worksheet 2</a:t>
            </a:r>
          </a:p>
        </p:txBody>
      </p:sp>
      <p:pic>
        <p:nvPicPr>
          <p:cNvPr id="3" name="Picture 2">
            <a:extLst>
              <a:ext uri="{FF2B5EF4-FFF2-40B4-BE49-F238E27FC236}">
                <a16:creationId xmlns:a16="http://schemas.microsoft.com/office/drawing/2014/main" id="{A182AEC6-E4C4-28F3-8549-A1164D4DB630}"/>
              </a:ext>
            </a:extLst>
          </p:cNvPr>
          <p:cNvPicPr>
            <a:picLocks noChangeAspect="1"/>
          </p:cNvPicPr>
          <p:nvPr/>
        </p:nvPicPr>
        <p:blipFill>
          <a:blip r:embed="rId2"/>
          <a:stretch>
            <a:fillRect/>
          </a:stretch>
        </p:blipFill>
        <p:spPr>
          <a:xfrm>
            <a:off x="4311214" y="1341120"/>
            <a:ext cx="3569572" cy="5140960"/>
          </a:xfrm>
          <a:prstGeom prst="rect">
            <a:avLst/>
          </a:prstGeom>
        </p:spPr>
      </p:pic>
    </p:spTree>
    <p:extLst>
      <p:ext uri="{BB962C8B-B14F-4D97-AF65-F5344CB8AC3E}">
        <p14:creationId xmlns:p14="http://schemas.microsoft.com/office/powerpoint/2010/main" val="333949080"/>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01E6D173B44745BAD39AE974D6443C" ma:contentTypeVersion="22" ma:contentTypeDescription="Create a new document." ma:contentTypeScope="" ma:versionID="d8d439675afb8c275f835832c4f2f2a6">
  <xsd:schema xmlns:xsd="http://www.w3.org/2001/XMLSchema" xmlns:xs="http://www.w3.org/2001/XMLSchema" xmlns:p="http://schemas.microsoft.com/office/2006/metadata/properties" xmlns:ns2="9ad1216b-cdc1-40e2-a0c2-94597fd44697" xmlns:ns3="c075f540-5f70-45df-a134-17c4911f7fbe" xmlns:ns4="7424b78e-8606-4fd1-9a19-b6b90bbc0a1b" targetNamespace="http://schemas.microsoft.com/office/2006/metadata/properties" ma:root="true" ma:fieldsID="5ba6f4e651ef702194df335e4807a01b" ns2:_="" ns3:_="" ns4:_="">
    <xsd:import namespace="9ad1216b-cdc1-40e2-a0c2-94597fd44697"/>
    <xsd:import namespace="c075f540-5f70-45df-a134-17c4911f7fbe"/>
    <xsd:import namespace="7424b78e-8606-4fd1-9a19-b6b90bbc0a1b"/>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2:SharedWithUsers" minOccurs="0"/>
                <xsd:element ref="ns2:SharedWithDetails"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4:TaxCatchAll" minOccurs="0"/>
                <xsd:element ref="ns3:lcf76f155ced4ddcb4097134ff3c332f"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d1216b-cdc1-40e2-a0c2-94597fd44697"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dexed="true"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075f540-5f70-45df-a134-17c4911f7fbe" elementFormDefault="qualified">
    <xsd:import namespace="http://schemas.microsoft.com/office/2006/documentManagement/types"/>
    <xsd:import namespace="http://schemas.microsoft.com/office/infopath/2007/PartnerControls"/>
    <xsd:element name="MediaServiceMetadata" ma:index="7" nillable="true" ma:displayName="MediaServiceMetadata" ma:hidden="true" ma:internalName="MediaServiceMetadata" ma:readOnly="true">
      <xsd:simpleType>
        <xsd:restriction base="dms:Note"/>
      </xsd:simpleType>
    </xsd:element>
    <xsd:element name="MediaServiceFastMetadata" ma:index="8" nillable="true" ma:displayName="MediaServiceFastMetadata" ma:hidden="true" ma:internalName="MediaServiceFastMetadata" ma:readOnly="true">
      <xsd:simpleType>
        <xsd:restriction base="dms:Note"/>
      </xsd:simpleType>
    </xsd:element>
    <xsd:element name="MediaServiceAutoKeyPoints" ma:index="9" nillable="true" ma:displayName="MediaServiceAutoKeyPoints" ma:hidden="true" ma:internalName="MediaServiceAutoKeyPoints" ma:readOnly="true">
      <xsd:simpleType>
        <xsd:restriction base="dms:Note"/>
      </xsd:simpleType>
    </xsd:element>
    <xsd:element name="MediaServiceKeyPoints" ma:index="10" nillable="true" ma:displayName="KeyPoints" ma:internalName="MediaServiceKeyPoints" ma:readOnly="true">
      <xsd:simpleType>
        <xsd:restriction base="dms:Note">
          <xsd:maxLength value="255"/>
        </xsd:restriction>
      </xsd:simpleType>
    </xsd:element>
    <xsd:element name="MediaServiceDateTaken" ma:index="11"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9" nillable="true" ma:displayName="Tags" ma:internalName="MediaServiceAutoTags"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ServiceLocation" ma:index="23" nillable="true" ma:displayName="Location" ma:internalName="MediaServiceLocation" ma:readOnly="true">
      <xsd:simpleType>
        <xsd:restriction base="dms:Text"/>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a7882c5b-1fc0-4c64-8edd-3b527906c47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24b78e-8606-4fd1-9a19-b6b90bbc0a1b"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4bd6ad62-9026-4c22-97ba-ffd5902a9633}" ma:internalName="TaxCatchAll" ma:showField="CatchAllData" ma:web="9ad1216b-cdc1-40e2-a0c2-94597fd4469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075f540-5f70-45df-a134-17c4911f7fbe">
      <Terms xmlns="http://schemas.microsoft.com/office/infopath/2007/PartnerControls"/>
    </lcf76f155ced4ddcb4097134ff3c332f>
    <TaxCatchAll xmlns="7424b78e-8606-4fd1-9a19-b6b90bbc0a1b" xsi:nil="true"/>
    <_dlc_DocId xmlns="9ad1216b-cdc1-40e2-a0c2-94597fd44697">7VPTP7ZE6X33-783906844-6302</_dlc_DocId>
    <_dlc_DocIdUrl xmlns="9ad1216b-cdc1-40e2-a0c2-94597fd44697">
      <Url>https://cambridgeorg.sharepoint.com/sites/cie/education/pd/Curriculum_Support/_layouts/15/DocIdRedir.aspx?ID=7VPTP7ZE6X33-783906844-6302</Url>
      <Description>7VPTP7ZE6X33-783906844-6302</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C68D230-C91F-430D-9287-A22372B9A4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d1216b-cdc1-40e2-a0c2-94597fd44697"/>
    <ds:schemaRef ds:uri="c075f540-5f70-45df-a134-17c4911f7fbe"/>
    <ds:schemaRef ds:uri="7424b78e-8606-4fd1-9a19-b6b90bbc0a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7FE214B-2C99-4411-9B1B-F04D57283A30}">
  <ds:schemaRefs>
    <ds:schemaRef ds:uri="http://schemas.microsoft.com/sharepoint/v3/contenttype/forms"/>
  </ds:schemaRefs>
</ds:datastoreItem>
</file>

<file path=customXml/itemProps3.xml><?xml version="1.0" encoding="utf-8"?>
<ds:datastoreItem xmlns:ds="http://schemas.openxmlformats.org/officeDocument/2006/customXml" ds:itemID="{8F70A6C4-2D74-4E08-89C9-24733C44541E}">
  <ds:schemaRefs>
    <ds:schemaRef ds:uri="http://purl.org/dc/terms/"/>
    <ds:schemaRef ds:uri="http://schemas.microsoft.com/office/2006/documentManagement/types"/>
    <ds:schemaRef ds:uri="http://www.w3.org/XML/1998/namespace"/>
    <ds:schemaRef ds:uri="43e03872-c992-4abf-8840-ef477b58950e"/>
    <ds:schemaRef ds:uri="http://purl.org/dc/elements/1.1/"/>
    <ds:schemaRef ds:uri="http://purl.org/dc/dcmitype/"/>
    <ds:schemaRef ds:uri="http://schemas.openxmlformats.org/package/2006/metadata/core-properties"/>
    <ds:schemaRef ds:uri="http://schemas.microsoft.com/office/infopath/2007/PartnerControls"/>
    <ds:schemaRef ds:uri="d7996267-8e4d-457c-b4d4-bbae9ec479c6"/>
    <ds:schemaRef ds:uri="http://schemas.microsoft.com/office/2006/metadata/properties"/>
    <ds:schemaRef ds:uri="c075f540-5f70-45df-a134-17c4911f7fbe"/>
    <ds:schemaRef ds:uri="7424b78e-8606-4fd1-9a19-b6b90bbc0a1b"/>
    <ds:schemaRef ds:uri="9ad1216b-cdc1-40e2-a0c2-94597fd44697"/>
  </ds:schemaRefs>
</ds:datastoreItem>
</file>

<file path=customXml/itemProps4.xml><?xml version="1.0" encoding="utf-8"?>
<ds:datastoreItem xmlns:ds="http://schemas.openxmlformats.org/officeDocument/2006/customXml" ds:itemID="{230C598E-7249-44CF-AF3D-FFB94E3A4D21}">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2</TotalTime>
  <Words>393</Words>
  <Application>Microsoft Office PowerPoint</Application>
  <PresentationFormat>Widescreen</PresentationFormat>
  <Paragraphs>94</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Cambria Math</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went wrong?</dc:title>
  <dc:creator>Lois Lindemann</dc:creator>
  <cp:lastModifiedBy>Mark Coventry</cp:lastModifiedBy>
  <cp:revision>61</cp:revision>
  <cp:lastPrinted>2018-01-14T21:28:16Z</cp:lastPrinted>
  <dcterms:created xsi:type="dcterms:W3CDTF">2018-01-14T21:11:47Z</dcterms:created>
  <dcterms:modified xsi:type="dcterms:W3CDTF">2023-08-07T13:03:50Z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0x0101009601E6D173B44745BAD39AE974D6443C</vt:lpwstr>
  </property>
  <property fmtid="{D5CDD505-2E9C-101B-9397-08002B2CF9AE}" pid="3" name="_dlc_DocIdItemGuid">
    <vt:lpwstr>5e3ea194-42f7-495f-bc4d-8da79098d093</vt:lpwstr>
  </property>
  <property fmtid="{D5CDD505-2E9C-101B-9397-08002B2CF9AE}" pid="4" name="MediaServiceImageTags">
    <vt:lpwstr/>
  </property>
</Properties>
</file>