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2"/>
  </p:notesMasterIdLst>
  <p:handoutMasterIdLst>
    <p:handoutMasterId r:id="rId13"/>
  </p:handoutMasterIdLst>
  <p:sldIdLst>
    <p:sldId id="343" r:id="rId6"/>
    <p:sldId id="322" r:id="rId7"/>
    <p:sldId id="347" r:id="rId8"/>
    <p:sldId id="341" r:id="rId9"/>
    <p:sldId id="345" r:id="rId10"/>
    <p:sldId id="34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microsoft.com/office/2018/10/relationships/authors" Target="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zzie Gauntlett" userId="1dc7c36a1b1a647d" providerId="LiveId" clId="{C1DC5315-D282-429F-B35A-871ABF7A65E8}"/>
    <pc:docChg chg="undo custSel addSld delSld modSld sldOrd">
      <pc:chgData name="Lizzie Gauntlett" userId="1dc7c36a1b1a647d" providerId="LiveId" clId="{C1DC5315-D282-429F-B35A-871ABF7A65E8}" dt="2026-05-09T06:47:48.044" v="2982" actId="20577"/>
      <pc:docMkLst>
        <pc:docMk/>
      </pc:docMkLst>
      <pc:sldChg chg="addSp delSp modSp mod">
        <pc:chgData name="Lizzie Gauntlett" userId="1dc7c36a1b1a647d" providerId="LiveId" clId="{C1DC5315-D282-429F-B35A-871ABF7A65E8}" dt="2026-05-09T06:43:55.556" v="2684" actId="20577"/>
        <pc:sldMkLst>
          <pc:docMk/>
          <pc:sldMk cId="2489020089" sldId="322"/>
        </pc:sldMkLst>
        <pc:spChg chg="mod">
          <ac:chgData name="Lizzie Gauntlett" userId="1dc7c36a1b1a647d" providerId="LiveId" clId="{C1DC5315-D282-429F-B35A-871ABF7A65E8}" dt="2026-05-09T06:42:46.550" v="2627" actId="20577"/>
          <ac:spMkLst>
            <pc:docMk/>
            <pc:sldMk cId="2489020089" sldId="322"/>
            <ac:spMk id="2" creationId="{9DB82052-FB06-EB29-235D-D895AFE80018}"/>
          </ac:spMkLst>
        </pc:spChg>
        <pc:spChg chg="mod">
          <ac:chgData name="Lizzie Gauntlett" userId="1dc7c36a1b1a647d" providerId="LiveId" clId="{C1DC5315-D282-429F-B35A-871ABF7A65E8}" dt="2026-05-09T06:43:55.556" v="2684" actId="20577"/>
          <ac:spMkLst>
            <pc:docMk/>
            <pc:sldMk cId="2489020089" sldId="322"/>
            <ac:spMk id="4" creationId="{E1002C61-6357-87F2-E88C-5E97C35CEB53}"/>
          </ac:spMkLst>
        </pc:spChg>
      </pc:sldChg>
      <pc:sldChg chg="modSp add del mod">
        <pc:chgData name="Lizzie Gauntlett" userId="1dc7c36a1b1a647d" providerId="LiveId" clId="{C1DC5315-D282-429F-B35A-871ABF7A65E8}" dt="2026-05-09T06:47:48.044" v="2982" actId="20577"/>
        <pc:sldMkLst>
          <pc:docMk/>
          <pc:sldMk cId="153233455" sldId="341"/>
        </pc:sldMkLst>
        <pc:spChg chg="mod">
          <ac:chgData name="Lizzie Gauntlett" userId="1dc7c36a1b1a647d" providerId="LiveId" clId="{C1DC5315-D282-429F-B35A-871ABF7A65E8}" dt="2026-05-09T06:47:48.044" v="2982" actId="20577"/>
          <ac:spMkLst>
            <pc:docMk/>
            <pc:sldMk cId="153233455" sldId="341"/>
            <ac:spMk id="4" creationId="{CC353874-58DC-AE45-C5DF-CCA75046EC71}"/>
          </ac:spMkLst>
        </pc:spChg>
      </pc:sldChg>
      <pc:sldChg chg="modSp mod">
        <pc:chgData name="Lizzie Gauntlett" userId="1dc7c36a1b1a647d" providerId="LiveId" clId="{C1DC5315-D282-429F-B35A-871ABF7A65E8}" dt="2026-05-09T06:33:24.374" v="2467" actId="20577"/>
        <pc:sldMkLst>
          <pc:docMk/>
          <pc:sldMk cId="1130971648" sldId="343"/>
        </pc:sldMkLst>
        <pc:spChg chg="mod">
          <ac:chgData name="Lizzie Gauntlett" userId="1dc7c36a1b1a647d" providerId="LiveId" clId="{C1DC5315-D282-429F-B35A-871ABF7A65E8}" dt="2026-05-09T06:33:24.374" v="2467" actId="20577"/>
          <ac:spMkLst>
            <pc:docMk/>
            <pc:sldMk cId="1130971648" sldId="343"/>
            <ac:spMk id="4" creationId="{8A3FCDC3-543C-8905-8EB4-3AC0E32FFFFF}"/>
          </ac:spMkLst>
        </pc:spChg>
      </pc:sldChg>
      <pc:sldChg chg="add">
        <pc:chgData name="Lizzie Gauntlett" userId="1dc7c36a1b1a647d" providerId="LiveId" clId="{C1DC5315-D282-429F-B35A-871ABF7A65E8}" dt="2026-05-09T06:35:33.597" v="2471"/>
        <pc:sldMkLst>
          <pc:docMk/>
          <pc:sldMk cId="2383040762" sldId="345"/>
        </pc:sldMkLst>
      </pc:sldChg>
      <pc:sldChg chg="add">
        <pc:chgData name="Lizzie Gauntlett" userId="1dc7c36a1b1a647d" providerId="LiveId" clId="{C1DC5315-D282-429F-B35A-871ABF7A65E8}" dt="2026-05-09T06:35:33.597" v="2471"/>
        <pc:sldMkLst>
          <pc:docMk/>
          <pc:sldMk cId="919059069" sldId="346"/>
        </pc:sldMkLst>
      </pc:sldChg>
      <pc:sldChg chg="modSp add mod">
        <pc:chgData name="Lizzie Gauntlett" userId="1dc7c36a1b1a647d" providerId="LiveId" clId="{C1DC5315-D282-429F-B35A-871ABF7A65E8}" dt="2026-05-09T06:44:34.330" v="2743" actId="13926"/>
        <pc:sldMkLst>
          <pc:docMk/>
          <pc:sldMk cId="2177112020" sldId="347"/>
        </pc:sldMkLst>
        <pc:spChg chg="mod">
          <ac:chgData name="Lizzie Gauntlett" userId="1dc7c36a1b1a647d" providerId="LiveId" clId="{C1DC5315-D282-429F-B35A-871ABF7A65E8}" dt="2026-05-09T06:44:34.330" v="2743" actId="13926"/>
          <ac:spMkLst>
            <pc:docMk/>
            <pc:sldMk cId="2177112020" sldId="347"/>
            <ac:spMk id="4" creationId="{B380E156-FC20-E8A6-4C9F-5461624283B6}"/>
          </ac:spMkLst>
        </pc:spChg>
      </pc:sldChg>
    </pc:docChg>
  </pc:docChgLst>
  <pc:docChgLst>
    <pc:chgData name="Karolyn Feliciani" userId="4076af5d-4c02-40b8-bc9d-56f6c404e751" providerId="ADAL" clId="{8B2CCB7D-5049-4A78-86B5-363DE994085C}"/>
    <pc:docChg chg="modSld">
      <pc:chgData name="Karolyn Feliciani" userId="4076af5d-4c02-40b8-bc9d-56f6c404e751" providerId="ADAL" clId="{8B2CCB7D-5049-4A78-86B5-363DE994085C}" dt="2026-05-20T07:45:01.882" v="15" actId="120"/>
      <pc:docMkLst>
        <pc:docMk/>
      </pc:docMkLst>
      <pc:sldChg chg="modSp mod">
        <pc:chgData name="Karolyn Feliciani" userId="4076af5d-4c02-40b8-bc9d-56f6c404e751" providerId="ADAL" clId="{8B2CCB7D-5049-4A78-86B5-363DE994085C}" dt="2026-05-20T07:44:05.659" v="1" actId="20577"/>
        <pc:sldMkLst>
          <pc:docMk/>
          <pc:sldMk cId="2489020089" sldId="322"/>
        </pc:sldMkLst>
        <pc:spChg chg="mod">
          <ac:chgData name="Karolyn Feliciani" userId="4076af5d-4c02-40b8-bc9d-56f6c404e751" providerId="ADAL" clId="{8B2CCB7D-5049-4A78-86B5-363DE994085C}" dt="2026-05-20T07:44:05.659" v="1" actId="20577"/>
          <ac:spMkLst>
            <pc:docMk/>
            <pc:sldMk cId="2489020089" sldId="322"/>
            <ac:spMk id="2" creationId="{9DB82052-FB06-EB29-235D-D895AFE80018}"/>
          </ac:spMkLst>
        </pc:spChg>
      </pc:sldChg>
      <pc:sldChg chg="modSp mod">
        <pc:chgData name="Karolyn Feliciani" userId="4076af5d-4c02-40b8-bc9d-56f6c404e751" providerId="ADAL" clId="{8B2CCB7D-5049-4A78-86B5-363DE994085C}" dt="2026-05-20T07:44:55.079" v="14" actId="120"/>
        <pc:sldMkLst>
          <pc:docMk/>
          <pc:sldMk cId="153233455" sldId="341"/>
        </pc:sldMkLst>
        <pc:spChg chg="mod">
          <ac:chgData name="Karolyn Feliciani" userId="4076af5d-4c02-40b8-bc9d-56f6c404e751" providerId="ADAL" clId="{8B2CCB7D-5049-4A78-86B5-363DE994085C}" dt="2026-05-20T07:44:55.079" v="14" actId="120"/>
          <ac:spMkLst>
            <pc:docMk/>
            <pc:sldMk cId="153233455" sldId="341"/>
            <ac:spMk id="4" creationId="{CC353874-58DC-AE45-C5DF-CCA75046EC71}"/>
          </ac:spMkLst>
        </pc:spChg>
      </pc:sldChg>
      <pc:sldChg chg="modSp mod">
        <pc:chgData name="Karolyn Feliciani" userId="4076af5d-4c02-40b8-bc9d-56f6c404e751" providerId="ADAL" clId="{8B2CCB7D-5049-4A78-86B5-363DE994085C}" dt="2026-05-20T07:45:01.882" v="15" actId="120"/>
        <pc:sldMkLst>
          <pc:docMk/>
          <pc:sldMk cId="2383040762" sldId="345"/>
        </pc:sldMkLst>
        <pc:spChg chg="mod">
          <ac:chgData name="Karolyn Feliciani" userId="4076af5d-4c02-40b8-bc9d-56f6c404e751" providerId="ADAL" clId="{8B2CCB7D-5049-4A78-86B5-363DE994085C}" dt="2026-05-20T07:45:01.882" v="15" actId="120"/>
          <ac:spMkLst>
            <pc:docMk/>
            <pc:sldMk cId="2383040762" sldId="345"/>
            <ac:spMk id="4" creationId="{E1002C61-6357-87F2-E88C-5E97C35CEB53}"/>
          </ac:spMkLst>
        </pc:spChg>
      </pc:sldChg>
      <pc:sldChg chg="modSp mod">
        <pc:chgData name="Karolyn Feliciani" userId="4076af5d-4c02-40b8-bc9d-56f6c404e751" providerId="ADAL" clId="{8B2CCB7D-5049-4A78-86B5-363DE994085C}" dt="2026-05-20T07:44:44.336" v="13" actId="13926"/>
        <pc:sldMkLst>
          <pc:docMk/>
          <pc:sldMk cId="2177112020" sldId="347"/>
        </pc:sldMkLst>
        <pc:spChg chg="mod">
          <ac:chgData name="Karolyn Feliciani" userId="4076af5d-4c02-40b8-bc9d-56f6c404e751" providerId="ADAL" clId="{8B2CCB7D-5049-4A78-86B5-363DE994085C}" dt="2026-05-20T07:44:44.336" v="13" actId="13926"/>
          <ac:spMkLst>
            <pc:docMk/>
            <pc:sldMk cId="2177112020" sldId="347"/>
            <ac:spMk id="4" creationId="{B380E156-FC20-E8A6-4C9F-5461624283B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562947"/>
            <a:ext cx="11117656" cy="2209045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pPr lvl="0" fontAlgn="base"/>
            <a:r>
              <a:rPr lang="en-GB" dirty="0"/>
              <a:t>Explain the argument against the restoration theory of sleep</a:t>
            </a:r>
          </a:p>
          <a:p>
            <a:r>
              <a:rPr lang="en-GB" dirty="0"/>
              <a:t>Apply knowledge of the restoration theory of sleep to novel scenarios </a:t>
            </a:r>
          </a:p>
          <a:p>
            <a:r>
              <a:rPr lang="en-GB" dirty="0"/>
              <a:t>Practice assessment skills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Starter activity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999" y="1811948"/>
            <a:ext cx="11481913" cy="4692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Complete the close activity to review your knowledge of the named study. Check your answers with a partner.</a:t>
            </a:r>
            <a:endParaRPr lang="en-US" sz="36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Areas of the brain including the ___________ showed greater efficiency after a normal night’s sleep compared to a __________ night’s sleep.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 the </a:t>
            </a:r>
            <a:r>
              <a:rPr lang="en-US" dirty="0" err="1"/>
              <a:t>behavioural</a:t>
            </a:r>
            <a:r>
              <a:rPr lang="en-US" dirty="0"/>
              <a:t> tasks, sleep restriction led to greater _________ and less accurate ___________.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4C407-307E-99D2-7EE6-AD834D550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8CCF9-C7FF-9DAB-4CEF-DECB6B386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Starter Activity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80E156-FC20-E8A6-4C9F-546162428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999" y="1811948"/>
            <a:ext cx="11481913" cy="4692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Complete the close activity to review your knowledge of the named study. Check your answers with a partner.</a:t>
            </a:r>
            <a:endParaRPr lang="en-US" sz="36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Areas of the brain including the </a:t>
            </a:r>
            <a:r>
              <a:rPr lang="en-US" b="1" u="sng" dirty="0"/>
              <a:t>amygdala</a:t>
            </a:r>
            <a:r>
              <a:rPr lang="en-US" dirty="0"/>
              <a:t> showed greater efficiency after a normal night’s sleep compared to a </a:t>
            </a:r>
            <a:r>
              <a:rPr lang="en-US" b="1" u="sng" dirty="0"/>
              <a:t>restricted</a:t>
            </a:r>
            <a:r>
              <a:rPr lang="en-US" dirty="0"/>
              <a:t> night’s sleep.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 the </a:t>
            </a:r>
            <a:r>
              <a:rPr lang="en-US" dirty="0" err="1"/>
              <a:t>behavioural</a:t>
            </a:r>
            <a:r>
              <a:rPr lang="en-US" dirty="0"/>
              <a:t> tasks, sleep restriction led to greater </a:t>
            </a:r>
            <a:r>
              <a:rPr lang="en-US" b="1" u="sng" dirty="0"/>
              <a:t>risk-taking</a:t>
            </a:r>
            <a:r>
              <a:rPr lang="en-US" dirty="0"/>
              <a:t> and less accurate </a:t>
            </a:r>
            <a:r>
              <a:rPr lang="en-US" b="1" u="sng" dirty="0"/>
              <a:t>decision-making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7112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171FE-5DB7-C512-FA4A-08DC09E95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FF957276-52AA-5B45-C868-87AEE467B2E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353874-58DC-AE45-C5DF-CCA75046E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359965"/>
            <a:ext cx="11364052" cy="2163963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Paired activity: Research</a:t>
            </a:r>
            <a:r>
              <a:rPr lang="en-GB" dirty="0"/>
              <a:t> examples of the application of the restoration theory of sleep, and the argument against the theory. You should focus on:</a:t>
            </a:r>
          </a:p>
          <a:p>
            <a:pPr marL="457200" indent="-457200">
              <a:buAutoNum type="arabicPeriod"/>
            </a:pPr>
            <a:r>
              <a:rPr lang="en-GB" dirty="0"/>
              <a:t>When muscle repair can occur (sleep vs other forms of rest)</a:t>
            </a:r>
          </a:p>
          <a:p>
            <a:pPr marL="457200" indent="-457200">
              <a:buAutoNum type="arabicPeriod"/>
            </a:pPr>
            <a:r>
              <a:rPr lang="en-GB" dirty="0"/>
              <a:t>Examples of when other rest is as effective for restoration</a:t>
            </a:r>
          </a:p>
        </p:txBody>
      </p:sp>
    </p:spTree>
    <p:extLst>
      <p:ext uri="{BB962C8B-B14F-4D97-AF65-F5344CB8AC3E}">
        <p14:creationId xmlns:p14="http://schemas.microsoft.com/office/powerpoint/2010/main" val="153233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Assessment practice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Write a response to the question: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>
              <a:buNone/>
            </a:pPr>
            <a:r>
              <a:rPr lang="en-GB" sz="2800" dirty="0"/>
              <a:t>‘Explain how the named study: sleep restriction (Robinson et al.) supports the argument for the Restoration Theory of Sleep’ [4 marks].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83040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BC8EE-D88C-B438-9F5A-3539718E7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0C9D0E3-20F8-B591-885A-7C5C8C5B69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FB7118-1C91-2532-8EE3-DADB6B2D1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Reflection </a:t>
            </a:r>
            <a:r>
              <a:rPr lang="en-US" dirty="0"/>
              <a:t>a</a:t>
            </a:r>
            <a:r>
              <a:rPr lang="en-US"/>
              <a:t>ctivity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73494E-3229-CAFF-8939-CD28F0FCF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sz="2800" dirty="0">
                <a:latin typeface="Arial"/>
                <a:cs typeface="Arial"/>
              </a:rPr>
              <a:t>Discuss your responses as a class. </a:t>
            </a:r>
          </a:p>
          <a:p>
            <a:r>
              <a:rPr lang="en-GB" sz="2800" dirty="0">
                <a:latin typeface="Arial"/>
                <a:cs typeface="Arial"/>
              </a:rPr>
              <a:t>How could your response be improved? </a:t>
            </a:r>
          </a:p>
          <a:p>
            <a:r>
              <a:rPr lang="en-GB" sz="2800" dirty="0">
                <a:latin typeface="Arial"/>
                <a:cs typeface="Arial"/>
              </a:rPr>
              <a:t>What might you do differently next time? </a:t>
            </a:r>
          </a:p>
          <a:p>
            <a:r>
              <a:rPr lang="en-GB" sz="2800" dirty="0">
                <a:latin typeface="Arial"/>
                <a:cs typeface="Arial"/>
              </a:rPr>
              <a:t>How could you answer this question if it was about the argument against the restoration theory of sleep?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9190590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ad1216b-cdc1-40e2-a0c2-94597fd44697">7VPTP7ZE6X33-2020743336-698</_dlc_DocId>
    <_dlc_DocIdUrl xmlns="9ad1216b-cdc1-40e2-a0c2-94597fd44697">
      <Url>https://cambridgeorg.sharepoint.com/sites/cie/education/pd/Curriculum_Support/_layouts/15/DocIdRedir.aspx?ID=7VPTP7ZE6X33-2020743336-698</Url>
      <Description>7VPTP7ZE6X33-2020743336-698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5BD9047056454F94B4694108F9A1FF" ma:contentTypeVersion="3" ma:contentTypeDescription="Create a new document." ma:contentTypeScope="" ma:versionID="5c0011047895b59a897429f5e4ec5dcc">
  <xsd:schema xmlns:xsd="http://www.w3.org/2001/XMLSchema" xmlns:xs="http://www.w3.org/2001/XMLSchema" xmlns:p="http://schemas.microsoft.com/office/2006/metadata/properties" xmlns:ns2="9ad1216b-cdc1-40e2-a0c2-94597fd44697" xmlns:ns3="f1f25e64-7226-490b-ade3-8cf84afff5d2" targetNamespace="http://schemas.microsoft.com/office/2006/metadata/properties" ma:root="true" ma:fieldsID="5b649ae69bc45de80afe7d6c0f200904" ns2:_="" ns3:_="">
    <xsd:import namespace="9ad1216b-cdc1-40e2-a0c2-94597fd44697"/>
    <xsd:import namespace="f1f25e64-7226-490b-ade3-8cf84afff5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f25e64-7226-490b-ade3-8cf84afff5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630E657-8217-4B2F-96A4-D1EE5A57D447}">
  <ds:schemaRefs>
    <ds:schemaRef ds:uri="http://schemas.microsoft.com/office/2006/documentManagement/types"/>
    <ds:schemaRef ds:uri="9ad1216b-cdc1-40e2-a0c2-94597fd44697"/>
    <ds:schemaRef ds:uri="http://schemas.microsoft.com/office/2006/metadata/properties"/>
    <ds:schemaRef ds:uri="f1f25e64-7226-490b-ade3-8cf84afff5d2"/>
    <ds:schemaRef ds:uri="http://purl.org/dc/terms/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ACB935F-C824-4D8D-97A9-CEF2A81BA5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f1f25e64-7226-490b-ade3-8cf84afff5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391</TotalTime>
  <Words>275</Words>
  <Application>Microsoft Office PowerPoint</Application>
  <PresentationFormat>Widescreen</PresentationFormat>
  <Paragraphs>29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Georgia</vt:lpstr>
      <vt:lpstr>Office Theme</vt:lpstr>
      <vt:lpstr>PowerPoint Presentation</vt:lpstr>
      <vt:lpstr>Starter activity</vt:lpstr>
      <vt:lpstr>Starter Activity</vt:lpstr>
      <vt:lpstr>PowerPoint Presentation</vt:lpstr>
      <vt:lpstr>Assessment practice</vt:lpstr>
      <vt:lpstr>Reflection activity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4</cp:revision>
  <dcterms:created xsi:type="dcterms:W3CDTF">2023-10-09T12:44:25Z</dcterms:created>
  <dcterms:modified xsi:type="dcterms:W3CDTF">2026-05-20T07:45:02Z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0x010100E45BD9047056454F94B4694108F9A1FF</vt:lpwstr>
  </property>
  <property fmtid="{D5CDD505-2E9C-101B-9397-08002B2CF9AE}" pid="3" name="MediaServiceImageTags">
    <vt:lpwstr/>
  </property>
  <property fmtid="{D5CDD505-2E9C-101B-9397-08002B2CF9AE}" pid="4" name="_dlc_DocIdItemGuid">
    <vt:lpwstr>3dc4cff0-b121-40b7-906b-db817f0c3033</vt:lpwstr>
  </property>
</Properties>
</file>