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2"/>
  </p:notesMasterIdLst>
  <p:handoutMasterIdLst>
    <p:handoutMasterId r:id="rId13"/>
  </p:handoutMasterIdLst>
  <p:sldIdLst>
    <p:sldId id="343" r:id="rId6"/>
    <p:sldId id="322" r:id="rId7"/>
    <p:sldId id="347" r:id="rId8"/>
    <p:sldId id="341" r:id="rId9"/>
    <p:sldId id="345" r:id="rId10"/>
    <p:sldId id="34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5-09T06:47:48.044" v="2982" actId="20577"/>
      <pc:docMkLst>
        <pc:docMk/>
      </pc:docMkLst>
      <pc:sldChg chg="addSp delSp modSp mod">
        <pc:chgData name="Lizzie Gauntlett" userId="1dc7c36a1b1a647d" providerId="LiveId" clId="{C1DC5315-D282-429F-B35A-871ABF7A65E8}" dt="2026-05-09T06:43:55.556" v="2684" actId="205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5-09T06:42:46.550" v="2627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5-09T06:43:55.556" v="2684" actId="20577"/>
          <ac:spMkLst>
            <pc:docMk/>
            <pc:sldMk cId="2489020089" sldId="322"/>
            <ac:spMk id="4" creationId="{E1002C61-6357-87F2-E88C-5E97C35CEB53}"/>
          </ac:spMkLst>
        </pc:spChg>
      </pc:sldChg>
      <pc:sldChg chg="modSp add del mod">
        <pc:chgData name="Lizzie Gauntlett" userId="1dc7c36a1b1a647d" providerId="LiveId" clId="{C1DC5315-D282-429F-B35A-871ABF7A65E8}" dt="2026-05-09T06:47:48.044" v="2982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5-09T06:47:48.044" v="2982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modSp mod">
        <pc:chgData name="Lizzie Gauntlett" userId="1dc7c36a1b1a647d" providerId="LiveId" clId="{C1DC5315-D282-429F-B35A-871ABF7A65E8}" dt="2026-05-09T06:33:24.374" v="2467" actId="20577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5-09T06:33:24.374" v="2467" actId="20577"/>
          <ac:spMkLst>
            <pc:docMk/>
            <pc:sldMk cId="1130971648" sldId="343"/>
            <ac:spMk id="4" creationId="{8A3FCDC3-543C-8905-8EB4-3AC0E32FFFFF}"/>
          </ac:spMkLst>
        </pc:spChg>
      </pc:sldChg>
      <pc:sldChg chg="add">
        <pc:chgData name="Lizzie Gauntlett" userId="1dc7c36a1b1a647d" providerId="LiveId" clId="{C1DC5315-D282-429F-B35A-871ABF7A65E8}" dt="2026-05-09T06:35:33.597" v="2471"/>
        <pc:sldMkLst>
          <pc:docMk/>
          <pc:sldMk cId="2383040762" sldId="345"/>
        </pc:sldMkLst>
      </pc:sldChg>
      <pc:sldChg chg="add">
        <pc:chgData name="Lizzie Gauntlett" userId="1dc7c36a1b1a647d" providerId="LiveId" clId="{C1DC5315-D282-429F-B35A-871ABF7A65E8}" dt="2026-05-09T06:35:33.597" v="2471"/>
        <pc:sldMkLst>
          <pc:docMk/>
          <pc:sldMk cId="919059069" sldId="346"/>
        </pc:sldMkLst>
      </pc:sldChg>
      <pc:sldChg chg="modSp add mod">
        <pc:chgData name="Lizzie Gauntlett" userId="1dc7c36a1b1a647d" providerId="LiveId" clId="{C1DC5315-D282-429F-B35A-871ABF7A65E8}" dt="2026-05-09T06:44:34.330" v="2743" actId="13926"/>
        <pc:sldMkLst>
          <pc:docMk/>
          <pc:sldMk cId="2177112020" sldId="347"/>
        </pc:sldMkLst>
        <pc:spChg chg="mod">
          <ac:chgData name="Lizzie Gauntlett" userId="1dc7c36a1b1a647d" providerId="LiveId" clId="{C1DC5315-D282-429F-B35A-871ABF7A65E8}" dt="2026-05-09T06:44:34.330" v="2743" actId="13926"/>
          <ac:spMkLst>
            <pc:docMk/>
            <pc:sldMk cId="2177112020" sldId="347"/>
            <ac:spMk id="4" creationId="{B380E156-FC20-E8A6-4C9F-5461624283B6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5-20T07:45:01.882" v="15" actId="120"/>
      <pc:docMkLst>
        <pc:docMk/>
      </pc:docMkLst>
      <pc:sldChg chg="modSp mod">
        <pc:chgData name="Karolyn Feliciani" userId="4076af5d-4c02-40b8-bc9d-56f6c404e751" providerId="ADAL" clId="{8B2CCB7D-5049-4A78-86B5-363DE994085C}" dt="2026-05-20T07:44:05.659" v="1" actId="20577"/>
        <pc:sldMkLst>
          <pc:docMk/>
          <pc:sldMk cId="2489020089" sldId="322"/>
        </pc:sldMkLst>
        <pc:spChg chg="mod">
          <ac:chgData name="Karolyn Feliciani" userId="4076af5d-4c02-40b8-bc9d-56f6c404e751" providerId="ADAL" clId="{8B2CCB7D-5049-4A78-86B5-363DE994085C}" dt="2026-05-20T07:44:05.659" v="1" actId="20577"/>
          <ac:spMkLst>
            <pc:docMk/>
            <pc:sldMk cId="2489020089" sldId="322"/>
            <ac:spMk id="2" creationId="{9DB82052-FB06-EB29-235D-D895AFE80018}"/>
          </ac:spMkLst>
        </pc:spChg>
      </pc:sldChg>
      <pc:sldChg chg="modSp mod">
        <pc:chgData name="Karolyn Feliciani" userId="4076af5d-4c02-40b8-bc9d-56f6c404e751" providerId="ADAL" clId="{8B2CCB7D-5049-4A78-86B5-363DE994085C}" dt="2026-05-20T07:44:55.079" v="14" actId="120"/>
        <pc:sldMkLst>
          <pc:docMk/>
          <pc:sldMk cId="153233455" sldId="341"/>
        </pc:sldMkLst>
        <pc:spChg chg="mod">
          <ac:chgData name="Karolyn Feliciani" userId="4076af5d-4c02-40b8-bc9d-56f6c404e751" providerId="ADAL" clId="{8B2CCB7D-5049-4A78-86B5-363DE994085C}" dt="2026-05-20T07:44:55.079" v="14" actId="120"/>
          <ac:spMkLst>
            <pc:docMk/>
            <pc:sldMk cId="153233455" sldId="341"/>
            <ac:spMk id="4" creationId="{CC353874-58DC-AE45-C5DF-CCA75046EC71}"/>
          </ac:spMkLst>
        </pc:spChg>
      </pc:sldChg>
      <pc:sldChg chg="modSp mod">
        <pc:chgData name="Karolyn Feliciani" userId="4076af5d-4c02-40b8-bc9d-56f6c404e751" providerId="ADAL" clId="{8B2CCB7D-5049-4A78-86B5-363DE994085C}" dt="2026-05-20T07:45:01.882" v="15" actId="120"/>
        <pc:sldMkLst>
          <pc:docMk/>
          <pc:sldMk cId="2383040762" sldId="345"/>
        </pc:sldMkLst>
        <pc:spChg chg="mod">
          <ac:chgData name="Karolyn Feliciani" userId="4076af5d-4c02-40b8-bc9d-56f6c404e751" providerId="ADAL" clId="{8B2CCB7D-5049-4A78-86B5-363DE994085C}" dt="2026-05-20T07:45:01.882" v="15" actId="120"/>
          <ac:spMkLst>
            <pc:docMk/>
            <pc:sldMk cId="2383040762" sldId="345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8B2CCB7D-5049-4A78-86B5-363DE994085C}" dt="2026-05-20T07:44:44.336" v="13" actId="13926"/>
        <pc:sldMkLst>
          <pc:docMk/>
          <pc:sldMk cId="2177112020" sldId="347"/>
        </pc:sldMkLst>
        <pc:spChg chg="mod">
          <ac:chgData name="Karolyn Feliciani" userId="4076af5d-4c02-40b8-bc9d-56f6c404e751" providerId="ADAL" clId="{8B2CCB7D-5049-4A78-86B5-363DE994085C}" dt="2026-05-20T07:44:44.336" v="13" actId="13926"/>
          <ac:spMkLst>
            <pc:docMk/>
            <pc:sldMk cId="2177112020" sldId="347"/>
            <ac:spMk id="4" creationId="{B380E156-FC20-E8A6-4C9F-5461624283B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lvl="0" fontAlgn="base"/>
            <a:r>
              <a:rPr lang="en-GB" dirty="0"/>
              <a:t>Explain the argument against the restoration theory of sleep</a:t>
            </a:r>
          </a:p>
          <a:p>
            <a:r>
              <a:rPr lang="en-GB" dirty="0"/>
              <a:t>Apply knowledge of the restoration theory of sleep to novel scenarios </a:t>
            </a:r>
          </a:p>
          <a:p>
            <a:r>
              <a:rPr lang="en-GB" dirty="0"/>
              <a:t>Practice assessment skills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Starter activity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999" y="1811948"/>
            <a:ext cx="11481913" cy="4692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Complete the close activity to review your knowledge of the named study. Check your answers with a partner.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Areas of the brain including the ___________ showed greater efficiency after a normal night’s sleep compared to a __________ night’s sleep.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the </a:t>
            </a:r>
            <a:r>
              <a:rPr lang="en-US" dirty="0" err="1"/>
              <a:t>behavioural</a:t>
            </a:r>
            <a:r>
              <a:rPr lang="en-US" dirty="0"/>
              <a:t> tasks, sleep restriction led to greater _________ and less accurate ___________.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4C407-307E-99D2-7EE6-AD834D550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8CCF9-C7FF-9DAB-4CEF-DECB6B386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Starter Activity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80E156-FC20-E8A6-4C9F-546162428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999" y="1811948"/>
            <a:ext cx="11481913" cy="4692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Complete the close activity to review your knowledge of the named study. Check your answers with a partner.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Areas of the brain including the </a:t>
            </a:r>
            <a:r>
              <a:rPr lang="en-US" b="1" u="sng" dirty="0"/>
              <a:t>amygdala</a:t>
            </a:r>
            <a:r>
              <a:rPr lang="en-US" dirty="0"/>
              <a:t> showed greater efficiency after a normal night’s sleep compared to a </a:t>
            </a:r>
            <a:r>
              <a:rPr lang="en-US" b="1" u="sng" dirty="0"/>
              <a:t>restricted</a:t>
            </a:r>
            <a:r>
              <a:rPr lang="en-US" dirty="0"/>
              <a:t> night’s sleep.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the </a:t>
            </a:r>
            <a:r>
              <a:rPr lang="en-US" dirty="0" err="1"/>
              <a:t>behavioural</a:t>
            </a:r>
            <a:r>
              <a:rPr lang="en-US" dirty="0"/>
              <a:t> tasks, sleep restriction led to greater </a:t>
            </a:r>
            <a:r>
              <a:rPr lang="en-US" b="1" u="sng" dirty="0"/>
              <a:t>risk-taking</a:t>
            </a:r>
            <a:r>
              <a:rPr lang="en-US" dirty="0"/>
              <a:t> and less accurate </a:t>
            </a:r>
            <a:r>
              <a:rPr lang="en-US" b="1" u="sng" dirty="0"/>
              <a:t>decision-making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7112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359965"/>
            <a:ext cx="11364052" cy="2163963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Paired activity: Research</a:t>
            </a:r>
            <a:r>
              <a:rPr lang="en-GB" dirty="0"/>
              <a:t> examples of the application of the restoration theory of sleep, and the argument against the theory. You should focus on:</a:t>
            </a:r>
          </a:p>
          <a:p>
            <a:pPr marL="457200" indent="-457200">
              <a:buAutoNum type="arabicPeriod"/>
            </a:pPr>
            <a:r>
              <a:rPr lang="en-GB" dirty="0"/>
              <a:t>When muscle repair can occur (sleep vs other forms of rest)</a:t>
            </a:r>
          </a:p>
          <a:p>
            <a:pPr marL="457200" indent="-457200">
              <a:buAutoNum type="arabicPeriod"/>
            </a:pPr>
            <a:r>
              <a:rPr lang="en-GB" dirty="0"/>
              <a:t>Examples of when other rest is as effective for restoration</a:t>
            </a:r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Assessment practice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Write a response to the question: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>
              <a:buNone/>
            </a:pPr>
            <a:r>
              <a:rPr lang="en-GB" sz="2800" dirty="0"/>
              <a:t>‘Explain how the named study: sleep restriction (Robinson et al.) supports the argument for the Restoration Theory of Sleep’ [4 marks].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83040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BC8EE-D88C-B438-9F5A-3539718E7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0C9D0E3-20F8-B591-885A-7C5C8C5B69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FB7118-1C91-2532-8EE3-DADB6B2D1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Reflection </a:t>
            </a:r>
            <a:r>
              <a:rPr lang="en-US" dirty="0"/>
              <a:t>a</a:t>
            </a:r>
            <a:r>
              <a:rPr lang="en-US"/>
              <a:t>ctivity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73494E-3229-CAFF-8939-CD28F0FCF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800" dirty="0">
                <a:latin typeface="Arial"/>
                <a:cs typeface="Arial"/>
              </a:rPr>
              <a:t>Discuss your responses as a class. </a:t>
            </a:r>
          </a:p>
          <a:p>
            <a:r>
              <a:rPr lang="en-GB" sz="2800" dirty="0">
                <a:latin typeface="Arial"/>
                <a:cs typeface="Arial"/>
              </a:rPr>
              <a:t>How could your response be improved? </a:t>
            </a:r>
          </a:p>
          <a:p>
            <a:r>
              <a:rPr lang="en-GB" sz="2800" dirty="0">
                <a:latin typeface="Arial"/>
                <a:cs typeface="Arial"/>
              </a:rPr>
              <a:t>What might you do differently next time? </a:t>
            </a:r>
          </a:p>
          <a:p>
            <a:r>
              <a:rPr lang="en-GB" sz="2800" dirty="0">
                <a:latin typeface="Arial"/>
                <a:cs typeface="Arial"/>
              </a:rPr>
              <a:t>How could you answer this question if it was about the argument against the restoration theory of sleep?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19059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7VPTP7ZE6X33-2020743336-698</_dlc_DocId>
    <_dlc_DocIdUrl xmlns="9ad1216b-cdc1-40e2-a0c2-94597fd44697">
      <Url>https://cambridgeorg.sharepoint.com/sites/cie/education/pd/Curriculum_Support/_layouts/15/DocIdRedir.aspx?ID=7VPTP7ZE6X33-2020743336-698</Url>
      <Description>7VPTP7ZE6X33-2020743336-698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9ad1216b-cdc1-40e2-a0c2-94597fd44697"/>
    <ds:schemaRef ds:uri="http://schemas.microsoft.com/office/2006/metadata/properties"/>
    <ds:schemaRef ds:uri="f1f25e64-7226-490b-ade3-8cf84afff5d2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ACB935F-C824-4D8D-97A9-CEF2A81BA5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391</TotalTime>
  <Words>275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Starter activity</vt:lpstr>
      <vt:lpstr>Starter Activity</vt:lpstr>
      <vt:lpstr>PowerPoint Presentation</vt:lpstr>
      <vt:lpstr>Assessment practice</vt:lpstr>
      <vt:lpstr>Reflection activity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2026-05-20T07:45:02Z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3dc4cff0-b121-40b7-906b-db817f0c3033</vt:lpwstr>
  </property>
</Properties>
</file>