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sldIdLst>
    <p:sldId id="296" r:id="rId6"/>
    <p:sldId id="313" r:id="rId7"/>
    <p:sldId id="314" r:id="rId8"/>
    <p:sldId id="323" r:id="rId9"/>
    <p:sldId id="315" r:id="rId10"/>
    <p:sldId id="324" r:id="rId11"/>
    <p:sldId id="325" r:id="rId12"/>
    <p:sldId id="322" r:id="rId13"/>
    <p:sldId id="318" r:id="rId14"/>
    <p:sldId id="320" r:id="rId15"/>
    <p:sldId id="321" r:id="rId16"/>
    <p:sldId id="319" r:id="rId17"/>
    <p:sldId id="305" r:id="rId1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74" autoAdjust="0"/>
    <p:restoredTop sz="93655" autoAdjust="0"/>
  </p:normalViewPr>
  <p:slideViewPr>
    <p:cSldViewPr snapToGrid="0">
      <p:cViewPr varScale="1">
        <p:scale>
          <a:sx n="79" d="100"/>
          <a:sy n="79" d="100"/>
        </p:scale>
        <p:origin x="132" y="11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en Mucklow" userId="8e59ca1c-6b4b-435e-9886-d435788b9330" providerId="ADAL" clId="{EED459A6-2A90-4BE4-BB13-18D4F89FD906}"/>
    <pc:docChg chg="modSld">
      <pc:chgData name="Darren Mucklow" userId="8e59ca1c-6b4b-435e-9886-d435788b9330" providerId="ADAL" clId="{EED459A6-2A90-4BE4-BB13-18D4F89FD906}" dt="2023-07-25T13:49:12.545" v="1" actId="20577"/>
      <pc:docMkLst>
        <pc:docMk/>
      </pc:docMkLst>
      <pc:sldChg chg="modSp">
        <pc:chgData name="Darren Mucklow" userId="8e59ca1c-6b4b-435e-9886-d435788b9330" providerId="ADAL" clId="{EED459A6-2A90-4BE4-BB13-18D4F89FD906}" dt="2023-07-25T13:49:12.545" v="1" actId="20577"/>
        <pc:sldMkLst>
          <pc:docMk/>
          <pc:sldMk cId="1691334756" sldId="271"/>
        </pc:sldMkLst>
        <pc:spChg chg="mod">
          <ac:chgData name="Darren Mucklow" userId="8e59ca1c-6b4b-435e-9886-d435788b9330" providerId="ADAL" clId="{EED459A6-2A90-4BE4-BB13-18D4F89FD906}" dt="2023-07-25T13:49:12.545" v="1" actId="20577"/>
          <ac:spMkLst>
            <pc:docMk/>
            <pc:sldMk cId="1691334756" sldId="271"/>
            <ac:spMk id="6" creationId="{00000000-0000-0000-0000-000000000000}"/>
          </ac:spMkLst>
        </pc:spChg>
      </pc:sldChg>
    </pc:docChg>
  </pc:docChgLst>
  <pc:docChgLst>
    <pc:chgData name="Sepideh Modgham" userId="4115b3b6-c566-49ec-8cd3-2d7651a9555d" providerId="ADAL" clId="{C621FC75-AECA-4E4F-876B-88511408DDFE}"/>
    <pc:docChg chg="custSel modSld">
      <pc:chgData name="Sepideh Modgham" userId="4115b3b6-c566-49ec-8cd3-2d7651a9555d" providerId="ADAL" clId="{C621FC75-AECA-4E4F-876B-88511408DDFE}" dt="2024-08-21T09:34:56.168" v="4" actId="14100"/>
      <pc:docMkLst>
        <pc:docMk/>
      </pc:docMkLst>
      <pc:sldChg chg="addSp delSp modSp mod">
        <pc:chgData name="Sepideh Modgham" userId="4115b3b6-c566-49ec-8cd3-2d7651a9555d" providerId="ADAL" clId="{C621FC75-AECA-4E4F-876B-88511408DDFE}" dt="2024-08-21T09:34:56.168" v="4" actId="14100"/>
        <pc:sldMkLst>
          <pc:docMk/>
          <pc:sldMk cId="4122723813" sldId="305"/>
        </pc:sldMkLst>
        <pc:picChg chg="del">
          <ac:chgData name="Sepideh Modgham" userId="4115b3b6-c566-49ec-8cd3-2d7651a9555d" providerId="ADAL" clId="{C621FC75-AECA-4E4F-876B-88511408DDFE}" dt="2024-08-21T08:39:41.998" v="0" actId="478"/>
          <ac:picMkLst>
            <pc:docMk/>
            <pc:sldMk cId="4122723813" sldId="305"/>
            <ac:picMk id="3" creationId="{EBC7DDCC-6A58-83E2-EFAA-60DAD93C5530}"/>
          </ac:picMkLst>
        </pc:picChg>
        <pc:picChg chg="add mod">
          <ac:chgData name="Sepideh Modgham" userId="4115b3b6-c566-49ec-8cd3-2d7651a9555d" providerId="ADAL" clId="{C621FC75-AECA-4E4F-876B-88511408DDFE}" dt="2024-08-21T09:34:56.168" v="4" actId="14100"/>
          <ac:picMkLst>
            <pc:docMk/>
            <pc:sldMk cId="4122723813" sldId="305"/>
            <ac:picMk id="4" creationId="{145B9E25-A137-B89E-87C9-952BD5AF7058}"/>
          </ac:picMkLst>
        </pc:picChg>
      </pc:sldChg>
    </pc:docChg>
  </pc:docChgLst>
  <pc:docChgLst>
    <pc:chgData name="Mucklow Darren (Staff)" userId="8e59ca1c-6b4b-435e-9886-d435788b9330" providerId="ADAL" clId="{DF4F3A94-F337-4319-981C-4A043397ADAD}"/>
    <pc:docChg chg="undo custSel addSld delSld modSld">
      <pc:chgData name="Mucklow Darren (Staff)" userId="8e59ca1c-6b4b-435e-9886-d435788b9330" providerId="ADAL" clId="{DF4F3A94-F337-4319-981C-4A043397ADAD}" dt="2023-07-25T09:12:52.267" v="204" actId="20577"/>
      <pc:docMkLst>
        <pc:docMk/>
      </pc:docMkLst>
      <pc:sldChg chg="modAnim">
        <pc:chgData name="Mucklow Darren (Staff)" userId="8e59ca1c-6b4b-435e-9886-d435788b9330" providerId="ADAL" clId="{DF4F3A94-F337-4319-981C-4A043397ADAD}" dt="2023-07-25T08:57:58.289" v="155"/>
        <pc:sldMkLst>
          <pc:docMk/>
          <pc:sldMk cId="1691334756" sldId="271"/>
        </pc:sldMkLst>
      </pc:sldChg>
      <pc:sldChg chg="modSp add del modAnim">
        <pc:chgData name="Mucklow Darren (Staff)" userId="8e59ca1c-6b4b-435e-9886-d435788b9330" providerId="ADAL" clId="{DF4F3A94-F337-4319-981C-4A043397ADAD}" dt="2023-07-25T08:55:36.959" v="151"/>
        <pc:sldMkLst>
          <pc:docMk/>
          <pc:sldMk cId="2560104069" sldId="297"/>
        </pc:sldMkLst>
        <pc:spChg chg="mod">
          <ac:chgData name="Mucklow Darren (Staff)" userId="8e59ca1c-6b4b-435e-9886-d435788b9330" providerId="ADAL" clId="{DF4F3A94-F337-4319-981C-4A043397ADAD}" dt="2023-07-25T08:55:15.371" v="147" actId="20577"/>
          <ac:spMkLst>
            <pc:docMk/>
            <pc:sldMk cId="2560104069" sldId="297"/>
            <ac:spMk id="3" creationId="{08423FF3-04B5-476E-A64C-A7122CF96D75}"/>
          </ac:spMkLst>
        </pc:spChg>
      </pc:sldChg>
      <pc:sldChg chg="del">
        <pc:chgData name="Mucklow Darren (Staff)" userId="8e59ca1c-6b4b-435e-9886-d435788b9330" providerId="ADAL" clId="{DF4F3A94-F337-4319-981C-4A043397ADAD}" dt="2023-07-25T09:08:42.660" v="158" actId="2696"/>
        <pc:sldMkLst>
          <pc:docMk/>
          <pc:sldMk cId="333949080" sldId="301"/>
        </pc:sldMkLst>
      </pc:sldChg>
      <pc:sldChg chg="delSp modSp delAnim modAnim">
        <pc:chgData name="Mucklow Darren (Staff)" userId="8e59ca1c-6b4b-435e-9886-d435788b9330" providerId="ADAL" clId="{DF4F3A94-F337-4319-981C-4A043397ADAD}" dt="2023-07-25T09:12:52.267" v="204" actId="20577"/>
        <pc:sldMkLst>
          <pc:docMk/>
          <pc:sldMk cId="3692862712" sldId="304"/>
        </pc:sldMkLst>
        <pc:spChg chg="del">
          <ac:chgData name="Mucklow Darren (Staff)" userId="8e59ca1c-6b4b-435e-9886-d435788b9330" providerId="ADAL" clId="{DF4F3A94-F337-4319-981C-4A043397ADAD}" dt="2023-07-25T09:09:15.477" v="163" actId="478"/>
          <ac:spMkLst>
            <pc:docMk/>
            <pc:sldMk cId="3692862712" sldId="304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DF4F3A94-F337-4319-981C-4A043397ADAD}" dt="2023-07-25T09:09:37.127" v="168" actId="1076"/>
          <ac:spMkLst>
            <pc:docMk/>
            <pc:sldMk cId="3692862712" sldId="304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DF4F3A94-F337-4319-981C-4A043397ADAD}" dt="2023-07-25T09:09:46.332" v="174" actId="6549"/>
          <ac:spMkLst>
            <pc:docMk/>
            <pc:sldMk cId="3692862712" sldId="304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DF4F3A94-F337-4319-981C-4A043397ADAD}" dt="2023-07-25T09:12:10.446" v="193" actId="1037"/>
          <ac:spMkLst>
            <pc:docMk/>
            <pc:sldMk cId="3692862712" sldId="304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DF4F3A94-F337-4319-981C-4A043397ADAD}" dt="2023-07-25T09:11:51.675" v="189" actId="6549"/>
          <ac:spMkLst>
            <pc:docMk/>
            <pc:sldMk cId="3692862712" sldId="304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DF4F3A94-F337-4319-981C-4A043397ADAD}" dt="2023-07-25T09:12:43.618" v="200" actId="20577"/>
          <ac:spMkLst>
            <pc:docMk/>
            <pc:sldMk cId="3692862712" sldId="304"/>
            <ac:spMk id="9" creationId="{09A625E9-4559-4649-B788-C611265BFA83}"/>
          </ac:spMkLst>
        </pc:spChg>
        <pc:spChg chg="del">
          <ac:chgData name="Mucklow Darren (Staff)" userId="8e59ca1c-6b4b-435e-9886-d435788b9330" providerId="ADAL" clId="{DF4F3A94-F337-4319-981C-4A043397ADAD}" dt="2023-07-25T09:02:03.086" v="156" actId="478"/>
          <ac:spMkLst>
            <pc:docMk/>
            <pc:sldMk cId="3692862712" sldId="304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DF4F3A94-F337-4319-981C-4A043397ADAD}" dt="2023-07-25T09:12:52.267" v="204" actId="20577"/>
          <ac:spMkLst>
            <pc:docMk/>
            <pc:sldMk cId="3692862712" sldId="304"/>
            <ac:spMk id="11" creationId="{944000B0-1E2A-49D4-B047-99FC8C6E0775}"/>
          </ac:spMkLst>
        </pc:spChg>
        <pc:spChg chg="del">
          <ac:chgData name="Mucklow Darren (Staff)" userId="8e59ca1c-6b4b-435e-9886-d435788b9330" providerId="ADAL" clId="{DF4F3A94-F337-4319-981C-4A043397ADAD}" dt="2023-07-25T09:11:29.718" v="180" actId="478"/>
          <ac:spMkLst>
            <pc:docMk/>
            <pc:sldMk cId="3692862712" sldId="304"/>
            <ac:spMk id="12" creationId="{38A81192-8EFA-451D-96BE-FC90CA95D4F6}"/>
          </ac:spMkLst>
        </pc:spChg>
      </pc:sldChg>
      <pc:sldChg chg="add">
        <pc:chgData name="Mucklow Darren (Staff)" userId="8e59ca1c-6b4b-435e-9886-d435788b9330" providerId="ADAL" clId="{DF4F3A94-F337-4319-981C-4A043397ADAD}" dt="2023-07-25T09:08:39.630" v="157"/>
        <pc:sldMkLst>
          <pc:docMk/>
          <pc:sldMk cId="4122723813" sldId="305"/>
        </pc:sldMkLst>
      </pc:sldChg>
    </pc:docChg>
  </pc:docChgLst>
  <pc:docChgLst>
    <pc:chgData name="Mucklow Darren (Staff)" userId="8e59ca1c-6b4b-435e-9886-d435788b9330" providerId="ADAL" clId="{8A73F9CC-3D1B-44C4-A5FF-636227E168E5}"/>
    <pc:docChg chg="undo custSel addSld delSld modSld sldOrd">
      <pc:chgData name="Mucklow Darren (Staff)" userId="8e59ca1c-6b4b-435e-9886-d435788b9330" providerId="ADAL" clId="{8A73F9CC-3D1B-44C4-A5FF-636227E168E5}" dt="2024-07-05T11:45:19.741" v="2356" actId="14100"/>
      <pc:docMkLst>
        <pc:docMk/>
      </pc:docMkLst>
      <pc:sldChg chg="delSp modSp mod">
        <pc:chgData name="Mucklow Darren (Staff)" userId="8e59ca1c-6b4b-435e-9886-d435788b9330" providerId="ADAL" clId="{8A73F9CC-3D1B-44C4-A5FF-636227E168E5}" dt="2024-06-29T11:29:27.885" v="1204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8A73F9CC-3D1B-44C4-A5FF-636227E168E5}" dt="2024-06-29T11:29:27.885" v="1204" actId="20577"/>
          <ac:spMkLst>
            <pc:docMk/>
            <pc:sldMk cId="4183809300" sldId="296"/>
            <ac:spMk id="3" creationId="{00000000-0000-0000-0000-000000000000}"/>
          </ac:spMkLst>
        </pc:spChg>
        <pc:picChg chg="del">
          <ac:chgData name="Mucklow Darren (Staff)" userId="8e59ca1c-6b4b-435e-9886-d435788b9330" providerId="ADAL" clId="{8A73F9CC-3D1B-44C4-A5FF-636227E168E5}" dt="2024-06-29T11:29:16.709" v="1190" actId="478"/>
          <ac:picMkLst>
            <pc:docMk/>
            <pc:sldMk cId="4183809300" sldId="296"/>
            <ac:picMk id="9" creationId="{9ED5427C-AE51-4810-B751-10BEA7852753}"/>
          </ac:picMkLst>
        </pc:picChg>
      </pc:sldChg>
      <pc:sldChg chg="modSp mod">
        <pc:chgData name="Mucklow Darren (Staff)" userId="8e59ca1c-6b4b-435e-9886-d435788b9330" providerId="ADAL" clId="{8A73F9CC-3D1B-44C4-A5FF-636227E168E5}" dt="2024-06-29T11:32:05.076" v="1217" actId="20577"/>
        <pc:sldMkLst>
          <pc:docMk/>
          <pc:sldMk cId="4122723813" sldId="305"/>
        </pc:sldMkLst>
        <pc:spChg chg="mod">
          <ac:chgData name="Mucklow Darren (Staff)" userId="8e59ca1c-6b4b-435e-9886-d435788b9330" providerId="ADAL" clId="{8A73F9CC-3D1B-44C4-A5FF-636227E168E5}" dt="2024-06-29T11:32:05.076" v="1217" actId="20577"/>
          <ac:spMkLst>
            <pc:docMk/>
            <pc:sldMk cId="4122723813" sldId="305"/>
            <ac:spMk id="6" creationId="{00000000-0000-0000-0000-000000000000}"/>
          </ac:spMkLst>
        </pc:spChg>
      </pc:sldChg>
      <pc:sldChg chg="addSp delSp modSp mod delAnim modAnim">
        <pc:chgData name="Mucklow Darren (Staff)" userId="8e59ca1c-6b4b-435e-9886-d435788b9330" providerId="ADAL" clId="{8A73F9CC-3D1B-44C4-A5FF-636227E168E5}" dt="2024-06-29T09:58:54.690" v="290" actId="20577"/>
        <pc:sldMkLst>
          <pc:docMk/>
          <pc:sldMk cId="989069675" sldId="313"/>
        </pc:sldMkLst>
        <pc:spChg chg="mod">
          <ac:chgData name="Mucklow Darren (Staff)" userId="8e59ca1c-6b4b-435e-9886-d435788b9330" providerId="ADAL" clId="{8A73F9CC-3D1B-44C4-A5FF-636227E168E5}" dt="2024-06-29T09:51:52.508" v="57" actId="20577"/>
          <ac:spMkLst>
            <pc:docMk/>
            <pc:sldMk cId="989069675" sldId="313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8A73F9CC-3D1B-44C4-A5FF-636227E168E5}" dt="2024-06-29T09:52:54.544" v="162" actId="1076"/>
          <ac:spMkLst>
            <pc:docMk/>
            <pc:sldMk cId="989069675" sldId="313"/>
            <ac:spMk id="18" creationId="{06BB08DC-F8F2-42D0-8828-735F99804E7C}"/>
          </ac:spMkLst>
        </pc:spChg>
        <pc:spChg chg="del">
          <ac:chgData name="Mucklow Darren (Staff)" userId="8e59ca1c-6b4b-435e-9886-d435788b9330" providerId="ADAL" clId="{8A73F9CC-3D1B-44C4-A5FF-636227E168E5}" dt="2024-06-29T09:51:56.960" v="58" actId="478"/>
          <ac:spMkLst>
            <pc:docMk/>
            <pc:sldMk cId="989069675" sldId="313"/>
            <ac:spMk id="19" creationId="{8C2016FA-A6B6-4C50-B2F5-511979136D29}"/>
          </ac:spMkLst>
        </pc:spChg>
        <pc:spChg chg="del">
          <ac:chgData name="Mucklow Darren (Staff)" userId="8e59ca1c-6b4b-435e-9886-d435788b9330" providerId="ADAL" clId="{8A73F9CC-3D1B-44C4-A5FF-636227E168E5}" dt="2024-06-29T09:51:56.960" v="58" actId="478"/>
          <ac:spMkLst>
            <pc:docMk/>
            <pc:sldMk cId="989069675" sldId="313"/>
            <ac:spMk id="20" creationId="{CB035937-10FD-4608-91A2-81460B65C13F}"/>
          </ac:spMkLst>
        </pc:spChg>
        <pc:spChg chg="del">
          <ac:chgData name="Mucklow Darren (Staff)" userId="8e59ca1c-6b4b-435e-9886-d435788b9330" providerId="ADAL" clId="{8A73F9CC-3D1B-44C4-A5FF-636227E168E5}" dt="2024-06-29T09:52:57.583" v="163" actId="478"/>
          <ac:spMkLst>
            <pc:docMk/>
            <pc:sldMk cId="989069675" sldId="313"/>
            <ac:spMk id="21" creationId="{A4A133FF-BF16-4738-822C-968D69F4A5A3}"/>
          </ac:spMkLst>
        </pc:spChg>
        <pc:spChg chg="del">
          <ac:chgData name="Mucklow Darren (Staff)" userId="8e59ca1c-6b4b-435e-9886-d435788b9330" providerId="ADAL" clId="{8A73F9CC-3D1B-44C4-A5FF-636227E168E5}" dt="2024-06-29T09:52:57.583" v="163" actId="478"/>
          <ac:spMkLst>
            <pc:docMk/>
            <pc:sldMk cId="989069675" sldId="313"/>
            <ac:spMk id="22" creationId="{1D124E6D-532E-4D76-8DBD-A950F7B5B6C7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3" creationId="{CFB22849-1555-4B0B-93EA-FE40923568A4}"/>
          </ac:spMkLst>
        </pc:spChg>
        <pc:spChg chg="mod">
          <ac:chgData name="Mucklow Darren (Staff)" userId="8e59ca1c-6b4b-435e-9886-d435788b9330" providerId="ADAL" clId="{8A73F9CC-3D1B-44C4-A5FF-636227E168E5}" dt="2024-06-29T09:57:15.279" v="213" actId="20577"/>
          <ac:spMkLst>
            <pc:docMk/>
            <pc:sldMk cId="989069675" sldId="313"/>
            <ac:spMk id="24" creationId="{AE81BDA2-1A04-4600-A102-7C3565E3B2B3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5" creationId="{6B364A08-7BE3-42CD-9C43-46AA5097A266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6" creationId="{F27C22C9-94FD-4AA8-8553-325674885797}"/>
          </ac:spMkLst>
        </pc:spChg>
        <pc:spChg chg="mod">
          <ac:chgData name="Mucklow Darren (Staff)" userId="8e59ca1c-6b4b-435e-9886-d435788b9330" providerId="ADAL" clId="{8A73F9CC-3D1B-44C4-A5FF-636227E168E5}" dt="2024-06-29T09:57:31.788" v="220" actId="20577"/>
          <ac:spMkLst>
            <pc:docMk/>
            <pc:sldMk cId="989069675" sldId="313"/>
            <ac:spMk id="27" creationId="{9B0DB330-3627-4E98-B599-5D7A3EBEB257}"/>
          </ac:spMkLst>
        </pc:spChg>
        <pc:spChg chg="del">
          <ac:chgData name="Mucklow Darren (Staff)" userId="8e59ca1c-6b4b-435e-9886-d435788b9330" providerId="ADAL" clId="{8A73F9CC-3D1B-44C4-A5FF-636227E168E5}" dt="2024-06-29T09:57:43.527" v="223" actId="478"/>
          <ac:spMkLst>
            <pc:docMk/>
            <pc:sldMk cId="989069675" sldId="313"/>
            <ac:spMk id="28" creationId="{4ECDAAD1-6130-43D9-921D-C8DFC579DF46}"/>
          </ac:spMkLst>
        </pc:spChg>
        <pc:spChg chg="add mod">
          <ac:chgData name="Mucklow Darren (Staff)" userId="8e59ca1c-6b4b-435e-9886-d435788b9330" providerId="ADAL" clId="{8A73F9CC-3D1B-44C4-A5FF-636227E168E5}" dt="2024-06-29T09:52:28.284" v="143" actId="120"/>
          <ac:spMkLst>
            <pc:docMk/>
            <pc:sldMk cId="989069675" sldId="313"/>
            <ac:spMk id="29" creationId="{F9997430-BED2-443E-BDDE-F778890BD903}"/>
          </ac:spMkLst>
        </pc:spChg>
        <pc:spChg chg="add mod">
          <ac:chgData name="Mucklow Darren (Staff)" userId="8e59ca1c-6b4b-435e-9886-d435788b9330" providerId="ADAL" clId="{8A73F9CC-3D1B-44C4-A5FF-636227E168E5}" dt="2024-06-29T09:53:30.984" v="188" actId="1037"/>
          <ac:spMkLst>
            <pc:docMk/>
            <pc:sldMk cId="989069675" sldId="313"/>
            <ac:spMk id="30" creationId="{1E7F293B-903A-4F60-B319-F41054B1ED14}"/>
          </ac:spMkLst>
        </pc:spChg>
        <pc:spChg chg="add mod">
          <ac:chgData name="Mucklow Darren (Staff)" userId="8e59ca1c-6b4b-435e-9886-d435788b9330" providerId="ADAL" clId="{8A73F9CC-3D1B-44C4-A5FF-636227E168E5}" dt="2024-06-29T09:53:59.398" v="199" actId="1076"/>
          <ac:spMkLst>
            <pc:docMk/>
            <pc:sldMk cId="989069675" sldId="313"/>
            <ac:spMk id="31" creationId="{5DF825B4-F0C8-4FCD-8221-18DBE42ABA49}"/>
          </ac:spMkLst>
        </pc:spChg>
        <pc:spChg chg="add mod">
          <ac:chgData name="Mucklow Darren (Staff)" userId="8e59ca1c-6b4b-435e-9886-d435788b9330" providerId="ADAL" clId="{8A73F9CC-3D1B-44C4-A5FF-636227E168E5}" dt="2024-06-29T09:56:58.933" v="208" actId="20577"/>
          <ac:spMkLst>
            <pc:docMk/>
            <pc:sldMk cId="989069675" sldId="313"/>
            <ac:spMk id="32" creationId="{58924F79-8FE4-4B71-BC3A-5580E7F62AB3}"/>
          </ac:spMkLst>
        </pc:spChg>
        <pc:spChg chg="add mod">
          <ac:chgData name="Mucklow Darren (Staff)" userId="8e59ca1c-6b4b-435e-9886-d435788b9330" providerId="ADAL" clId="{8A73F9CC-3D1B-44C4-A5FF-636227E168E5}" dt="2024-06-29T09:58:23.902" v="279" actId="27636"/>
          <ac:spMkLst>
            <pc:docMk/>
            <pc:sldMk cId="989069675" sldId="313"/>
            <ac:spMk id="33" creationId="{36A3BDF1-2E2B-452D-B03F-1DE2A95FC383}"/>
          </ac:spMkLst>
        </pc:spChg>
        <pc:spChg chg="add mod">
          <ac:chgData name="Mucklow Darren (Staff)" userId="8e59ca1c-6b4b-435e-9886-d435788b9330" providerId="ADAL" clId="{8A73F9CC-3D1B-44C4-A5FF-636227E168E5}" dt="2024-06-29T09:58:54.690" v="290" actId="20577"/>
          <ac:spMkLst>
            <pc:docMk/>
            <pc:sldMk cId="989069675" sldId="313"/>
            <ac:spMk id="34" creationId="{842B2B7F-5A3F-4740-882C-46DF8CD8A9F6}"/>
          </ac:spMkLst>
        </pc:spChg>
      </pc:sldChg>
      <pc:sldChg chg="addSp delSp modSp mod ord modAnim">
        <pc:chgData name="Mucklow Darren (Staff)" userId="8e59ca1c-6b4b-435e-9886-d435788b9330" providerId="ADAL" clId="{8A73F9CC-3D1B-44C4-A5FF-636227E168E5}" dt="2024-07-05T07:48:09.696" v="2204"/>
        <pc:sldMkLst>
          <pc:docMk/>
          <pc:sldMk cId="417021156" sldId="314"/>
        </pc:sldMkLst>
        <pc:spChg chg="del">
          <ac:chgData name="Mucklow Darren (Staff)" userId="8e59ca1c-6b4b-435e-9886-d435788b9330" providerId="ADAL" clId="{8A73F9CC-3D1B-44C4-A5FF-636227E168E5}" dt="2024-07-05T05:40:09.223" v="1741" actId="478"/>
          <ac:spMkLst>
            <pc:docMk/>
            <pc:sldMk cId="417021156" sldId="314"/>
            <ac:spMk id="3" creationId="{08423FF3-04B5-476E-A64C-A7122CF96D75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4" creationId="{2A1602DE-7CDE-4A12-81E8-97FB0EE3DE63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5" creationId="{F5FEEB52-C380-4783-B902-8B7E43BA84F7}"/>
          </ac:spMkLst>
        </pc:spChg>
        <pc:spChg chg="mod">
          <ac:chgData name="Mucklow Darren (Staff)" userId="8e59ca1c-6b4b-435e-9886-d435788b9330" providerId="ADAL" clId="{8A73F9CC-3D1B-44C4-A5FF-636227E168E5}" dt="2024-07-05T05:38:10.768" v="1736" actId="20577"/>
          <ac:spMkLst>
            <pc:docMk/>
            <pc:sldMk cId="417021156" sldId="314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7" creationId="{2A2708D7-B576-4F22-BDE1-C763196F65A1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8" creationId="{7E4C073D-8498-418F-8342-CE3CA9DA25E3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9" creationId="{89BE0F6B-9614-4438-9224-1E6A2AAEE040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10" creationId="{6719671C-0B7D-448E-9659-FF212B4064DD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11" creationId="{EB708776-527C-4550-BBB8-5AAF49C09C0C}"/>
          </ac:spMkLst>
        </pc:spChg>
        <pc:spChg chg="del">
          <ac:chgData name="Mucklow Darren (Staff)" userId="8e59ca1c-6b4b-435e-9886-d435788b9330" providerId="ADAL" clId="{8A73F9CC-3D1B-44C4-A5FF-636227E168E5}" dt="2024-07-05T05:39:56.077" v="1737" actId="478"/>
          <ac:spMkLst>
            <pc:docMk/>
            <pc:sldMk cId="417021156" sldId="314"/>
            <ac:spMk id="12" creationId="{F89154D9-A085-4B42-99FB-27030F679438}"/>
          </ac:spMkLst>
        </pc:spChg>
        <pc:spChg chg="add mod">
          <ac:chgData name="Mucklow Darren (Staff)" userId="8e59ca1c-6b4b-435e-9886-d435788b9330" providerId="ADAL" clId="{8A73F9CC-3D1B-44C4-A5FF-636227E168E5}" dt="2024-07-05T05:44:12.682" v="1850" actId="20577"/>
          <ac:spMkLst>
            <pc:docMk/>
            <pc:sldMk cId="417021156" sldId="314"/>
            <ac:spMk id="13" creationId="{85FC0A56-FE0C-472A-B0CC-613B7973D90A}"/>
          </ac:spMkLst>
        </pc:spChg>
      </pc:sldChg>
      <pc:sldChg chg="addSp delSp modSp mod delAnim modAnim">
        <pc:chgData name="Mucklow Darren (Staff)" userId="8e59ca1c-6b4b-435e-9886-d435788b9330" providerId="ADAL" clId="{8A73F9CC-3D1B-44C4-A5FF-636227E168E5}" dt="2024-07-05T05:55:53.303" v="2069" actId="20577"/>
        <pc:sldMkLst>
          <pc:docMk/>
          <pc:sldMk cId="3926924878" sldId="315"/>
        </pc:sldMkLst>
        <pc:spChg chg="mod">
          <ac:chgData name="Mucklow Darren (Staff)" userId="8e59ca1c-6b4b-435e-9886-d435788b9330" providerId="ADAL" clId="{8A73F9CC-3D1B-44C4-A5FF-636227E168E5}" dt="2024-07-05T05:55:53.303" v="2069" actId="20577"/>
          <ac:spMkLst>
            <pc:docMk/>
            <pc:sldMk cId="3926924878" sldId="315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8A73F9CC-3D1B-44C4-A5FF-636227E168E5}" dt="2024-07-05T05:36:12.549" v="1721" actId="20577"/>
          <ac:spMkLst>
            <pc:docMk/>
            <pc:sldMk cId="3926924878" sldId="315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8A73F9CC-3D1B-44C4-A5FF-636227E168E5}" dt="2024-07-05T05:54:03.940" v="2019" actId="1036"/>
          <ac:spMkLst>
            <pc:docMk/>
            <pc:sldMk cId="3926924878" sldId="315"/>
            <ac:spMk id="12" creationId="{398BB354-048A-40FB-8769-37A4650C1B32}"/>
          </ac:spMkLst>
        </pc:spChg>
        <pc:spChg chg="del">
          <ac:chgData name="Mucklow Darren (Staff)" userId="8e59ca1c-6b4b-435e-9886-d435788b9330" providerId="ADAL" clId="{8A73F9CC-3D1B-44C4-A5FF-636227E168E5}" dt="2024-07-05T05:30:58.358" v="1567" actId="478"/>
          <ac:spMkLst>
            <pc:docMk/>
            <pc:sldMk cId="3926924878" sldId="315"/>
            <ac:spMk id="14" creationId="{ED47F673-4C3C-45AE-A6BE-98D9575876CC}"/>
          </ac:spMkLst>
        </pc:spChg>
        <pc:spChg chg="del">
          <ac:chgData name="Mucklow Darren (Staff)" userId="8e59ca1c-6b4b-435e-9886-d435788b9330" providerId="ADAL" clId="{8A73F9CC-3D1B-44C4-A5FF-636227E168E5}" dt="2024-07-05T05:30:58.358" v="1567" actId="478"/>
          <ac:spMkLst>
            <pc:docMk/>
            <pc:sldMk cId="3926924878" sldId="315"/>
            <ac:spMk id="15" creationId="{E4DACB46-CEC4-4D96-ACB3-5C31F4EEEA34}"/>
          </ac:spMkLst>
        </pc:spChg>
        <pc:spChg chg="add mod">
          <ac:chgData name="Mucklow Darren (Staff)" userId="8e59ca1c-6b4b-435e-9886-d435788b9330" providerId="ADAL" clId="{8A73F9CC-3D1B-44C4-A5FF-636227E168E5}" dt="2024-07-05T05:53:56.828" v="2015" actId="1035"/>
          <ac:spMkLst>
            <pc:docMk/>
            <pc:sldMk cId="3926924878" sldId="315"/>
            <ac:spMk id="18" creationId="{523AAF59-FB77-4DFD-9ABE-6C649628EFD7}"/>
          </ac:spMkLst>
        </pc:spChg>
        <pc:spChg chg="add del mod">
          <ac:chgData name="Mucklow Darren (Staff)" userId="8e59ca1c-6b4b-435e-9886-d435788b9330" providerId="ADAL" clId="{8A73F9CC-3D1B-44C4-A5FF-636227E168E5}" dt="2024-07-05T05:54:07.266" v="2020" actId="478"/>
          <ac:spMkLst>
            <pc:docMk/>
            <pc:sldMk cId="3926924878" sldId="315"/>
            <ac:spMk id="19" creationId="{4199ADDB-074D-48BD-A077-7D019D538079}"/>
          </ac:spMkLst>
        </pc:spChg>
        <pc:spChg chg="add del mod">
          <ac:chgData name="Mucklow Darren (Staff)" userId="8e59ca1c-6b4b-435e-9886-d435788b9330" providerId="ADAL" clId="{8A73F9CC-3D1B-44C4-A5FF-636227E168E5}" dt="2024-07-05T05:54:09.644" v="2021" actId="478"/>
          <ac:spMkLst>
            <pc:docMk/>
            <pc:sldMk cId="3926924878" sldId="315"/>
            <ac:spMk id="20" creationId="{26C6ADC8-C5CD-4392-BBB6-6DE2EEC84019}"/>
          </ac:spMkLst>
        </pc:spChg>
        <pc:graphicFrameChg chg="add mod modGraphic">
          <ac:chgData name="Mucklow Darren (Staff)" userId="8e59ca1c-6b4b-435e-9886-d435788b9330" providerId="ADAL" clId="{8A73F9CC-3D1B-44C4-A5FF-636227E168E5}" dt="2024-07-05T05:54:31.459" v="2026" actId="14734"/>
          <ac:graphicFrameMkLst>
            <pc:docMk/>
            <pc:sldMk cId="3926924878" sldId="315"/>
            <ac:graphicFrameMk id="9" creationId="{33D29E9A-374A-496F-BD6D-0D9C33DE3903}"/>
          </ac:graphicFrameMkLst>
        </pc:graphicFrameChg>
        <pc:picChg chg="del">
          <ac:chgData name="Mucklow Darren (Staff)" userId="8e59ca1c-6b4b-435e-9886-d435788b9330" providerId="ADAL" clId="{8A73F9CC-3D1B-44C4-A5FF-636227E168E5}" dt="2024-07-05T05:30:58.358" v="1567" actId="478"/>
          <ac:picMkLst>
            <pc:docMk/>
            <pc:sldMk cId="3926924878" sldId="315"/>
            <ac:picMk id="13" creationId="{648EF7AB-A59C-413B-A204-2A104A3821C4}"/>
          </ac:picMkLst>
        </pc:picChg>
        <pc:cxnChg chg="add mod">
          <ac:chgData name="Mucklow Darren (Staff)" userId="8e59ca1c-6b4b-435e-9886-d435788b9330" providerId="ADAL" clId="{8A73F9CC-3D1B-44C4-A5FF-636227E168E5}" dt="2024-07-05T05:53:29.147" v="2008"/>
          <ac:cxnSpMkLst>
            <pc:docMk/>
            <pc:sldMk cId="3926924878" sldId="315"/>
            <ac:cxnSpMk id="10" creationId="{D228A87D-EB60-4FEC-98A4-FA7784C62A86}"/>
          </ac:cxnSpMkLst>
        </pc:cxnChg>
        <pc:cxnChg chg="add mod">
          <ac:chgData name="Mucklow Darren (Staff)" userId="8e59ca1c-6b4b-435e-9886-d435788b9330" providerId="ADAL" clId="{8A73F9CC-3D1B-44C4-A5FF-636227E168E5}" dt="2024-07-05T05:53:29.147" v="2008"/>
          <ac:cxnSpMkLst>
            <pc:docMk/>
            <pc:sldMk cId="3926924878" sldId="315"/>
            <ac:cxnSpMk id="11" creationId="{7C353FF8-9747-47D2-83AF-D315479EAD31}"/>
          </ac:cxnSpMkLst>
        </pc:cxnChg>
        <pc:cxnChg chg="del">
          <ac:chgData name="Mucklow Darren (Staff)" userId="8e59ca1c-6b4b-435e-9886-d435788b9330" providerId="ADAL" clId="{8A73F9CC-3D1B-44C4-A5FF-636227E168E5}" dt="2024-07-05T05:30:58.358" v="1567" actId="478"/>
          <ac:cxnSpMkLst>
            <pc:docMk/>
            <pc:sldMk cId="3926924878" sldId="315"/>
            <ac:cxnSpMk id="16" creationId="{8FDBBA15-9CA4-4D14-BBC0-EA1972C7C64D}"/>
          </ac:cxnSpMkLst>
        </pc:cxnChg>
        <pc:cxnChg chg="del">
          <ac:chgData name="Mucklow Darren (Staff)" userId="8e59ca1c-6b4b-435e-9886-d435788b9330" providerId="ADAL" clId="{8A73F9CC-3D1B-44C4-A5FF-636227E168E5}" dt="2024-07-05T05:30:58.358" v="1567" actId="478"/>
          <ac:cxnSpMkLst>
            <pc:docMk/>
            <pc:sldMk cId="3926924878" sldId="315"/>
            <ac:cxnSpMk id="17" creationId="{877420A8-9F99-48B3-BF5E-CEF32BBA7A3A}"/>
          </ac:cxnSpMkLst>
        </pc:cxnChg>
        <pc:cxnChg chg="add mod">
          <ac:chgData name="Mucklow Darren (Staff)" userId="8e59ca1c-6b4b-435e-9886-d435788b9330" providerId="ADAL" clId="{8A73F9CC-3D1B-44C4-A5FF-636227E168E5}" dt="2024-07-05T05:54:35.922" v="2027" actId="14100"/>
          <ac:cxnSpMkLst>
            <pc:docMk/>
            <pc:sldMk cId="3926924878" sldId="315"/>
            <ac:cxnSpMk id="21" creationId="{F34EE0F7-1CC1-4EA9-8991-13846A980338}"/>
          </ac:cxnSpMkLst>
        </pc:cxnChg>
      </pc:sldChg>
      <pc:sldChg chg="del">
        <pc:chgData name="Mucklow Darren (Staff)" userId="8e59ca1c-6b4b-435e-9886-d435788b9330" providerId="ADAL" clId="{8A73F9CC-3D1B-44C4-A5FF-636227E168E5}" dt="2024-07-05T05:44:52.059" v="1855" actId="47"/>
        <pc:sldMkLst>
          <pc:docMk/>
          <pc:sldMk cId="2756354013" sldId="316"/>
        </pc:sldMkLst>
      </pc:sldChg>
      <pc:sldChg chg="del">
        <pc:chgData name="Mucklow Darren (Staff)" userId="8e59ca1c-6b4b-435e-9886-d435788b9330" providerId="ADAL" clId="{8A73F9CC-3D1B-44C4-A5FF-636227E168E5}" dt="2024-07-05T05:44:53.333" v="1856" actId="47"/>
        <pc:sldMkLst>
          <pc:docMk/>
          <pc:sldMk cId="3098460364" sldId="317"/>
        </pc:sldMkLst>
      </pc:sldChg>
      <pc:sldChg chg="addSp delSp modSp mod delAnim modAnim">
        <pc:chgData name="Mucklow Darren (Staff)" userId="8e59ca1c-6b4b-435e-9886-d435788b9330" providerId="ADAL" clId="{8A73F9CC-3D1B-44C4-A5FF-636227E168E5}" dt="2024-06-29T11:29:55.639" v="1205" actId="20577"/>
        <pc:sldMkLst>
          <pc:docMk/>
          <pc:sldMk cId="1065483150" sldId="318"/>
        </pc:sldMkLst>
        <pc:spChg chg="del mod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4" creationId="{D18FB84A-F2E1-4D4B-96F7-CDFFD7058986}"/>
          </ac:spMkLst>
        </pc:spChg>
        <pc:spChg chg="del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5" creationId="{309CFC8E-BB69-40A6-B830-7DBBD07928F2}"/>
          </ac:spMkLst>
        </pc:spChg>
        <pc:spChg chg="mod">
          <ac:chgData name="Mucklow Darren (Staff)" userId="8e59ca1c-6b4b-435e-9886-d435788b9330" providerId="ADAL" clId="{8A73F9CC-3D1B-44C4-A5FF-636227E168E5}" dt="2024-06-29T09:59:35.466" v="321" actId="20577"/>
          <ac:spMkLst>
            <pc:docMk/>
            <pc:sldMk cId="1065483150" sldId="318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7" creationId="{39AB9AC4-AE59-4C80-8A26-6DB903D3FCC8}"/>
          </ac:spMkLst>
        </pc:spChg>
        <pc:spChg chg="add mod">
          <ac:chgData name="Mucklow Darren (Staff)" userId="8e59ca1c-6b4b-435e-9886-d435788b9330" providerId="ADAL" clId="{8A73F9CC-3D1B-44C4-A5FF-636227E168E5}" dt="2024-06-29T11:29:55.639" v="1205" actId="20577"/>
          <ac:spMkLst>
            <pc:docMk/>
            <pc:sldMk cId="1065483150" sldId="318"/>
            <ac:spMk id="8" creationId="{AC469056-DC92-4BD4-BD14-475C362F18F7}"/>
          </ac:spMkLst>
        </pc:spChg>
        <pc:spChg chg="add del mod">
          <ac:chgData name="Mucklow Darren (Staff)" userId="8e59ca1c-6b4b-435e-9886-d435788b9330" providerId="ADAL" clId="{8A73F9CC-3D1B-44C4-A5FF-636227E168E5}" dt="2024-06-29T10:10:47.907" v="768" actId="478"/>
          <ac:spMkLst>
            <pc:docMk/>
            <pc:sldMk cId="1065483150" sldId="318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05:13.298" v="472" actId="13822"/>
          <ac:spMkLst>
            <pc:docMk/>
            <pc:sldMk cId="1065483150" sldId="318"/>
            <ac:spMk id="19" creationId="{9F25DB69-063F-4638-A8B6-9892288E7B46}"/>
          </ac:spMkLst>
        </pc:spChg>
        <pc:spChg chg="add mod">
          <ac:chgData name="Mucklow Darren (Staff)" userId="8e59ca1c-6b4b-435e-9886-d435788b9330" providerId="ADAL" clId="{8A73F9CC-3D1B-44C4-A5FF-636227E168E5}" dt="2024-06-29T10:05:25.415" v="478" actId="1037"/>
          <ac:spMkLst>
            <pc:docMk/>
            <pc:sldMk cId="1065483150" sldId="318"/>
            <ac:spMk id="20" creationId="{9AA0E9AF-AE97-4668-A5EE-B2691C8E8EE0}"/>
          </ac:spMkLst>
        </pc:spChg>
        <pc:spChg chg="add mod">
          <ac:chgData name="Mucklow Darren (Staff)" userId="8e59ca1c-6b4b-435e-9886-d435788b9330" providerId="ADAL" clId="{8A73F9CC-3D1B-44C4-A5FF-636227E168E5}" dt="2024-06-29T10:05:34.414" v="489" actId="1037"/>
          <ac:spMkLst>
            <pc:docMk/>
            <pc:sldMk cId="1065483150" sldId="318"/>
            <ac:spMk id="21" creationId="{55EA7B9A-A30B-46AF-9398-F9D72CAB88FC}"/>
          </ac:spMkLst>
        </pc:spChg>
        <pc:spChg chg="add mod">
          <ac:chgData name="Mucklow Darren (Staff)" userId="8e59ca1c-6b4b-435e-9886-d435788b9330" providerId="ADAL" clId="{8A73F9CC-3D1B-44C4-A5FF-636227E168E5}" dt="2024-06-29T10:05:45.700" v="502" actId="1037"/>
          <ac:spMkLst>
            <pc:docMk/>
            <pc:sldMk cId="1065483150" sldId="318"/>
            <ac:spMk id="22" creationId="{E7D17B59-EAFF-45FC-BA40-2F574A83D5CB}"/>
          </ac:spMkLst>
        </pc:spChg>
        <pc:spChg chg="add mod">
          <ac:chgData name="Mucklow Darren (Staff)" userId="8e59ca1c-6b4b-435e-9886-d435788b9330" providerId="ADAL" clId="{8A73F9CC-3D1B-44C4-A5FF-636227E168E5}" dt="2024-06-29T10:11:27.489" v="784" actId="13822"/>
          <ac:spMkLst>
            <pc:docMk/>
            <pc:sldMk cId="1065483150" sldId="318"/>
            <ac:spMk id="25" creationId="{EB74BC5F-8670-4735-BCA0-39235B8CDD93}"/>
          </ac:spMkLst>
        </pc:spChg>
        <pc:graphicFrameChg chg="add mod modGraphic">
          <ac:chgData name="Mucklow Darren (Staff)" userId="8e59ca1c-6b4b-435e-9886-d435788b9330" providerId="ADAL" clId="{8A73F9CC-3D1B-44C4-A5FF-636227E168E5}" dt="2024-06-29T10:03:32.699" v="442"/>
          <ac:graphicFrameMkLst>
            <pc:docMk/>
            <pc:sldMk cId="1065483150" sldId="318"/>
            <ac:graphicFrameMk id="2" creationId="{A21FE001-87F8-4F8A-AF7A-3B09025EEBEB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2:57.302" v="433"/>
          <ac:graphicFrameMkLst>
            <pc:docMk/>
            <pc:sldMk cId="1065483150" sldId="318"/>
            <ac:graphicFrameMk id="3" creationId="{5C7B7DF0-6F28-46AA-87B0-9742E1D5C1C8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08.286" v="437"/>
          <ac:graphicFrameMkLst>
            <pc:docMk/>
            <pc:sldMk cId="1065483150" sldId="318"/>
            <ac:graphicFrameMk id="10" creationId="{A3E75221-10F6-4620-88C1-7974D7283DB5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29.191" v="440"/>
          <ac:graphicFrameMkLst>
            <pc:docMk/>
            <pc:sldMk cId="1065483150" sldId="318"/>
            <ac:graphicFrameMk id="11" creationId="{511281FF-532E-43E0-912E-7E17796BC128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39.371" v="444"/>
          <ac:graphicFrameMkLst>
            <pc:docMk/>
            <pc:sldMk cId="1065483150" sldId="318"/>
            <ac:graphicFrameMk id="12" creationId="{CFCED951-174E-48DA-B7D3-F3BC10E681EA}"/>
          </ac:graphicFrameMkLst>
        </pc:graphicFrameChg>
        <pc:cxnChg chg="add mod">
          <ac:chgData name="Mucklow Darren (Staff)" userId="8e59ca1c-6b4b-435e-9886-d435788b9330" providerId="ADAL" clId="{8A73F9CC-3D1B-44C4-A5FF-636227E168E5}" dt="2024-06-29T10:04:18.812" v="449" actId="1582"/>
          <ac:cxnSpMkLst>
            <pc:docMk/>
            <pc:sldMk cId="1065483150" sldId="318"/>
            <ac:cxnSpMk id="14" creationId="{53558AFE-F8FF-484B-9179-576EF445B5A8}"/>
          </ac:cxnSpMkLst>
        </pc:cxnChg>
        <pc:cxnChg chg="add mod">
          <ac:chgData name="Mucklow Darren (Staff)" userId="8e59ca1c-6b4b-435e-9886-d435788b9330" providerId="ADAL" clId="{8A73F9CC-3D1B-44C4-A5FF-636227E168E5}" dt="2024-06-29T10:04:37.372" v="454" actId="14100"/>
          <ac:cxnSpMkLst>
            <pc:docMk/>
            <pc:sldMk cId="1065483150" sldId="318"/>
            <ac:cxnSpMk id="15" creationId="{ADDCFFDE-DC7B-4F18-9AE3-DB9AB9BF7EE9}"/>
          </ac:cxnSpMkLst>
        </pc:cxnChg>
        <pc:cxnChg chg="add mod">
          <ac:chgData name="Mucklow Darren (Staff)" userId="8e59ca1c-6b4b-435e-9886-d435788b9330" providerId="ADAL" clId="{8A73F9CC-3D1B-44C4-A5FF-636227E168E5}" dt="2024-06-29T10:06:31.003" v="511" actId="1582"/>
          <ac:cxnSpMkLst>
            <pc:docMk/>
            <pc:sldMk cId="1065483150" sldId="318"/>
            <ac:cxnSpMk id="24" creationId="{DC7610E6-DFBE-4E63-B367-133101127B5E}"/>
          </ac:cxnSpMkLst>
        </pc:cxnChg>
      </pc:sldChg>
      <pc:sldChg chg="addSp delSp modSp mod delAnim modAnim">
        <pc:chgData name="Mucklow Darren (Staff)" userId="8e59ca1c-6b4b-435e-9886-d435788b9330" providerId="ADAL" clId="{8A73F9CC-3D1B-44C4-A5FF-636227E168E5}" dt="2024-06-29T11:31:43.799" v="1216" actId="478"/>
        <pc:sldMkLst>
          <pc:docMk/>
          <pc:sldMk cId="4010354032" sldId="319"/>
        </pc:sldMkLst>
        <pc:spChg chg="del">
          <ac:chgData name="Mucklow Darren (Staff)" userId="8e59ca1c-6b4b-435e-9886-d435788b9330" providerId="ADAL" clId="{8A73F9CC-3D1B-44C4-A5FF-636227E168E5}" dt="2024-06-29T10:26:51.005" v="1029" actId="478"/>
          <ac:spMkLst>
            <pc:docMk/>
            <pc:sldMk cId="4010354032" sldId="319"/>
            <ac:spMk id="5" creationId="{288B8C94-35FD-4836-8DCF-24DA07D29736}"/>
          </ac:spMkLst>
        </pc:spChg>
        <pc:spChg chg="mod">
          <ac:chgData name="Mucklow Darren (Staff)" userId="8e59ca1c-6b4b-435e-9886-d435788b9330" providerId="ADAL" clId="{8A73F9CC-3D1B-44C4-A5FF-636227E168E5}" dt="2024-06-29T10:25:49.777" v="1028" actId="20577"/>
          <ac:spMkLst>
            <pc:docMk/>
            <pc:sldMk cId="4010354032" sldId="319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A73F9CC-3D1B-44C4-A5FF-636227E168E5}" dt="2024-06-29T10:26:51.005" v="1029" actId="478"/>
          <ac:spMkLst>
            <pc:docMk/>
            <pc:sldMk cId="4010354032" sldId="319"/>
            <ac:spMk id="7" creationId="{6134AF27-5D35-4EF6-93BE-B0D61CFEF006}"/>
          </ac:spMkLst>
        </pc:spChg>
        <pc:spChg chg="add mod">
          <ac:chgData name="Mucklow Darren (Staff)" userId="8e59ca1c-6b4b-435e-9886-d435788b9330" providerId="ADAL" clId="{8A73F9CC-3D1B-44C4-A5FF-636227E168E5}" dt="2024-06-29T11:28:15.436" v="1188" actId="1076"/>
          <ac:spMkLst>
            <pc:docMk/>
            <pc:sldMk cId="4010354032" sldId="319"/>
            <ac:spMk id="13" creationId="{7404C063-C895-484F-B69B-0D3AED3A95AD}"/>
          </ac:spMkLst>
        </pc:spChg>
        <pc:graphicFrameChg chg="add mod">
          <ac:chgData name="Mucklow Darren (Staff)" userId="8e59ca1c-6b4b-435e-9886-d435788b9330" providerId="ADAL" clId="{8A73F9CC-3D1B-44C4-A5FF-636227E168E5}" dt="2024-06-29T10:28:43.282" v="1030"/>
          <ac:graphicFrameMkLst>
            <pc:docMk/>
            <pc:sldMk cId="4010354032" sldId="319"/>
            <ac:graphicFrameMk id="9" creationId="{ABA6C785-312F-458E-B278-757F6D85BADA}"/>
          </ac:graphicFrameMkLst>
        </pc:graphicFrameChg>
        <pc:picChg chg="del">
          <ac:chgData name="Mucklow Darren (Staff)" userId="8e59ca1c-6b4b-435e-9886-d435788b9330" providerId="ADAL" clId="{8A73F9CC-3D1B-44C4-A5FF-636227E168E5}" dt="2024-06-29T10:26:51.005" v="1029" actId="478"/>
          <ac:picMkLst>
            <pc:docMk/>
            <pc:sldMk cId="4010354032" sldId="319"/>
            <ac:picMk id="4" creationId="{02B10FB5-9A21-42A9-92DF-094DFB7197DD}"/>
          </ac:picMkLst>
        </pc:picChg>
        <pc:picChg chg="del">
          <ac:chgData name="Mucklow Darren (Staff)" userId="8e59ca1c-6b4b-435e-9886-d435788b9330" providerId="ADAL" clId="{8A73F9CC-3D1B-44C4-A5FF-636227E168E5}" dt="2024-06-29T10:26:51.005" v="1029" actId="478"/>
          <ac:picMkLst>
            <pc:docMk/>
            <pc:sldMk cId="4010354032" sldId="319"/>
            <ac:picMk id="8" creationId="{49170D1B-1164-4C81-9F87-4A9998558C66}"/>
          </ac:picMkLst>
        </pc:picChg>
        <pc:cxnChg chg="add mod">
          <ac:chgData name="Mucklow Darren (Staff)" userId="8e59ca1c-6b4b-435e-9886-d435788b9330" providerId="ADAL" clId="{8A73F9CC-3D1B-44C4-A5FF-636227E168E5}" dt="2024-06-29T10:28:43.282" v="1030"/>
          <ac:cxnSpMkLst>
            <pc:docMk/>
            <pc:sldMk cId="4010354032" sldId="319"/>
            <ac:cxnSpMk id="10" creationId="{7FA28133-CB83-4C2D-94A1-E7BE575CBB2D}"/>
          </ac:cxnSpMkLst>
        </pc:cxnChg>
        <pc:cxnChg chg="add mod">
          <ac:chgData name="Mucklow Darren (Staff)" userId="8e59ca1c-6b4b-435e-9886-d435788b9330" providerId="ADAL" clId="{8A73F9CC-3D1B-44C4-A5FF-636227E168E5}" dt="2024-06-29T10:28:43.282" v="1030"/>
          <ac:cxnSpMkLst>
            <pc:docMk/>
            <pc:sldMk cId="4010354032" sldId="319"/>
            <ac:cxnSpMk id="11" creationId="{FA51716D-730B-4377-AFED-403BC75DD5DA}"/>
          </ac:cxnSpMkLst>
        </pc:cxnChg>
        <pc:cxnChg chg="add mod">
          <ac:chgData name="Mucklow Darren (Staff)" userId="8e59ca1c-6b4b-435e-9886-d435788b9330" providerId="ADAL" clId="{8A73F9CC-3D1B-44C4-A5FF-636227E168E5}" dt="2024-06-29T10:33:07.635" v="1128" actId="14100"/>
          <ac:cxnSpMkLst>
            <pc:docMk/>
            <pc:sldMk cId="4010354032" sldId="319"/>
            <ac:cxnSpMk id="12" creationId="{1498C22A-41D9-4465-B186-4DE3A489FB45}"/>
          </ac:cxnSpMkLst>
        </pc:cxnChg>
        <pc:cxnChg chg="add mod">
          <ac:chgData name="Mucklow Darren (Staff)" userId="8e59ca1c-6b4b-435e-9886-d435788b9330" providerId="ADAL" clId="{8A73F9CC-3D1B-44C4-A5FF-636227E168E5}" dt="2024-06-29T11:26:37.679" v="1153" actId="14100"/>
          <ac:cxnSpMkLst>
            <pc:docMk/>
            <pc:sldMk cId="4010354032" sldId="319"/>
            <ac:cxnSpMk id="16" creationId="{171D8570-56E9-47DC-B6A5-7E39D950CB4A}"/>
          </ac:cxnSpMkLst>
        </pc:cxnChg>
        <pc:cxnChg chg="add mod">
          <ac:chgData name="Mucklow Darren (Staff)" userId="8e59ca1c-6b4b-435e-9886-d435788b9330" providerId="ADAL" clId="{8A73F9CC-3D1B-44C4-A5FF-636227E168E5}" dt="2024-06-29T11:28:05.831" v="1186" actId="1035"/>
          <ac:cxnSpMkLst>
            <pc:docMk/>
            <pc:sldMk cId="4010354032" sldId="319"/>
            <ac:cxnSpMk id="20" creationId="{0200A0D0-09D2-4248-B532-4969F07C7B67}"/>
          </ac:cxnSpMkLst>
        </pc:cxnChg>
        <pc:cxnChg chg="add del mod">
          <ac:chgData name="Mucklow Darren (Staff)" userId="8e59ca1c-6b4b-435e-9886-d435788b9330" providerId="ADAL" clId="{8A73F9CC-3D1B-44C4-A5FF-636227E168E5}" dt="2024-06-29T11:31:43.799" v="1216" actId="478"/>
          <ac:cxnSpMkLst>
            <pc:docMk/>
            <pc:sldMk cId="4010354032" sldId="319"/>
            <ac:cxnSpMk id="26" creationId="{4AB9B082-F0D2-46F1-800D-761FE93ED412}"/>
          </ac:cxnSpMkLst>
        </pc:cxnChg>
        <pc:cxnChg chg="add del mod">
          <ac:chgData name="Mucklow Darren (Staff)" userId="8e59ca1c-6b4b-435e-9886-d435788b9330" providerId="ADAL" clId="{8A73F9CC-3D1B-44C4-A5FF-636227E168E5}" dt="2024-06-29T11:31:41.168" v="1215" actId="478"/>
          <ac:cxnSpMkLst>
            <pc:docMk/>
            <pc:sldMk cId="4010354032" sldId="319"/>
            <ac:cxnSpMk id="27" creationId="{98DAFFEE-5160-4BB0-A681-3A57BEEBEF80}"/>
          </ac:cxnSpMkLst>
        </pc:cxnChg>
        <pc:cxnChg chg="add del mod">
          <ac:chgData name="Mucklow Darren (Staff)" userId="8e59ca1c-6b4b-435e-9886-d435788b9330" providerId="ADAL" clId="{8A73F9CC-3D1B-44C4-A5FF-636227E168E5}" dt="2024-06-29T11:31:38.674" v="1214" actId="478"/>
          <ac:cxnSpMkLst>
            <pc:docMk/>
            <pc:sldMk cId="4010354032" sldId="319"/>
            <ac:cxnSpMk id="28" creationId="{7E3460C5-426B-4E8F-B3E0-A477147183D6}"/>
          </ac:cxnSpMkLst>
        </pc:cxnChg>
      </pc:sldChg>
      <pc:sldChg chg="addSp delSp modSp add del mod delAnim modAnim">
        <pc:chgData name="Mucklow Darren (Staff)" userId="8e59ca1c-6b4b-435e-9886-d435788b9330" providerId="ADAL" clId="{8A73F9CC-3D1B-44C4-A5FF-636227E168E5}" dt="2024-07-05T05:44:48.001" v="1854" actId="47"/>
        <pc:sldMkLst>
          <pc:docMk/>
          <pc:sldMk cId="3236167643" sldId="320"/>
        </pc:sldMkLst>
        <pc:spChg chg="mod">
          <ac:chgData name="Mucklow Darren (Staff)" userId="8e59ca1c-6b4b-435e-9886-d435788b9330" providerId="ADAL" clId="{8A73F9CC-3D1B-44C4-A5FF-636227E168E5}" dt="2024-06-29T10:13:22.006" v="854" actId="20577"/>
          <ac:spMkLst>
            <pc:docMk/>
            <pc:sldMk cId="3236167643" sldId="320"/>
            <ac:spMk id="8" creationId="{AC469056-DC92-4BD4-BD14-475C362F18F7}"/>
          </ac:spMkLst>
        </pc:spChg>
        <pc:spChg chg="del mod">
          <ac:chgData name="Mucklow Darren (Staff)" userId="8e59ca1c-6b4b-435e-9886-d435788b9330" providerId="ADAL" clId="{8A73F9CC-3D1B-44C4-A5FF-636227E168E5}" dt="2024-06-29T10:14:21.771" v="875" actId="478"/>
          <ac:spMkLst>
            <pc:docMk/>
            <pc:sldMk cId="3236167643" sldId="320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12:25.563" v="832" actId="1076"/>
          <ac:spMkLst>
            <pc:docMk/>
            <pc:sldMk cId="3236167643" sldId="320"/>
            <ac:spMk id="13" creationId="{38AA9787-8A78-4470-AD24-F6CB892949FE}"/>
          </ac:spMkLst>
        </pc:spChg>
        <pc:spChg chg="mod">
          <ac:chgData name="Mucklow Darren (Staff)" userId="8e59ca1c-6b4b-435e-9886-d435788b9330" providerId="ADAL" clId="{8A73F9CC-3D1B-44C4-A5FF-636227E168E5}" dt="2024-06-29T10:12:54.379" v="845" actId="1038"/>
          <ac:spMkLst>
            <pc:docMk/>
            <pc:sldMk cId="3236167643" sldId="320"/>
            <ac:spMk id="19" creationId="{9F25DB69-063F-4638-A8B6-9892288E7B46}"/>
          </ac:spMkLst>
        </pc:spChg>
        <pc:spChg chg="mod">
          <ac:chgData name="Mucklow Darren (Staff)" userId="8e59ca1c-6b4b-435e-9886-d435788b9330" providerId="ADAL" clId="{8A73F9CC-3D1B-44C4-A5FF-636227E168E5}" dt="2024-06-29T10:13:33.922" v="859" actId="1036"/>
          <ac:spMkLst>
            <pc:docMk/>
            <pc:sldMk cId="3236167643" sldId="320"/>
            <ac:spMk id="20" creationId="{9AA0E9AF-AE97-4668-A5EE-B2691C8E8EE0}"/>
          </ac:spMkLst>
        </pc:spChg>
        <pc:spChg chg="mod">
          <ac:chgData name="Mucklow Darren (Staff)" userId="8e59ca1c-6b4b-435e-9886-d435788b9330" providerId="ADAL" clId="{8A73F9CC-3D1B-44C4-A5FF-636227E168E5}" dt="2024-06-29T10:13:43.492" v="866" actId="1038"/>
          <ac:spMkLst>
            <pc:docMk/>
            <pc:sldMk cId="3236167643" sldId="320"/>
            <ac:spMk id="21" creationId="{55EA7B9A-A30B-46AF-9398-F9D72CAB88FC}"/>
          </ac:spMkLst>
        </pc:spChg>
        <pc:spChg chg="mod">
          <ac:chgData name="Mucklow Darren (Staff)" userId="8e59ca1c-6b4b-435e-9886-d435788b9330" providerId="ADAL" clId="{8A73F9CC-3D1B-44C4-A5FF-636227E168E5}" dt="2024-06-29T10:13:57.289" v="872" actId="20577"/>
          <ac:spMkLst>
            <pc:docMk/>
            <pc:sldMk cId="3236167643" sldId="320"/>
            <ac:spMk id="22" creationId="{E7D17B59-EAFF-45FC-BA40-2F574A83D5CB}"/>
          </ac:spMkLst>
        </pc:spChg>
        <pc:cxnChg chg="mod">
          <ac:chgData name="Mucklow Darren (Staff)" userId="8e59ca1c-6b4b-435e-9886-d435788b9330" providerId="ADAL" clId="{8A73F9CC-3D1B-44C4-A5FF-636227E168E5}" dt="2024-06-29T10:14:17.117" v="874" actId="1076"/>
          <ac:cxnSpMkLst>
            <pc:docMk/>
            <pc:sldMk cId="3236167643" sldId="320"/>
            <ac:cxnSpMk id="24" creationId="{DC7610E6-DFBE-4E63-B367-133101127B5E}"/>
          </ac:cxnSpMkLst>
        </pc:cxnChg>
      </pc:sldChg>
      <pc:sldChg chg="addSp delSp modSp add mod delAnim modAnim">
        <pc:chgData name="Mucklow Darren (Staff)" userId="8e59ca1c-6b4b-435e-9886-d435788b9330" providerId="ADAL" clId="{8A73F9CC-3D1B-44C4-A5FF-636227E168E5}" dt="2024-06-29T11:31:08.464" v="1213"/>
        <pc:sldMkLst>
          <pc:docMk/>
          <pc:sldMk cId="3649817927" sldId="321"/>
        </pc:sldMkLst>
        <pc:spChg chg="mod">
          <ac:chgData name="Mucklow Darren (Staff)" userId="8e59ca1c-6b4b-435e-9886-d435788b9330" providerId="ADAL" clId="{8A73F9CC-3D1B-44C4-A5FF-636227E168E5}" dt="2024-06-29T10:23:13.790" v="966" actId="20577"/>
          <ac:spMkLst>
            <pc:docMk/>
            <pc:sldMk cId="3649817927" sldId="321"/>
            <ac:spMk id="8" creationId="{AC469056-DC92-4BD4-BD14-475C362F18F7}"/>
          </ac:spMkLst>
        </pc:spChg>
        <pc:spChg chg="del mod">
          <ac:chgData name="Mucklow Darren (Staff)" userId="8e59ca1c-6b4b-435e-9886-d435788b9330" providerId="ADAL" clId="{8A73F9CC-3D1B-44C4-A5FF-636227E168E5}" dt="2024-06-29T10:20:33.447" v="877" actId="478"/>
          <ac:spMkLst>
            <pc:docMk/>
            <pc:sldMk cId="3649817927" sldId="321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20:47.961" v="890" actId="404"/>
          <ac:spMkLst>
            <pc:docMk/>
            <pc:sldMk cId="3649817927" sldId="321"/>
            <ac:spMk id="13" creationId="{D24CF794-6460-4D59-B5EF-88B411C78DE6}"/>
          </ac:spMkLst>
        </pc:spChg>
        <pc:spChg chg="mod">
          <ac:chgData name="Mucklow Darren (Staff)" userId="8e59ca1c-6b4b-435e-9886-d435788b9330" providerId="ADAL" clId="{8A73F9CC-3D1B-44C4-A5FF-636227E168E5}" dt="2024-06-29T10:21:43.411" v="915" actId="1035"/>
          <ac:spMkLst>
            <pc:docMk/>
            <pc:sldMk cId="3649817927" sldId="321"/>
            <ac:spMk id="19" creationId="{9F25DB69-063F-4638-A8B6-9892288E7B46}"/>
          </ac:spMkLst>
        </pc:spChg>
        <pc:spChg chg="mod">
          <ac:chgData name="Mucklow Darren (Staff)" userId="8e59ca1c-6b4b-435e-9886-d435788b9330" providerId="ADAL" clId="{8A73F9CC-3D1B-44C4-A5FF-636227E168E5}" dt="2024-06-29T10:23:28.750" v="975" actId="1036"/>
          <ac:spMkLst>
            <pc:docMk/>
            <pc:sldMk cId="3649817927" sldId="321"/>
            <ac:spMk id="20" creationId="{9AA0E9AF-AE97-4668-A5EE-B2691C8E8EE0}"/>
          </ac:spMkLst>
        </pc:spChg>
        <pc:spChg chg="mod">
          <ac:chgData name="Mucklow Darren (Staff)" userId="8e59ca1c-6b4b-435e-9886-d435788b9330" providerId="ADAL" clId="{8A73F9CC-3D1B-44C4-A5FF-636227E168E5}" dt="2024-06-29T10:23:44.858" v="985" actId="1035"/>
          <ac:spMkLst>
            <pc:docMk/>
            <pc:sldMk cId="3649817927" sldId="321"/>
            <ac:spMk id="21" creationId="{55EA7B9A-A30B-46AF-9398-F9D72CAB88FC}"/>
          </ac:spMkLst>
        </pc:spChg>
        <pc:spChg chg="mod">
          <ac:chgData name="Mucklow Darren (Staff)" userId="8e59ca1c-6b4b-435e-9886-d435788b9330" providerId="ADAL" clId="{8A73F9CC-3D1B-44C4-A5FF-636227E168E5}" dt="2024-06-29T10:24:17.149" v="991" actId="1035"/>
          <ac:spMkLst>
            <pc:docMk/>
            <pc:sldMk cId="3649817927" sldId="321"/>
            <ac:spMk id="22" creationId="{E7D17B59-EAFF-45FC-BA40-2F574A83D5CB}"/>
          </ac:spMkLst>
        </pc:spChg>
        <pc:cxnChg chg="mod">
          <ac:chgData name="Mucklow Darren (Staff)" userId="8e59ca1c-6b4b-435e-9886-d435788b9330" providerId="ADAL" clId="{8A73F9CC-3D1B-44C4-A5FF-636227E168E5}" dt="2024-06-29T10:24:53.387" v="998" actId="1076"/>
          <ac:cxnSpMkLst>
            <pc:docMk/>
            <pc:sldMk cId="3649817927" sldId="321"/>
            <ac:cxnSpMk id="24" creationId="{DC7610E6-DFBE-4E63-B367-133101127B5E}"/>
          </ac:cxnSpMkLst>
        </pc:cxnChg>
      </pc:sldChg>
      <pc:sldChg chg="delSp modSp add mod delAnim modAnim">
        <pc:chgData name="Mucklow Darren (Staff)" userId="8e59ca1c-6b4b-435e-9886-d435788b9330" providerId="ADAL" clId="{8A73F9CC-3D1B-44C4-A5FF-636227E168E5}" dt="2024-06-29T11:35:17.453" v="1556" actId="20577"/>
        <pc:sldMkLst>
          <pc:docMk/>
          <pc:sldMk cId="329180839" sldId="322"/>
        </pc:sldMkLst>
        <pc:spChg chg="mod">
          <ac:chgData name="Mucklow Darren (Staff)" userId="8e59ca1c-6b4b-435e-9886-d435788b9330" providerId="ADAL" clId="{8A73F9CC-3D1B-44C4-A5FF-636227E168E5}" dt="2024-06-29T11:35:17.453" v="1556" actId="20577"/>
          <ac:spMkLst>
            <pc:docMk/>
            <pc:sldMk cId="329180839" sldId="322"/>
            <ac:spMk id="8" creationId="{AC469056-DC92-4BD4-BD14-475C362F18F7}"/>
          </ac:spMkLst>
        </pc:spChg>
        <pc:spChg chg="del">
          <ac:chgData name="Mucklow Darren (Staff)" userId="8e59ca1c-6b4b-435e-9886-d435788b9330" providerId="ADAL" clId="{8A73F9CC-3D1B-44C4-A5FF-636227E168E5}" dt="2024-06-29T11:33:38.914" v="1356" actId="478"/>
          <ac:spMkLst>
            <pc:docMk/>
            <pc:sldMk cId="329180839" sldId="322"/>
            <ac:spMk id="19" creationId="{9F25DB69-063F-4638-A8B6-9892288E7B46}"/>
          </ac:spMkLst>
        </pc:spChg>
        <pc:spChg chg="del">
          <ac:chgData name="Mucklow Darren (Staff)" userId="8e59ca1c-6b4b-435e-9886-d435788b9330" providerId="ADAL" clId="{8A73F9CC-3D1B-44C4-A5FF-636227E168E5}" dt="2024-06-29T11:33:38.914" v="1356" actId="478"/>
          <ac:spMkLst>
            <pc:docMk/>
            <pc:sldMk cId="329180839" sldId="322"/>
            <ac:spMk id="20" creationId="{9AA0E9AF-AE97-4668-A5EE-B2691C8E8EE0}"/>
          </ac:spMkLst>
        </pc:spChg>
        <pc:spChg chg="del">
          <ac:chgData name="Mucklow Darren (Staff)" userId="8e59ca1c-6b4b-435e-9886-d435788b9330" providerId="ADAL" clId="{8A73F9CC-3D1B-44C4-A5FF-636227E168E5}" dt="2024-06-29T11:33:38.914" v="1356" actId="478"/>
          <ac:spMkLst>
            <pc:docMk/>
            <pc:sldMk cId="329180839" sldId="322"/>
            <ac:spMk id="21" creationId="{55EA7B9A-A30B-46AF-9398-F9D72CAB88FC}"/>
          </ac:spMkLst>
        </pc:spChg>
        <pc:spChg chg="del">
          <ac:chgData name="Mucklow Darren (Staff)" userId="8e59ca1c-6b4b-435e-9886-d435788b9330" providerId="ADAL" clId="{8A73F9CC-3D1B-44C4-A5FF-636227E168E5}" dt="2024-06-29T11:33:38.914" v="1356" actId="478"/>
          <ac:spMkLst>
            <pc:docMk/>
            <pc:sldMk cId="329180839" sldId="322"/>
            <ac:spMk id="22" creationId="{E7D17B59-EAFF-45FC-BA40-2F574A83D5CB}"/>
          </ac:spMkLst>
        </pc:spChg>
        <pc:spChg chg="del">
          <ac:chgData name="Mucklow Darren (Staff)" userId="8e59ca1c-6b4b-435e-9886-d435788b9330" providerId="ADAL" clId="{8A73F9CC-3D1B-44C4-A5FF-636227E168E5}" dt="2024-06-29T11:33:31.606" v="1355" actId="478"/>
          <ac:spMkLst>
            <pc:docMk/>
            <pc:sldMk cId="329180839" sldId="322"/>
            <ac:spMk id="25" creationId="{EB74BC5F-8670-4735-BCA0-39235B8CDD93}"/>
          </ac:spMkLst>
        </pc:spChg>
        <pc:graphicFrameChg chg="del">
          <ac:chgData name="Mucklow Darren (Staff)" userId="8e59ca1c-6b4b-435e-9886-d435788b9330" providerId="ADAL" clId="{8A73F9CC-3D1B-44C4-A5FF-636227E168E5}" dt="2024-06-29T11:33:38.914" v="1356" actId="478"/>
          <ac:graphicFrameMkLst>
            <pc:docMk/>
            <pc:sldMk cId="329180839" sldId="322"/>
            <ac:graphicFrameMk id="2" creationId="{A21FE001-87F8-4F8A-AF7A-3B09025EEBEB}"/>
          </ac:graphicFrameMkLst>
        </pc:graphicFrameChg>
        <pc:cxnChg chg="del">
          <ac:chgData name="Mucklow Darren (Staff)" userId="8e59ca1c-6b4b-435e-9886-d435788b9330" providerId="ADAL" clId="{8A73F9CC-3D1B-44C4-A5FF-636227E168E5}" dt="2024-06-29T11:33:38.914" v="1356" actId="478"/>
          <ac:cxnSpMkLst>
            <pc:docMk/>
            <pc:sldMk cId="329180839" sldId="322"/>
            <ac:cxnSpMk id="14" creationId="{53558AFE-F8FF-484B-9179-576EF445B5A8}"/>
          </ac:cxnSpMkLst>
        </pc:cxnChg>
        <pc:cxnChg chg="del">
          <ac:chgData name="Mucklow Darren (Staff)" userId="8e59ca1c-6b4b-435e-9886-d435788b9330" providerId="ADAL" clId="{8A73F9CC-3D1B-44C4-A5FF-636227E168E5}" dt="2024-06-29T11:33:38.914" v="1356" actId="478"/>
          <ac:cxnSpMkLst>
            <pc:docMk/>
            <pc:sldMk cId="329180839" sldId="322"/>
            <ac:cxnSpMk id="15" creationId="{ADDCFFDE-DC7B-4F18-9AE3-DB9AB9BF7EE9}"/>
          </ac:cxnSpMkLst>
        </pc:cxnChg>
        <pc:cxnChg chg="del">
          <ac:chgData name="Mucklow Darren (Staff)" userId="8e59ca1c-6b4b-435e-9886-d435788b9330" providerId="ADAL" clId="{8A73F9CC-3D1B-44C4-A5FF-636227E168E5}" dt="2024-06-29T11:33:38.914" v="1356" actId="478"/>
          <ac:cxnSpMkLst>
            <pc:docMk/>
            <pc:sldMk cId="329180839" sldId="322"/>
            <ac:cxnSpMk id="24" creationId="{DC7610E6-DFBE-4E63-B367-133101127B5E}"/>
          </ac:cxnSpMkLst>
        </pc:cxnChg>
      </pc:sldChg>
      <pc:sldChg chg="addSp delSp modSp add mod delAnim modAnim">
        <pc:chgData name="Mucklow Darren (Staff)" userId="8e59ca1c-6b4b-435e-9886-d435788b9330" providerId="ADAL" clId="{8A73F9CC-3D1B-44C4-A5FF-636227E168E5}" dt="2024-07-05T07:56:30.727" v="2278"/>
        <pc:sldMkLst>
          <pc:docMk/>
          <pc:sldMk cId="2999116688" sldId="323"/>
        </pc:sldMkLst>
        <pc:spChg chg="add mod">
          <ac:chgData name="Mucklow Darren (Staff)" userId="8e59ca1c-6b4b-435e-9886-d435788b9330" providerId="ADAL" clId="{8A73F9CC-3D1B-44C4-A5FF-636227E168E5}" dt="2024-07-05T05:42:05.961" v="1772" actId="1076"/>
          <ac:spMkLst>
            <pc:docMk/>
            <pc:sldMk cId="2999116688" sldId="323"/>
            <ac:spMk id="4" creationId="{6DE64720-102D-40E7-8BB1-9160769714F2}"/>
          </ac:spMkLst>
        </pc:spChg>
        <pc:spChg chg="add mod">
          <ac:chgData name="Mucklow Darren (Staff)" userId="8e59ca1c-6b4b-435e-9886-d435788b9330" providerId="ADAL" clId="{8A73F9CC-3D1B-44C4-A5FF-636227E168E5}" dt="2024-07-05T07:55:29.392" v="2270" actId="20577"/>
          <ac:spMkLst>
            <pc:docMk/>
            <pc:sldMk cId="2999116688" sldId="323"/>
            <ac:spMk id="5" creationId="{1F94EF34-D825-4635-82E1-D5F239AE1382}"/>
          </ac:spMkLst>
        </pc:spChg>
        <pc:spChg chg="add mod">
          <ac:chgData name="Mucklow Darren (Staff)" userId="8e59ca1c-6b4b-435e-9886-d435788b9330" providerId="ADAL" clId="{8A73F9CC-3D1B-44C4-A5FF-636227E168E5}" dt="2024-07-05T05:43:36.120" v="1848" actId="20577"/>
          <ac:spMkLst>
            <pc:docMk/>
            <pc:sldMk cId="2999116688" sldId="323"/>
            <ac:spMk id="7" creationId="{C1EDF1E3-688C-4283-BC70-4FE5D7D08790}"/>
          </ac:spMkLst>
        </pc:spChg>
        <pc:spChg chg="add mod">
          <ac:chgData name="Mucklow Darren (Staff)" userId="8e59ca1c-6b4b-435e-9886-d435788b9330" providerId="ADAL" clId="{8A73F9CC-3D1B-44C4-A5FF-636227E168E5}" dt="2024-07-05T07:53:48.496" v="2252" actId="207"/>
          <ac:spMkLst>
            <pc:docMk/>
            <pc:sldMk cId="2999116688" sldId="323"/>
            <ac:spMk id="8" creationId="{2D1D301B-4CC2-4EEE-8211-C2ADFD3E762B}"/>
          </ac:spMkLst>
        </pc:spChg>
        <pc:spChg chg="add mod">
          <ac:chgData name="Mucklow Darren (Staff)" userId="8e59ca1c-6b4b-435e-9886-d435788b9330" providerId="ADAL" clId="{8A73F9CC-3D1B-44C4-A5FF-636227E168E5}" dt="2024-07-05T07:55:33.199" v="2271" actId="207"/>
          <ac:spMkLst>
            <pc:docMk/>
            <pc:sldMk cId="2999116688" sldId="323"/>
            <ac:spMk id="9" creationId="{B68957A5-B4F7-49EC-8E21-D3B355A4A313}"/>
          </ac:spMkLst>
        </pc:spChg>
        <pc:spChg chg="del">
          <ac:chgData name="Mucklow Darren (Staff)" userId="8e59ca1c-6b4b-435e-9886-d435788b9330" providerId="ADAL" clId="{8A73F9CC-3D1B-44C4-A5FF-636227E168E5}" dt="2024-07-05T05:40:49.614" v="1744" actId="478"/>
          <ac:spMkLst>
            <pc:docMk/>
            <pc:sldMk cId="2999116688" sldId="323"/>
            <ac:spMk id="13" creationId="{85FC0A56-FE0C-472A-B0CC-613B7973D90A}"/>
          </ac:spMkLst>
        </pc:spChg>
      </pc:sldChg>
      <pc:sldChg chg="modSp add mod modAnim">
        <pc:chgData name="Mucklow Darren (Staff)" userId="8e59ca1c-6b4b-435e-9886-d435788b9330" providerId="ADAL" clId="{8A73F9CC-3D1B-44C4-A5FF-636227E168E5}" dt="2024-07-05T07:59:35.759" v="2291"/>
        <pc:sldMkLst>
          <pc:docMk/>
          <pc:sldMk cId="2390726481" sldId="324"/>
        </pc:sldMkLst>
        <pc:spChg chg="mod">
          <ac:chgData name="Mucklow Darren (Staff)" userId="8e59ca1c-6b4b-435e-9886-d435788b9330" providerId="ADAL" clId="{8A73F9CC-3D1B-44C4-A5FF-636227E168E5}" dt="2024-07-05T07:23:39.955" v="2190" actId="20577"/>
          <ac:spMkLst>
            <pc:docMk/>
            <pc:sldMk cId="2390726481" sldId="324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8A73F9CC-3D1B-44C4-A5FF-636227E168E5}" dt="2024-07-05T05:56:32.522" v="2085" actId="20577"/>
          <ac:spMkLst>
            <pc:docMk/>
            <pc:sldMk cId="2390726481" sldId="324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8A73F9CC-3D1B-44C4-A5FF-636227E168E5}" dt="2024-07-05T07:22:53.869" v="2167" actId="1037"/>
          <ac:spMkLst>
            <pc:docMk/>
            <pc:sldMk cId="2390726481" sldId="324"/>
            <ac:spMk id="12" creationId="{398BB354-048A-40FB-8769-37A4650C1B32}"/>
          </ac:spMkLst>
        </pc:spChg>
        <pc:spChg chg="mod">
          <ac:chgData name="Mucklow Darren (Staff)" userId="8e59ca1c-6b4b-435e-9886-d435788b9330" providerId="ADAL" clId="{8A73F9CC-3D1B-44C4-A5FF-636227E168E5}" dt="2024-07-05T07:24:07.610" v="2199" actId="1037"/>
          <ac:spMkLst>
            <pc:docMk/>
            <pc:sldMk cId="2390726481" sldId="324"/>
            <ac:spMk id="18" creationId="{523AAF59-FB77-4DFD-9ABE-6C649628EFD7}"/>
          </ac:spMkLst>
        </pc:spChg>
        <pc:graphicFrameChg chg="mod">
          <ac:chgData name="Mucklow Darren (Staff)" userId="8e59ca1c-6b4b-435e-9886-d435788b9330" providerId="ADAL" clId="{8A73F9CC-3D1B-44C4-A5FF-636227E168E5}" dt="2024-07-05T07:22:02.951" v="2120" actId="1076"/>
          <ac:graphicFrameMkLst>
            <pc:docMk/>
            <pc:sldMk cId="2390726481" sldId="324"/>
            <ac:graphicFrameMk id="9" creationId="{33D29E9A-374A-496F-BD6D-0D9C33DE3903}"/>
          </ac:graphicFrameMkLst>
        </pc:graphicFrameChg>
        <pc:cxnChg chg="mod">
          <ac:chgData name="Mucklow Darren (Staff)" userId="8e59ca1c-6b4b-435e-9886-d435788b9330" providerId="ADAL" clId="{8A73F9CC-3D1B-44C4-A5FF-636227E168E5}" dt="2024-07-05T07:33:10.510" v="2202" actId="14100"/>
          <ac:cxnSpMkLst>
            <pc:docMk/>
            <pc:sldMk cId="2390726481" sldId="324"/>
            <ac:cxnSpMk id="21" creationId="{F34EE0F7-1CC1-4EA9-8991-13846A980338}"/>
          </ac:cxnSpMkLst>
        </pc:cxnChg>
      </pc:sldChg>
      <pc:sldChg chg="modSp add mod modAnim">
        <pc:chgData name="Mucklow Darren (Staff)" userId="8e59ca1c-6b4b-435e-9886-d435788b9330" providerId="ADAL" clId="{8A73F9CC-3D1B-44C4-A5FF-636227E168E5}" dt="2024-07-05T11:45:19.741" v="2356" actId="14100"/>
        <pc:sldMkLst>
          <pc:docMk/>
          <pc:sldMk cId="2288259467" sldId="325"/>
        </pc:sldMkLst>
        <pc:spChg chg="mod">
          <ac:chgData name="Mucklow Darren (Staff)" userId="8e59ca1c-6b4b-435e-9886-d435788b9330" providerId="ADAL" clId="{8A73F9CC-3D1B-44C4-A5FF-636227E168E5}" dt="2024-07-05T11:44:35.993" v="2339" actId="20577"/>
          <ac:spMkLst>
            <pc:docMk/>
            <pc:sldMk cId="2288259467" sldId="325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8A73F9CC-3D1B-44C4-A5FF-636227E168E5}" dt="2024-07-05T08:02:47.346" v="2305" actId="20577"/>
          <ac:spMkLst>
            <pc:docMk/>
            <pc:sldMk cId="2288259467" sldId="325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8A73F9CC-3D1B-44C4-A5FF-636227E168E5}" dt="2024-07-05T11:43:22.014" v="2331" actId="1036"/>
          <ac:spMkLst>
            <pc:docMk/>
            <pc:sldMk cId="2288259467" sldId="325"/>
            <ac:spMk id="12" creationId="{398BB354-048A-40FB-8769-37A4650C1B32}"/>
          </ac:spMkLst>
        </pc:spChg>
        <pc:spChg chg="mod">
          <ac:chgData name="Mucklow Darren (Staff)" userId="8e59ca1c-6b4b-435e-9886-d435788b9330" providerId="ADAL" clId="{8A73F9CC-3D1B-44C4-A5FF-636227E168E5}" dt="2024-07-05T11:44:49.162" v="2354" actId="1036"/>
          <ac:spMkLst>
            <pc:docMk/>
            <pc:sldMk cId="2288259467" sldId="325"/>
            <ac:spMk id="18" creationId="{523AAF59-FB77-4DFD-9ABE-6C649628EFD7}"/>
          </ac:spMkLst>
        </pc:spChg>
        <pc:cxnChg chg="mod">
          <ac:chgData name="Mucklow Darren (Staff)" userId="8e59ca1c-6b4b-435e-9886-d435788b9330" providerId="ADAL" clId="{8A73F9CC-3D1B-44C4-A5FF-636227E168E5}" dt="2024-07-05T11:45:19.741" v="2356" actId="14100"/>
          <ac:cxnSpMkLst>
            <pc:docMk/>
            <pc:sldMk cId="2288259467" sldId="325"/>
            <ac:cxnSpMk id="21" creationId="{F34EE0F7-1CC1-4EA9-8991-13846A980338}"/>
          </ac:cxnSpMkLst>
        </pc:cxnChg>
      </pc:sldChg>
    </pc:docChg>
  </pc:docChgLst>
  <pc:docChgLst>
    <pc:chgData name="Mucklow Darren (Staff)" userId="8e59ca1c-6b4b-435e-9886-d435788b9330" providerId="ADAL" clId="{B0A669F4-BB62-4E1C-92DD-9DA48DE60C8D}"/>
    <pc:docChg chg="undo redo custSel addSld delSld modSld">
      <pc:chgData name="Mucklow Darren (Staff)" userId="8e59ca1c-6b4b-435e-9886-d435788b9330" providerId="ADAL" clId="{B0A669F4-BB62-4E1C-92DD-9DA48DE60C8D}" dt="2024-06-26T20:46:30.104" v="183" actId="47"/>
      <pc:docMkLst>
        <pc:docMk/>
      </pc:docMkLst>
      <pc:sldChg chg="addSp delSp modSp mod">
        <pc:chgData name="Mucklow Darren (Staff)" userId="8e59ca1c-6b4b-435e-9886-d435788b9330" providerId="ADAL" clId="{B0A669F4-BB62-4E1C-92DD-9DA48DE60C8D}" dt="2024-06-26T20:34:26.424" v="56"/>
        <pc:sldMkLst>
          <pc:docMk/>
          <pc:sldMk cId="4183809300" sldId="296"/>
        </pc:sldMkLst>
        <pc:spChg chg="mod">
          <ac:chgData name="Mucklow Darren (Staff)" userId="8e59ca1c-6b4b-435e-9886-d435788b9330" providerId="ADAL" clId="{B0A669F4-BB62-4E1C-92DD-9DA48DE60C8D}" dt="2024-06-26T20:34:14.231" v="54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B0A669F4-BB62-4E1C-92DD-9DA48DE60C8D}" dt="2024-06-26T19:57:05.034" v="2" actId="21"/>
          <ac:picMkLst>
            <pc:docMk/>
            <pc:sldMk cId="4183809300" sldId="296"/>
            <ac:picMk id="8" creationId="{10A49727-0F51-4D10-A0B8-7885FECE10C3}"/>
          </ac:picMkLst>
        </pc:picChg>
        <pc:picChg chg="add mod">
          <ac:chgData name="Mucklow Darren (Staff)" userId="8e59ca1c-6b4b-435e-9886-d435788b9330" providerId="ADAL" clId="{B0A669F4-BB62-4E1C-92DD-9DA48DE60C8D}" dt="2024-06-26T20:34:26.424" v="56"/>
          <ac:picMkLst>
            <pc:docMk/>
            <pc:sldMk cId="4183809300" sldId="296"/>
            <ac:picMk id="9" creationId="{9ED5427C-AE51-4810-B751-10BEA7852753}"/>
          </ac:picMkLst>
        </pc:picChg>
      </pc:sldChg>
      <pc:sldChg chg="addSp modSp del mod">
        <pc:chgData name="Mucklow Darren (Staff)" userId="8e59ca1c-6b4b-435e-9886-d435788b9330" providerId="ADAL" clId="{B0A669F4-BB62-4E1C-92DD-9DA48DE60C8D}" dt="2024-06-26T20:40:04.971" v="141" actId="47"/>
        <pc:sldMkLst>
          <pc:docMk/>
          <pc:sldMk cId="2560104069" sldId="297"/>
        </pc:sldMkLst>
        <pc:spChg chg="mod">
          <ac:chgData name="Mucklow Darren (Staff)" userId="8e59ca1c-6b4b-435e-9886-d435788b9330" providerId="ADAL" clId="{B0A669F4-BB62-4E1C-92DD-9DA48DE60C8D}" dt="2024-06-26T20:37:55.136" v="134" actId="1076"/>
          <ac:spMkLst>
            <pc:docMk/>
            <pc:sldMk cId="2560104069" sldId="29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4" creationId="{2A1602DE-7CDE-4A12-81E8-97FB0EE3DE6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5" creationId="{F5FEEB52-C380-4783-B902-8B7E43BA84F7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7" creationId="{2A2708D7-B576-4F22-BDE1-C763196F65A1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8" creationId="{7E4C073D-8498-418F-8342-CE3CA9DA25E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9" creationId="{89BE0F6B-9614-4438-9224-1E6A2AAEE040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0" creationId="{6719671C-0B7D-448E-9659-FF212B4064DD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1" creationId="{EB708776-527C-4550-BBB8-5AAF49C09C0C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2" creationId="{F89154D9-A085-4B42-99FB-27030F679438}"/>
          </ac:spMkLst>
        </pc:spChg>
      </pc:sldChg>
      <pc:sldChg chg="modSp mod">
        <pc:chgData name="Mucklow Darren (Staff)" userId="8e59ca1c-6b4b-435e-9886-d435788b9330" providerId="ADAL" clId="{B0A669F4-BB62-4E1C-92DD-9DA48DE60C8D}" dt="2024-06-26T20:36:24.463" v="113" actId="20577"/>
        <pc:sldMkLst>
          <pc:docMk/>
          <pc:sldMk cId="4122723813" sldId="305"/>
        </pc:sldMkLst>
        <pc:spChg chg="mod">
          <ac:chgData name="Mucklow Darren (Staff)" userId="8e59ca1c-6b4b-435e-9886-d435788b9330" providerId="ADAL" clId="{B0A669F4-BB62-4E1C-92DD-9DA48DE60C8D}" dt="2024-06-26T20:36:24.463" v="113" actId="20577"/>
          <ac:spMkLst>
            <pc:docMk/>
            <pc:sldMk cId="4122723813" sldId="305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B0A669F4-BB62-4E1C-92DD-9DA48DE60C8D}" dt="2024-06-26T20:36:38.517" v="124" actId="47"/>
        <pc:sldMkLst>
          <pc:docMk/>
          <pc:sldMk cId="666632927" sldId="306"/>
        </pc:sldMkLst>
      </pc:sldChg>
      <pc:sldChg chg="del">
        <pc:chgData name="Mucklow Darren (Staff)" userId="8e59ca1c-6b4b-435e-9886-d435788b9330" providerId="ADAL" clId="{B0A669F4-BB62-4E1C-92DD-9DA48DE60C8D}" dt="2024-06-26T20:36:37.686" v="122" actId="47"/>
        <pc:sldMkLst>
          <pc:docMk/>
          <pc:sldMk cId="1682069488" sldId="307"/>
        </pc:sldMkLst>
      </pc:sldChg>
      <pc:sldChg chg="del">
        <pc:chgData name="Mucklow Darren (Staff)" userId="8e59ca1c-6b4b-435e-9886-d435788b9330" providerId="ADAL" clId="{B0A669F4-BB62-4E1C-92DD-9DA48DE60C8D}" dt="2024-06-26T20:36:38.084" v="123" actId="47"/>
        <pc:sldMkLst>
          <pc:docMk/>
          <pc:sldMk cId="3807406996" sldId="308"/>
        </pc:sldMkLst>
      </pc:sldChg>
      <pc:sldChg chg="del">
        <pc:chgData name="Mucklow Darren (Staff)" userId="8e59ca1c-6b4b-435e-9886-d435788b9330" providerId="ADAL" clId="{B0A669F4-BB62-4E1C-92DD-9DA48DE60C8D}" dt="2024-06-26T20:36:34.867" v="115" actId="47"/>
        <pc:sldMkLst>
          <pc:docMk/>
          <pc:sldMk cId="4095153055" sldId="309"/>
        </pc:sldMkLst>
      </pc:sldChg>
      <pc:sldChg chg="del">
        <pc:chgData name="Mucklow Darren (Staff)" userId="8e59ca1c-6b4b-435e-9886-d435788b9330" providerId="ADAL" clId="{B0A669F4-BB62-4E1C-92DD-9DA48DE60C8D}" dt="2024-06-26T20:36:34.244" v="114" actId="47"/>
        <pc:sldMkLst>
          <pc:docMk/>
          <pc:sldMk cId="3104982379" sldId="311"/>
        </pc:sldMkLst>
      </pc:sldChg>
      <pc:sldChg chg="del">
        <pc:chgData name="Mucklow Darren (Staff)" userId="8e59ca1c-6b4b-435e-9886-d435788b9330" providerId="ADAL" clId="{B0A669F4-BB62-4E1C-92DD-9DA48DE60C8D}" dt="2024-06-26T20:36:35.311" v="116" actId="47"/>
        <pc:sldMkLst>
          <pc:docMk/>
          <pc:sldMk cId="2789877752" sldId="312"/>
        </pc:sldMkLst>
      </pc:sldChg>
      <pc:sldChg chg="addSp delSp modSp mod delAnim modAnim">
        <pc:chgData name="Mucklow Darren (Staff)" userId="8e59ca1c-6b4b-435e-9886-d435788b9330" providerId="ADAL" clId="{B0A669F4-BB62-4E1C-92DD-9DA48DE60C8D}" dt="2024-06-26T20:36:04.246" v="110" actId="1076"/>
        <pc:sldMkLst>
          <pc:docMk/>
          <pc:sldMk cId="989069675" sldId="313"/>
        </pc:sldMkLst>
        <pc:spChg chg="del">
          <ac:chgData name="Mucklow Darren (Staff)" userId="8e59ca1c-6b4b-435e-9886-d435788b9330" providerId="ADAL" clId="{B0A669F4-BB62-4E1C-92DD-9DA48DE60C8D}" dt="2024-06-26T20:35:11.370" v="98" actId="478"/>
          <ac:spMkLst>
            <pc:docMk/>
            <pc:sldMk cId="989069675" sldId="313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5:00.805" v="97" actId="20577"/>
          <ac:spMkLst>
            <pc:docMk/>
            <pc:sldMk cId="989069675" sldId="313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7" creationId="{8FC39691-755A-4EF7-88C4-21F9D1073607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8" creationId="{242CE952-C364-4D03-8F7F-65B08236647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9" creationId="{DE9DA6E9-B1ED-413E-9AB0-C5A0664674B2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10" creationId="{2CC78FFC-6590-45FD-A406-23A5AEFFC195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1" creationId="{8DEA6C1C-E47D-49EB-B036-70DBF53F0B67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2" creationId="{CA16964E-D07E-4E81-9076-1559F5421B22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3" creationId="{E72ECE12-E661-48F4-BC35-401336735FAE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4" creationId="{4398BD65-E2C5-4CB2-8E12-ECC79F9A34A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8" creationId="{06BB08DC-F8F2-42D0-8828-735F99804E7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9" creationId="{8C2016FA-A6B6-4C50-B2F5-511979136D29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0" creationId="{CB035937-10FD-4608-91A2-81460B65C13F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1" creationId="{A4A133FF-BF16-4738-822C-968D69F4A5A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2" creationId="{1D124E6D-532E-4D76-8DBD-A950F7B5B6C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3" creationId="{CFB22849-1555-4B0B-93EA-FE40923568A4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4" creationId="{AE81BDA2-1A04-4600-A102-7C3565E3B2B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5" creationId="{6B364A08-7BE3-42CD-9C43-46AA5097A266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6" creationId="{F27C22C9-94FD-4AA8-8553-32567488579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7" creationId="{9B0DB330-3627-4E98-B599-5D7A3EBEB25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8" creationId="{4ECDAAD1-6130-43D9-921D-C8DFC579DF46}"/>
          </ac:spMkLst>
        </pc:spChg>
        <pc:grpChg chg="mod">
          <ac:chgData name="Mucklow Darren (Staff)" userId="8e59ca1c-6b4b-435e-9886-d435788b9330" providerId="ADAL" clId="{B0A669F4-BB62-4E1C-92DD-9DA48DE60C8D}" dt="2024-06-26T20:36:04.246" v="110" actId="1076"/>
          <ac:grpSpMkLst>
            <pc:docMk/>
            <pc:sldMk cId="989069675" sldId="313"/>
            <ac:grpSpMk id="17" creationId="{840D7539-6854-4643-A380-985CF04289DE}"/>
          </ac:grpSpMkLst>
        </pc:grpChg>
        <pc:picChg chg="add del mod">
          <ac:chgData name="Mucklow Darren (Staff)" userId="8e59ca1c-6b4b-435e-9886-d435788b9330" providerId="ADAL" clId="{B0A669F4-BB62-4E1C-92DD-9DA48DE60C8D}" dt="2024-06-26T20:34:23.497" v="55" actId="21"/>
          <ac:picMkLst>
            <pc:docMk/>
            <pc:sldMk cId="989069675" sldId="313"/>
            <ac:picMk id="16" creationId="{FDE15423-7676-4F91-8D8C-7D43B8AACC93}"/>
          </ac:picMkLst>
        </pc:picChg>
      </pc:sldChg>
      <pc:sldChg chg="modSp add mod">
        <pc:chgData name="Mucklow Darren (Staff)" userId="8e59ca1c-6b4b-435e-9886-d435788b9330" providerId="ADAL" clId="{B0A669F4-BB62-4E1C-92DD-9DA48DE60C8D}" dt="2024-06-26T20:39:56.183" v="140" actId="122"/>
        <pc:sldMkLst>
          <pc:docMk/>
          <pc:sldMk cId="417021156" sldId="314"/>
        </pc:sldMkLst>
        <pc:spChg chg="mod">
          <ac:chgData name="Mucklow Darren (Staff)" userId="8e59ca1c-6b4b-435e-9886-d435788b9330" providerId="ADAL" clId="{B0A669F4-BB62-4E1C-92DD-9DA48DE60C8D}" dt="2024-06-26T20:39:46.715" v="138" actId="404"/>
          <ac:spMkLst>
            <pc:docMk/>
            <pc:sldMk cId="417021156" sldId="314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9:56.183" v="140" actId="122"/>
          <ac:spMkLst>
            <pc:docMk/>
            <pc:sldMk cId="417021156" sldId="314"/>
            <ac:spMk id="5" creationId="{F5FEEB52-C380-4783-B902-8B7E43BA84F7}"/>
          </ac:spMkLst>
        </pc:spChg>
      </pc:sldChg>
      <pc:sldChg chg="del">
        <pc:chgData name="Mucklow Darren (Staff)" userId="8e59ca1c-6b4b-435e-9886-d435788b9330" providerId="ADAL" clId="{B0A669F4-BB62-4E1C-92DD-9DA48DE60C8D}" dt="2024-06-26T20:36:35.710" v="117" actId="47"/>
        <pc:sldMkLst>
          <pc:docMk/>
          <pc:sldMk cId="2903196508" sldId="314"/>
        </pc:sldMkLst>
      </pc:sldChg>
      <pc:sldChg chg="del">
        <pc:chgData name="Mucklow Darren (Staff)" userId="8e59ca1c-6b4b-435e-9886-d435788b9330" providerId="ADAL" clId="{B0A669F4-BB62-4E1C-92DD-9DA48DE60C8D}" dt="2024-06-26T20:36:36.144" v="118" actId="47"/>
        <pc:sldMkLst>
          <pc:docMk/>
          <pc:sldMk cId="2695596450" sldId="315"/>
        </pc:sldMkLst>
      </pc:sldChg>
      <pc:sldChg chg="addSp delSp modSp add mod">
        <pc:chgData name="Mucklow Darren (Staff)" userId="8e59ca1c-6b4b-435e-9886-d435788b9330" providerId="ADAL" clId="{B0A669F4-BB62-4E1C-92DD-9DA48DE60C8D}" dt="2024-06-26T20:41:29.100" v="157" actId="1076"/>
        <pc:sldMkLst>
          <pc:docMk/>
          <pc:sldMk cId="3926924878" sldId="315"/>
        </pc:sldMkLst>
        <pc:spChg chg="mod">
          <ac:chgData name="Mucklow Darren (Staff)" userId="8e59ca1c-6b4b-435e-9886-d435788b9330" providerId="ADAL" clId="{B0A669F4-BB62-4E1C-92DD-9DA48DE60C8D}" dt="2024-06-26T20:41:13.811" v="155" actId="14100"/>
          <ac:spMkLst>
            <pc:docMk/>
            <pc:sldMk cId="3926924878" sldId="315"/>
            <ac:spMk id="3" creationId="{08423FF3-04B5-476E-A64C-A7122CF96D75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4" creationId="{2A1602DE-7CDE-4A12-81E8-97FB0EE3DE6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5" creationId="{F5FEEB52-C380-4783-B902-8B7E43BA84F7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7" creationId="{2A2708D7-B576-4F22-BDE1-C763196F65A1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8" creationId="{7E4C073D-8498-418F-8342-CE3CA9DA25E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9" creationId="{89BE0F6B-9614-4438-9224-1E6A2AAEE040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0" creationId="{6719671C-0B7D-448E-9659-FF212B4064DD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1" creationId="{EB708776-527C-4550-BBB8-5AAF49C09C0C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2" creationId="{F89154D9-A085-4B42-99FB-27030F679438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4" creationId="{ED47F673-4C3C-45AE-A6BE-98D9575876CC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5" creationId="{E4DACB46-CEC4-4D96-ACB3-5C31F4EEEA34}"/>
          </ac:spMkLst>
        </pc:spChg>
        <pc:picChg chg="add mod">
          <ac:chgData name="Mucklow Darren (Staff)" userId="8e59ca1c-6b4b-435e-9886-d435788b9330" providerId="ADAL" clId="{B0A669F4-BB62-4E1C-92DD-9DA48DE60C8D}" dt="2024-06-26T20:41:29.100" v="157" actId="1076"/>
          <ac:picMkLst>
            <pc:docMk/>
            <pc:sldMk cId="3926924878" sldId="315"/>
            <ac:picMk id="13" creationId="{648EF7AB-A59C-413B-A204-2A104A3821C4}"/>
          </ac:picMkLst>
        </pc:pic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6" creationId="{8FDBBA15-9CA4-4D14-BBC0-EA1972C7C64D}"/>
          </ac:cxnSpMkLst>
        </pc:cxn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7" creationId="{877420A8-9F99-48B3-BF5E-CEF32BBA7A3A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6.547" v="119" actId="47"/>
        <pc:sldMkLst>
          <pc:docMk/>
          <pc:sldMk cId="1474904356" sldId="316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2:59.418" v="166" actId="1076"/>
        <pc:sldMkLst>
          <pc:docMk/>
          <pc:sldMk cId="2756354013" sldId="316"/>
        </pc:sldMkLst>
        <pc:spChg chg="del">
          <ac:chgData name="Mucklow Darren (Staff)" userId="8e59ca1c-6b4b-435e-9886-d435788b9330" providerId="ADAL" clId="{B0A669F4-BB62-4E1C-92DD-9DA48DE60C8D}" dt="2024-06-26T20:42:07.629" v="160" actId="478"/>
          <ac:spMkLst>
            <pc:docMk/>
            <pc:sldMk cId="2756354013" sldId="316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4" creationId="{B8385145-85C0-4D59-B1D5-ADBA866884F7}"/>
          </ac:spMkLst>
        </pc:spChg>
        <pc:spChg chg="add mod">
          <ac:chgData name="Mucklow Darren (Staff)" userId="8e59ca1c-6b4b-435e-9886-d435788b9330" providerId="ADAL" clId="{B0A669F4-BB62-4E1C-92DD-9DA48DE60C8D}" dt="2024-06-26T20:42:59.418" v="166" actId="1076"/>
          <ac:spMkLst>
            <pc:docMk/>
            <pc:sldMk cId="2756354013" sldId="316"/>
            <ac:spMk id="5" creationId="{252CDF39-C3FE-4DDD-9364-9DFA5D0749F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7" creationId="{4031DF7E-74FC-4037-82B4-908B8B459FF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8" creationId="{17B8C42B-ECE3-43DD-8D0B-3B15646802FF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9" creationId="{8A117D27-1F28-4918-801C-1ADA7F653133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1" creationId="{FDFD96A2-D2EE-40C0-A538-0982A6937F0A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2" creationId="{74ECCF3E-7C57-4D3E-90E5-0AB8EB342488}"/>
          </ac:spMkLst>
        </pc:spChg>
        <pc:picChg chg="add mod">
          <ac:chgData name="Mucklow Darren (Staff)" userId="8e59ca1c-6b4b-435e-9886-d435788b9330" providerId="ADAL" clId="{B0A669F4-BB62-4E1C-92DD-9DA48DE60C8D}" dt="2024-06-26T20:42:25.585" v="164" actId="1076"/>
          <ac:picMkLst>
            <pc:docMk/>
            <pc:sldMk cId="2756354013" sldId="316"/>
            <ac:picMk id="10" creationId="{FF269D43-23CD-4951-8FDB-22772ADA0369}"/>
          </ac:picMkLst>
        </pc:pic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3" creationId="{EFACE0BB-52DA-4DB2-9658-590480C54B78}"/>
          </ac:cxnSpMkLst>
        </pc:cxn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4" creationId="{6E0EA46E-ED81-4481-BD91-2D378078AEA5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7.377" v="121" actId="47"/>
        <pc:sldMkLst>
          <pc:docMk/>
          <pc:sldMk cId="2710886567" sldId="317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4:57.222" v="175" actId="1076"/>
        <pc:sldMkLst>
          <pc:docMk/>
          <pc:sldMk cId="3098460364" sldId="317"/>
        </pc:sldMkLst>
        <pc:spChg chg="del">
          <ac:chgData name="Mucklow Darren (Staff)" userId="8e59ca1c-6b4b-435e-9886-d435788b9330" providerId="ADAL" clId="{B0A669F4-BB62-4E1C-92DD-9DA48DE60C8D}" dt="2024-06-26T20:44:18.050" v="168" actId="478"/>
          <ac:spMkLst>
            <pc:docMk/>
            <pc:sldMk cId="3098460364" sldId="31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4:42.495" v="173" actId="2711"/>
          <ac:spMkLst>
            <pc:docMk/>
            <pc:sldMk cId="3098460364" sldId="317"/>
            <ac:spMk id="4" creationId="{F3719802-9BB3-4EE3-9318-52910D10E49A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5" creationId="{6ACD494A-823F-49C7-B888-76529CF99359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7" creationId="{EAC7D31F-41B9-47C0-832D-5BAD71FED224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8" creationId="{9BB9E171-4975-496E-A8C5-D6389DE9BF86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9" creationId="{01CF04F9-B6B2-4B07-AE93-75C665C2792C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1" creationId="{60533EA4-260E-44BA-B538-C27CA9ED8C7E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3" creationId="{5C14DD7E-FB4C-404B-9272-1E9DCEFD3355}"/>
          </ac:spMkLst>
        </pc:spChg>
        <pc:spChg chg="add mod">
          <ac:chgData name="Mucklow Darren (Staff)" userId="8e59ca1c-6b4b-435e-9886-d435788b9330" providerId="ADAL" clId="{B0A669F4-BB62-4E1C-92DD-9DA48DE60C8D}" dt="2024-06-26T20:44:57.222" v="175" actId="1076"/>
          <ac:spMkLst>
            <pc:docMk/>
            <pc:sldMk cId="3098460364" sldId="317"/>
            <ac:spMk id="15" creationId="{66A75800-908A-44D0-9BC6-E8DFC2E7131F}"/>
          </ac:spMkLst>
        </pc:spChg>
        <pc:picChg chg="add mod">
          <ac:chgData name="Mucklow Darren (Staff)" userId="8e59ca1c-6b4b-435e-9886-d435788b9330" providerId="ADAL" clId="{B0A669F4-BB62-4E1C-92DD-9DA48DE60C8D}" dt="2024-06-26T20:44:57.222" v="175" actId="1076"/>
          <ac:picMkLst>
            <pc:docMk/>
            <pc:sldMk cId="3098460364" sldId="317"/>
            <ac:picMk id="14" creationId="{E811EF9B-2E14-45D9-8D95-9439CA29FD0C}"/>
          </ac:picMkLst>
        </pc:pic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0" creationId="{F6A6B6C7-BAB8-4B1C-AE32-7088A034BA40}"/>
          </ac:cxnSpMkLst>
        </pc:cxn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2" creationId="{0F68EFC6-842B-42C1-9B7A-37FC7B510173}"/>
          </ac:cxnSpMkLst>
        </pc:cxnChg>
        <pc:cxnChg chg="add mod">
          <ac:chgData name="Mucklow Darren (Staff)" userId="8e59ca1c-6b4b-435e-9886-d435788b9330" providerId="ADAL" clId="{B0A669F4-BB62-4E1C-92DD-9DA48DE60C8D}" dt="2024-06-26T20:44:57.222" v="175" actId="1076"/>
          <ac:cxnSpMkLst>
            <pc:docMk/>
            <pc:sldMk cId="3098460364" sldId="317"/>
            <ac:cxnSpMk id="16" creationId="{960BEC86-86D9-44D4-8699-6E9A0E9761F2}"/>
          </ac:cxnSpMkLst>
        </pc:cxnChg>
      </pc:sldChg>
      <pc:sldChg chg="addSp delSp modSp add mod">
        <pc:chgData name="Mucklow Darren (Staff)" userId="8e59ca1c-6b4b-435e-9886-d435788b9330" providerId="ADAL" clId="{B0A669F4-BB62-4E1C-92DD-9DA48DE60C8D}" dt="2024-06-26T20:45:49.877" v="179" actId="1076"/>
        <pc:sldMkLst>
          <pc:docMk/>
          <pc:sldMk cId="1065483150" sldId="318"/>
        </pc:sldMkLst>
        <pc:spChg chg="del">
          <ac:chgData name="Mucklow Darren (Staff)" userId="8e59ca1c-6b4b-435e-9886-d435788b9330" providerId="ADAL" clId="{B0A669F4-BB62-4E1C-92DD-9DA48DE60C8D}" dt="2024-06-26T20:45:43.210" v="178" actId="478"/>
          <ac:spMkLst>
            <pc:docMk/>
            <pc:sldMk cId="1065483150" sldId="318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4" creationId="{D18FB84A-F2E1-4D4B-96F7-CDFFD7058986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5" creationId="{309CFC8E-BB69-40A6-B830-7DBBD07928F2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7" creationId="{39AB9AC4-AE59-4C80-8A26-6DB903D3FCC8}"/>
          </ac:spMkLst>
        </pc:spChg>
      </pc:sldChg>
      <pc:sldChg chg="del">
        <pc:chgData name="Mucklow Darren (Staff)" userId="8e59ca1c-6b4b-435e-9886-d435788b9330" providerId="ADAL" clId="{B0A669F4-BB62-4E1C-92DD-9DA48DE60C8D}" dt="2024-06-26T20:36:37.030" v="120" actId="47"/>
        <pc:sldMkLst>
          <pc:docMk/>
          <pc:sldMk cId="2125959774" sldId="318"/>
        </pc:sldMkLst>
      </pc:sldChg>
      <pc:sldChg chg="del">
        <pc:chgData name="Mucklow Darren (Staff)" userId="8e59ca1c-6b4b-435e-9886-d435788b9330" providerId="ADAL" clId="{B0A669F4-BB62-4E1C-92DD-9DA48DE60C8D}" dt="2024-06-26T20:36:38.923" v="125" actId="47"/>
        <pc:sldMkLst>
          <pc:docMk/>
          <pc:sldMk cId="3979750978" sldId="319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6:19.219" v="182" actId="1076"/>
        <pc:sldMkLst>
          <pc:docMk/>
          <pc:sldMk cId="4010354032" sldId="319"/>
        </pc:sldMkLst>
        <pc:spChg chg="del">
          <ac:chgData name="Mucklow Darren (Staff)" userId="8e59ca1c-6b4b-435e-9886-d435788b9330" providerId="ADAL" clId="{B0A669F4-BB62-4E1C-92DD-9DA48DE60C8D}" dt="2024-06-26T20:46:12.884" v="180" actId="478"/>
          <ac:spMkLst>
            <pc:docMk/>
            <pc:sldMk cId="4010354032" sldId="319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5" creationId="{288B8C94-35FD-4836-8DCF-24DA07D29736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7" creationId="{6134AF27-5D35-4EF6-93BE-B0D61CFEF006}"/>
          </ac:spMkLst>
        </pc:sp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4" creationId="{02B10FB5-9A21-42A9-92DF-094DFB7197DD}"/>
          </ac:picMkLst>
        </pc:pic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8" creationId="{49170D1B-1164-4C81-9F87-4A9998558C66}"/>
          </ac:picMkLst>
        </pc:picChg>
      </pc:sldChg>
      <pc:sldChg chg="del">
        <pc:chgData name="Mucklow Darren (Staff)" userId="8e59ca1c-6b4b-435e-9886-d435788b9330" providerId="ADAL" clId="{B0A669F4-BB62-4E1C-92DD-9DA48DE60C8D}" dt="2024-06-26T20:36:39.337" v="126" actId="47"/>
        <pc:sldMkLst>
          <pc:docMk/>
          <pc:sldMk cId="3154243" sldId="320"/>
        </pc:sldMkLst>
      </pc:sldChg>
      <pc:sldChg chg="add del">
        <pc:chgData name="Mucklow Darren (Staff)" userId="8e59ca1c-6b4b-435e-9886-d435788b9330" providerId="ADAL" clId="{B0A669F4-BB62-4E1C-92DD-9DA48DE60C8D}" dt="2024-06-26T20:46:30.104" v="183" actId="47"/>
        <pc:sldMkLst>
          <pc:docMk/>
          <pc:sldMk cId="4023849319" sldId="320"/>
        </pc:sldMkLst>
      </pc:sldChg>
      <pc:sldChg chg="del">
        <pc:chgData name="Mucklow Darren (Staff)" userId="8e59ca1c-6b4b-435e-9886-d435788b9330" providerId="ADAL" clId="{B0A669F4-BB62-4E1C-92DD-9DA48DE60C8D}" dt="2024-06-26T20:36:40.032" v="127" actId="47"/>
        <pc:sldMkLst>
          <pc:docMk/>
          <pc:sldMk cId="2374336889" sldId="321"/>
        </pc:sldMkLst>
      </pc:sldChg>
    </pc:docChg>
  </pc:docChgLst>
  <pc:docChgLst>
    <pc:chgData name="Mucklow Darren (Staff)" userId="8e59ca1c-6b4b-435e-9886-d435788b9330" providerId="ADAL" clId="{28C84262-5794-44DD-BD06-CEF3836792C8}"/>
    <pc:docChg chg="undo custSel addSld delSld modSld sldOrd">
      <pc:chgData name="Mucklow Darren (Staff)" userId="8e59ca1c-6b4b-435e-9886-d435788b9330" providerId="ADAL" clId="{28C84262-5794-44DD-BD06-CEF3836792C8}" dt="2024-05-06T14:42:06.489" v="2756" actId="20577"/>
      <pc:docMkLst>
        <pc:docMk/>
      </pc:docMkLst>
      <pc:sldChg chg="del">
        <pc:chgData name="Mucklow Darren (Staff)" userId="8e59ca1c-6b4b-435e-9886-d435788b9330" providerId="ADAL" clId="{28C84262-5794-44DD-BD06-CEF3836792C8}" dt="2024-05-06T11:18:07.890" v="1827" actId="47"/>
        <pc:sldMkLst>
          <pc:docMk/>
          <pc:sldMk cId="1691334756" sldId="271"/>
        </pc:sldMkLst>
      </pc:sldChg>
      <pc:sldChg chg="addSp delSp modSp mod">
        <pc:chgData name="Mucklow Darren (Staff)" userId="8e59ca1c-6b4b-435e-9886-d435788b9330" providerId="ADAL" clId="{28C84262-5794-44DD-BD06-CEF3836792C8}" dt="2024-05-06T11:20:02.112" v="1828" actId="478"/>
        <pc:sldMkLst>
          <pc:docMk/>
          <pc:sldMk cId="4183809300" sldId="296"/>
        </pc:sldMkLst>
        <pc:spChg chg="mod">
          <ac:chgData name="Mucklow Darren (Staff)" userId="8e59ca1c-6b4b-435e-9886-d435788b9330" providerId="ADAL" clId="{28C84262-5794-44DD-BD06-CEF3836792C8}" dt="2024-05-06T09:09:17.002" v="0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28C84262-5794-44DD-BD06-CEF3836792C8}" dt="2024-05-06T11:20:02.112" v="1828" actId="478"/>
          <ac:picMkLst>
            <pc:docMk/>
            <pc:sldMk cId="4183809300" sldId="296"/>
            <ac:picMk id="8" creationId="{5FA6EC47-1C3E-47E2-AE57-93F068E67ADA}"/>
          </ac:picMkLst>
        </pc:picChg>
      </pc:sldChg>
      <pc:sldChg chg="delSp modSp mod modAnim">
        <pc:chgData name="Mucklow Darren (Staff)" userId="8e59ca1c-6b4b-435e-9886-d435788b9330" providerId="ADAL" clId="{28C84262-5794-44DD-BD06-CEF3836792C8}" dt="2024-05-06T14:07:14.006" v="2392" actId="20577"/>
        <pc:sldMkLst>
          <pc:docMk/>
          <pc:sldMk cId="2560104069" sldId="297"/>
        </pc:sldMkLst>
        <pc:spChg chg="mod">
          <ac:chgData name="Mucklow Darren (Staff)" userId="8e59ca1c-6b4b-435e-9886-d435788b9330" providerId="ADAL" clId="{28C84262-5794-44DD-BD06-CEF3836792C8}" dt="2024-05-06T14:07:14.006" v="2392" actId="20577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28C84262-5794-44DD-BD06-CEF3836792C8}" dt="2024-05-06T09:24:31.610" v="8" actId="20577"/>
          <ac:spMkLst>
            <pc:docMk/>
            <pc:sldMk cId="2560104069" sldId="297"/>
            <ac:spMk id="6" creationId="{00000000-0000-0000-0000-000000000000}"/>
          </ac:spMkLst>
        </pc:spChg>
        <pc:picChg chg="del">
          <ac:chgData name="Mucklow Darren (Staff)" userId="8e59ca1c-6b4b-435e-9886-d435788b9330" providerId="ADAL" clId="{28C84262-5794-44DD-BD06-CEF3836792C8}" dt="2024-05-06T10:52:27.410" v="874" actId="478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28C84262-5794-44DD-BD06-CEF3836792C8}" dt="2024-05-06T10:40:37.409" v="765" actId="47"/>
        <pc:sldMkLst>
          <pc:docMk/>
          <pc:sldMk cId="460945102" sldId="298"/>
        </pc:sldMkLst>
      </pc:sldChg>
      <pc:sldChg chg="del">
        <pc:chgData name="Mucklow Darren (Staff)" userId="8e59ca1c-6b4b-435e-9886-d435788b9330" providerId="ADAL" clId="{28C84262-5794-44DD-BD06-CEF3836792C8}" dt="2024-05-06T10:40:37.987" v="766" actId="47"/>
        <pc:sldMkLst>
          <pc:docMk/>
          <pc:sldMk cId="1772286045" sldId="299"/>
        </pc:sldMkLst>
      </pc:sldChg>
      <pc:sldChg chg="modSp mod modAnim">
        <pc:chgData name="Mucklow Darren (Staff)" userId="8e59ca1c-6b4b-435e-9886-d435788b9330" providerId="ADAL" clId="{28C84262-5794-44DD-BD06-CEF3836792C8}" dt="2024-05-06T14:21:37.453" v="2451" actId="1076"/>
        <pc:sldMkLst>
          <pc:docMk/>
          <pc:sldMk cId="666632927" sldId="306"/>
        </pc:sldMkLst>
        <pc:spChg chg="mod">
          <ac:chgData name="Mucklow Darren (Staff)" userId="8e59ca1c-6b4b-435e-9886-d435788b9330" providerId="ADAL" clId="{28C84262-5794-44DD-BD06-CEF3836792C8}" dt="2024-05-06T14:21:37.453" v="2451" actId="1076"/>
          <ac:spMkLst>
            <pc:docMk/>
            <pc:sldMk cId="666632927" sldId="306"/>
            <ac:spMk id="13" creationId="{6F56718F-D39E-49C9-B785-F085C3D5C1A7}"/>
          </ac:spMkLst>
        </pc:spChg>
        <pc:picChg chg="mod">
          <ac:chgData name="Mucklow Darren (Staff)" userId="8e59ca1c-6b4b-435e-9886-d435788b9330" providerId="ADAL" clId="{28C84262-5794-44DD-BD06-CEF3836792C8}" dt="2024-05-06T14:03:56.710" v="2378" actId="1076"/>
          <ac:picMkLst>
            <pc:docMk/>
            <pc:sldMk cId="666632927" sldId="306"/>
            <ac:picMk id="15" creationId="{FDBC8690-ABDE-481C-AE92-27B17B574F46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14:22:15.253" v="2456" actId="207"/>
        <pc:sldMkLst>
          <pc:docMk/>
          <pc:sldMk cId="1682069488" sldId="307"/>
        </pc:sldMkLst>
        <pc:spChg chg="mod">
          <ac:chgData name="Mucklow Darren (Staff)" userId="8e59ca1c-6b4b-435e-9886-d435788b9330" providerId="ADAL" clId="{28C84262-5794-44DD-BD06-CEF3836792C8}" dt="2024-05-06T14:22:15.253" v="2456" actId="207"/>
          <ac:spMkLst>
            <pc:docMk/>
            <pc:sldMk cId="1682069488" sldId="307"/>
            <ac:spMk id="2" creationId="{00000000-0000-0000-0000-000000000000}"/>
          </ac:spMkLst>
        </pc:spChg>
        <pc:spChg chg="del">
          <ac:chgData name="Mucklow Darren (Staff)" userId="8e59ca1c-6b4b-435e-9886-d435788b9330" providerId="ADAL" clId="{28C84262-5794-44DD-BD06-CEF3836792C8}" dt="2024-05-06T13:50:41.846" v="2121" actId="478"/>
          <ac:spMkLst>
            <pc:docMk/>
            <pc:sldMk cId="1682069488" sldId="307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5" creationId="{F4F4220D-4059-4213-A054-6D10FD98FC11}"/>
          </ac:spMkLst>
        </pc:spChg>
        <pc:spChg chg="del">
          <ac:chgData name="Mucklow Darren (Staff)" userId="8e59ca1c-6b4b-435e-9886-d435788b9330" providerId="ADAL" clId="{28C84262-5794-44DD-BD06-CEF3836792C8}" dt="2024-05-06T13:50:39.705" v="2120" actId="478"/>
          <ac:spMkLst>
            <pc:docMk/>
            <pc:sldMk cId="1682069488" sldId="307"/>
            <ac:spMk id="7" creationId="{1C0C0290-F63E-4370-BC5C-DAC2EE135A60}"/>
          </ac:spMkLst>
        </pc:spChg>
        <pc:spChg chg="del">
          <ac:chgData name="Mucklow Darren (Staff)" userId="8e59ca1c-6b4b-435e-9886-d435788b9330" providerId="ADAL" clId="{28C84262-5794-44DD-BD06-CEF3836792C8}" dt="2024-05-06T13:50:38.105" v="2119" actId="478"/>
          <ac:spMkLst>
            <pc:docMk/>
            <pc:sldMk cId="1682069488" sldId="307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28C84262-5794-44DD-BD06-CEF3836792C8}" dt="2024-05-06T14:00:52.414" v="2360" actId="14100"/>
          <ac:spMkLst>
            <pc:docMk/>
            <pc:sldMk cId="1682069488" sldId="307"/>
            <ac:spMk id="13" creationId="{67C388B7-1A23-4796-ABCF-0C990097EFC4}"/>
          </ac:spMkLst>
        </pc:spChg>
      </pc:sldChg>
      <pc:sldChg chg="modSp mod modAnim">
        <pc:chgData name="Mucklow Darren (Staff)" userId="8e59ca1c-6b4b-435e-9886-d435788b9330" providerId="ADAL" clId="{28C84262-5794-44DD-BD06-CEF3836792C8}" dt="2024-05-06T14:35:00.896" v="2547" actId="1076"/>
        <pc:sldMkLst>
          <pc:docMk/>
          <pc:sldMk cId="3807406996" sldId="308"/>
        </pc:sldMkLst>
        <pc:spChg chg="mod">
          <ac:chgData name="Mucklow Darren (Staff)" userId="8e59ca1c-6b4b-435e-9886-d435788b9330" providerId="ADAL" clId="{28C84262-5794-44DD-BD06-CEF3836792C8}" dt="2024-05-06T14:22:39.316" v="2457" actId="1076"/>
          <ac:spMkLst>
            <pc:docMk/>
            <pc:sldMk cId="3807406996" sldId="308"/>
            <ac:spMk id="17" creationId="{EEECB64B-BB21-4BEF-B15B-30A17DA652EC}"/>
          </ac:spMkLst>
        </pc:spChg>
        <pc:picChg chg="mod">
          <ac:chgData name="Mucklow Darren (Staff)" userId="8e59ca1c-6b4b-435e-9886-d435788b9330" providerId="ADAL" clId="{28C84262-5794-44DD-BD06-CEF3836792C8}" dt="2024-05-06T14:35:00.896" v="2547" actId="1076"/>
          <ac:picMkLst>
            <pc:docMk/>
            <pc:sldMk cId="3807406996" sldId="308"/>
            <ac:picMk id="16" creationId="{6FC971C9-7C27-4CB1-936E-1E21AFCDA27D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09:37:20.434" v="202"/>
        <pc:sldMkLst>
          <pc:docMk/>
          <pc:sldMk cId="4095153055" sldId="309"/>
        </pc:sldMkLst>
        <pc:spChg chg="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3:55.414" v="115" actId="6549"/>
          <ac:spMkLst>
            <pc:docMk/>
            <pc:sldMk cId="4095153055" sldId="309"/>
            <ac:spMk id="3" creationId="{88315DF6-7E15-47D1-AA15-52C157314EE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4" creationId="{0BDED9F2-05C5-4667-B087-933E391BAF55}"/>
          </ac:spMkLst>
        </pc:spChg>
        <pc:spChg chg="del">
          <ac:chgData name="Mucklow Darren (Staff)" userId="8e59ca1c-6b4b-435e-9886-d435788b9330" providerId="ADAL" clId="{28C84262-5794-44DD-BD06-CEF3836792C8}" dt="2024-05-06T09:26:08.173" v="12" actId="478"/>
          <ac:spMkLst>
            <pc:docMk/>
            <pc:sldMk cId="4095153055" sldId="309"/>
            <ac:spMk id="5" creationId="{DEE719B3-A59C-45DE-A697-BEE37E529CC6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7" creationId="{973B1585-406F-43EC-A14F-F01A0CE0C91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8" creationId="{F84DC1F2-55B0-4796-BC77-ACCA6CA9AD9D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9" creationId="{0E8BA9E2-74D7-4614-8F72-44BD1C3CE60C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28C84262-5794-44DD-BD06-CEF3836792C8}" dt="2024-05-06T09:36:53.593" v="196" actId="113"/>
          <ac:spMkLst>
            <pc:docMk/>
            <pc:sldMk cId="4095153055" sldId="309"/>
            <ac:spMk id="11" creationId="{2BF6B688-9C8B-4E2C-8773-D96E73CBBA97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3" creationId="{EC1DE6E0-993D-45A0-8770-8DA8E253953F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09:35:22.031" v="172" actId="20577"/>
          <ac:spMkLst>
            <pc:docMk/>
            <pc:sldMk cId="4095153055" sldId="309"/>
            <ac:spMk id="17" creationId="{829C1ACB-9B3C-4E5A-AB0A-0655FF9C9D8C}"/>
          </ac:spMkLst>
        </pc:spChg>
        <pc:spChg chg="add mod">
          <ac:chgData name="Mucklow Darren (Staff)" userId="8e59ca1c-6b4b-435e-9886-d435788b9330" providerId="ADAL" clId="{28C84262-5794-44DD-BD06-CEF3836792C8}" dt="2024-05-06T09:34:52.143" v="163" actId="20577"/>
          <ac:spMkLst>
            <pc:docMk/>
            <pc:sldMk cId="4095153055" sldId="309"/>
            <ac:spMk id="18" creationId="{10E853BC-7B13-47C8-80EF-DFBBE7EB85E1}"/>
          </ac:spMkLst>
        </pc:spChg>
        <pc:spChg chg="add mod">
          <ac:chgData name="Mucklow Darren (Staff)" userId="8e59ca1c-6b4b-435e-9886-d435788b9330" providerId="ADAL" clId="{28C84262-5794-44DD-BD06-CEF3836792C8}" dt="2024-05-06T09:34:57.081" v="165" actId="20577"/>
          <ac:spMkLst>
            <pc:docMk/>
            <pc:sldMk cId="4095153055" sldId="309"/>
            <ac:spMk id="19" creationId="{18D857BF-93B3-458F-B2D1-5F21B5453AB8}"/>
          </ac:spMkLst>
        </pc:spChg>
        <pc:spChg chg="add mod">
          <ac:chgData name="Mucklow Darren (Staff)" userId="8e59ca1c-6b4b-435e-9886-d435788b9330" providerId="ADAL" clId="{28C84262-5794-44DD-BD06-CEF3836792C8}" dt="2024-05-06T09:34:59.628" v="167" actId="20577"/>
          <ac:spMkLst>
            <pc:docMk/>
            <pc:sldMk cId="4095153055" sldId="309"/>
            <ac:spMk id="20" creationId="{20AF1FE5-4EA2-4364-862A-D8965EA21EB7}"/>
          </ac:spMkLst>
        </pc:spChg>
        <pc:spChg chg="add mod">
          <ac:chgData name="Mucklow Darren (Staff)" userId="8e59ca1c-6b4b-435e-9886-d435788b9330" providerId="ADAL" clId="{28C84262-5794-44DD-BD06-CEF3836792C8}" dt="2024-05-06T09:35:14.236" v="170" actId="20577"/>
          <ac:spMkLst>
            <pc:docMk/>
            <pc:sldMk cId="4095153055" sldId="309"/>
            <ac:spMk id="21" creationId="{ABA76DFE-36DC-4FBB-AD8B-823BCE014BE1}"/>
          </ac:spMkLst>
        </pc:spChg>
        <pc:spChg chg="add mod">
          <ac:chgData name="Mucklow Darren (Staff)" userId="8e59ca1c-6b4b-435e-9886-d435788b9330" providerId="ADAL" clId="{28C84262-5794-44DD-BD06-CEF3836792C8}" dt="2024-05-06T09:36:04.812" v="181" actId="20577"/>
          <ac:spMkLst>
            <pc:docMk/>
            <pc:sldMk cId="4095153055" sldId="309"/>
            <ac:spMk id="22" creationId="{EE9DB05D-162D-4C18-AF5E-7ABF6A36470B}"/>
          </ac:spMkLst>
        </pc:spChg>
        <pc:spChg chg="add mod">
          <ac:chgData name="Mucklow Darren (Staff)" userId="8e59ca1c-6b4b-435e-9886-d435788b9330" providerId="ADAL" clId="{28C84262-5794-44DD-BD06-CEF3836792C8}" dt="2024-05-06T09:36:09.756" v="185" actId="20577"/>
          <ac:spMkLst>
            <pc:docMk/>
            <pc:sldMk cId="4095153055" sldId="309"/>
            <ac:spMk id="23" creationId="{135A40F3-8338-49A4-B338-A7E1C1941E53}"/>
          </ac:spMkLst>
        </pc:spChg>
        <pc:spChg chg="add mod">
          <ac:chgData name="Mucklow Darren (Staff)" userId="8e59ca1c-6b4b-435e-9886-d435788b9330" providerId="ADAL" clId="{28C84262-5794-44DD-BD06-CEF3836792C8}" dt="2024-05-06T09:36:15.920" v="189" actId="20577"/>
          <ac:spMkLst>
            <pc:docMk/>
            <pc:sldMk cId="4095153055" sldId="309"/>
            <ac:spMk id="24" creationId="{1DF38166-BBFD-452E-84F0-59B6A473855C}"/>
          </ac:spMkLst>
        </pc:spChg>
        <pc:spChg chg="add mod">
          <ac:chgData name="Mucklow Darren (Staff)" userId="8e59ca1c-6b4b-435e-9886-d435788b9330" providerId="ADAL" clId="{28C84262-5794-44DD-BD06-CEF3836792C8}" dt="2024-05-06T09:36:22.728" v="195" actId="20577"/>
          <ac:spMkLst>
            <pc:docMk/>
            <pc:sldMk cId="4095153055" sldId="309"/>
            <ac:spMk id="25" creationId="{F1951D1A-7B3F-4510-B298-4FF08682FFB8}"/>
          </ac:spMkLst>
        </pc:spChg>
        <pc:spChg chg="add mod">
          <ac:chgData name="Mucklow Darren (Staff)" userId="8e59ca1c-6b4b-435e-9886-d435788b9330" providerId="ADAL" clId="{28C84262-5794-44DD-BD06-CEF3836792C8}" dt="2024-05-06T09:36:00.210" v="178" actId="20577"/>
          <ac:spMkLst>
            <pc:docMk/>
            <pc:sldMk cId="4095153055" sldId="309"/>
            <ac:spMk id="26" creationId="{883A74F8-B5D2-429B-A008-3BBA6598AFAB}"/>
          </ac:spMkLst>
        </pc:spChg>
      </pc:sldChg>
      <pc:sldChg chg="del">
        <pc:chgData name="Mucklow Darren (Staff)" userId="8e59ca1c-6b4b-435e-9886-d435788b9330" providerId="ADAL" clId="{28C84262-5794-44DD-BD06-CEF3836792C8}" dt="2024-05-06T09:38:09.787" v="204" actId="47"/>
        <pc:sldMkLst>
          <pc:docMk/>
          <pc:sldMk cId="1686815016" sldId="310"/>
        </pc:sldMkLst>
      </pc:sldChg>
      <pc:sldChg chg="addSp delSp modSp add mod delAnim modAnim">
        <pc:chgData name="Mucklow Darren (Staff)" userId="8e59ca1c-6b4b-435e-9886-d435788b9330" providerId="ADAL" clId="{28C84262-5794-44DD-BD06-CEF3836792C8}" dt="2024-05-06T13:32:07.730" v="1906"/>
        <pc:sldMkLst>
          <pc:docMk/>
          <pc:sldMk cId="3104982379" sldId="311"/>
        </pc:sldMkLst>
        <pc:spChg chg="mod">
          <ac:chgData name="Mucklow Darren (Staff)" userId="8e59ca1c-6b4b-435e-9886-d435788b9330" providerId="ADAL" clId="{28C84262-5794-44DD-BD06-CEF3836792C8}" dt="2024-05-06T09:43:00.934" v="518" actId="20577"/>
          <ac:spMkLst>
            <pc:docMk/>
            <pc:sldMk cId="3104982379" sldId="311"/>
            <ac:spMk id="3" creationId="{08423FF3-04B5-476E-A64C-A7122CF96D75}"/>
          </ac:spMkLst>
        </pc:spChg>
        <pc:spChg chg="add del mod">
          <ac:chgData name="Mucklow Darren (Staff)" userId="8e59ca1c-6b4b-435e-9886-d435788b9330" providerId="ADAL" clId="{28C84262-5794-44DD-BD06-CEF3836792C8}" dt="2024-05-06T09:40:48.238" v="361" actId="478"/>
          <ac:spMkLst>
            <pc:docMk/>
            <pc:sldMk cId="3104982379" sldId="311"/>
            <ac:spMk id="7" creationId="{29EFE158-19E5-40E7-AD7B-664DFD35B43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8" creationId="{3162A56B-541C-47AB-B3B4-FF088E9F772E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9" creationId="{A2DEC8EA-35C0-4F84-BB9B-9ABD18EB18D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0" creationId="{DF3A0AAC-F123-4DAD-8D87-0EED383AF924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1" creationId="{8B2AF362-A6CE-453D-85C0-43006CAF5C02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2" creationId="{84C8D298-6BFE-4DA0-8A75-CA8B874865A8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3" creationId="{76D0E32C-5317-49D7-8872-CFD5D7EA3D30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4" creationId="{A1692B64-F86D-4962-B007-0AD448B67D76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5" creationId="{5A2295A2-D913-49C8-9737-507CD36B06B4}"/>
          </ac:spMkLst>
        </pc:spChg>
        <pc:spChg chg="add del mod">
          <ac:chgData name="Mucklow Darren (Staff)" userId="8e59ca1c-6b4b-435e-9886-d435788b9330" providerId="ADAL" clId="{28C84262-5794-44DD-BD06-CEF3836792C8}" dt="2024-05-06T09:38:56.953" v="215" actId="478"/>
          <ac:spMkLst>
            <pc:docMk/>
            <pc:sldMk cId="3104982379" sldId="311"/>
            <ac:spMk id="16" creationId="{5A739516-7BD7-403A-8C12-688CD5F546E6}"/>
          </ac:spMkLst>
        </pc:spChg>
        <pc:spChg chg="add mod">
          <ac:chgData name="Mucklow Darren (Staff)" userId="8e59ca1c-6b4b-435e-9886-d435788b9330" providerId="ADAL" clId="{28C84262-5794-44DD-BD06-CEF3836792C8}" dt="2024-05-06T10:58:43.752" v="1370" actId="122"/>
          <ac:spMkLst>
            <pc:docMk/>
            <pc:sldMk cId="3104982379" sldId="311"/>
            <ac:spMk id="17" creationId="{0DE933A0-2D22-4BF7-A144-4BD063FF080B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8" creationId="{054621F3-8EBA-4FEF-9180-813819407B7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9" creationId="{4334ADE9-A9E9-4646-A389-DB165259902F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0" creationId="{20E85DFC-092B-460C-9810-82273E8ACAB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1" creationId="{EF093F4F-343C-402C-ABDB-1B983C4B790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2" creationId="{8637DC60-D2A8-4D6F-A91D-59311BD177BF}"/>
          </ac:spMkLst>
        </pc:spChg>
        <pc:spChg chg="add del mod">
          <ac:chgData name="Mucklow Darren (Staff)" userId="8e59ca1c-6b4b-435e-9886-d435788b9330" providerId="ADAL" clId="{28C84262-5794-44DD-BD06-CEF3836792C8}" dt="2024-05-06T09:43:24.327" v="528" actId="478"/>
          <ac:spMkLst>
            <pc:docMk/>
            <pc:sldMk cId="3104982379" sldId="311"/>
            <ac:spMk id="23" creationId="{C008A3F6-521B-4786-8266-64E9C1BA6373}"/>
          </ac:spMkLst>
        </pc:spChg>
        <pc:spChg chg="add mod">
          <ac:chgData name="Mucklow Darren (Staff)" userId="8e59ca1c-6b4b-435e-9886-d435788b9330" providerId="ADAL" clId="{28C84262-5794-44DD-BD06-CEF3836792C8}" dt="2024-05-06T11:00:21.753" v="1429" actId="207"/>
          <ac:spMkLst>
            <pc:docMk/>
            <pc:sldMk cId="3104982379" sldId="311"/>
            <ac:spMk id="24" creationId="{08A3CF5D-397C-4997-8294-C48F4399D762}"/>
          </ac:spMkLst>
        </pc:spChg>
        <pc:picChg chg="del">
          <ac:chgData name="Mucklow Darren (Staff)" userId="8e59ca1c-6b4b-435e-9886-d435788b9330" providerId="ADAL" clId="{28C84262-5794-44DD-BD06-CEF3836792C8}" dt="2024-05-06T09:24:47.978" v="10" actId="478"/>
          <ac:picMkLst>
            <pc:docMk/>
            <pc:sldMk cId="3104982379" sldId="311"/>
            <ac:picMk id="5" creationId="{9DF5B1BA-4016-4B68-8EAA-6E92324EFA22}"/>
          </ac:picMkLst>
        </pc:picChg>
        <pc:cxnChg chg="add mod">
          <ac:chgData name="Mucklow Darren (Staff)" userId="8e59ca1c-6b4b-435e-9886-d435788b9330" providerId="ADAL" clId="{28C84262-5794-44DD-BD06-CEF3836792C8}" dt="2024-05-06T09:44:05.444" v="584" actId="1076"/>
          <ac:cxnSpMkLst>
            <pc:docMk/>
            <pc:sldMk cId="3104982379" sldId="311"/>
            <ac:cxnSpMk id="4" creationId="{55AFEE2A-1F0A-45C0-8F91-4DE017CF6803}"/>
          </ac:cxnSpMkLst>
        </pc:cxnChg>
      </pc:sldChg>
      <pc:sldChg chg="addSp delSp modSp add mod delAnim modAnim">
        <pc:chgData name="Mucklow Darren (Staff)" userId="8e59ca1c-6b4b-435e-9886-d435788b9330" providerId="ADAL" clId="{28C84262-5794-44DD-BD06-CEF3836792C8}" dt="2024-05-06T11:28:12.279" v="1899" actId="14100"/>
        <pc:sldMkLst>
          <pc:docMk/>
          <pc:sldMk cId="2789877752" sldId="312"/>
        </pc:sldMkLst>
        <pc:spChg chg="mod">
          <ac:chgData name="Mucklow Darren (Staff)" userId="8e59ca1c-6b4b-435e-9886-d435788b9330" providerId="ADAL" clId="{28C84262-5794-44DD-BD06-CEF3836792C8}" dt="2024-05-06T11:23:14.018" v="1849" actId="20577"/>
          <ac:spMkLst>
            <pc:docMk/>
            <pc:sldMk cId="2789877752" sldId="312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8:15.348" v="208" actId="20577"/>
          <ac:spMkLst>
            <pc:docMk/>
            <pc:sldMk cId="2789877752" sldId="312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1:22:41.518" v="1843" actId="20577"/>
          <ac:spMkLst>
            <pc:docMk/>
            <pc:sldMk cId="2789877752" sldId="312"/>
            <ac:spMk id="11" creationId="{2BF6B688-9C8B-4E2C-8773-D96E73CBBA97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1:22:50.097" v="1844" actId="20577"/>
          <ac:spMkLst>
            <pc:docMk/>
            <pc:sldMk cId="2789877752" sldId="312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8" creationId="{50777EDD-A89A-471F-8F91-EE4ED2A1837D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9" creationId="{FC6C4903-8D57-41F5-8681-A475DA09CE4A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30" creationId="{D077590D-5850-45BE-B6B7-BF9D124B9A7E}"/>
          </ac:spMkLst>
        </pc:spChg>
        <pc:spChg chg="add mod">
          <ac:chgData name="Mucklow Darren (Staff)" userId="8e59ca1c-6b4b-435e-9886-d435788b9330" providerId="ADAL" clId="{28C84262-5794-44DD-BD06-CEF3836792C8}" dt="2024-05-06T11:23:41.611" v="1855" actId="1076"/>
          <ac:spMkLst>
            <pc:docMk/>
            <pc:sldMk cId="2789877752" sldId="312"/>
            <ac:spMk id="31" creationId="{CE421CA6-A24A-49A9-81A0-E401D31796AE}"/>
          </ac:spMkLst>
        </pc:spChg>
        <pc:spChg chg="add mod">
          <ac:chgData name="Mucklow Darren (Staff)" userId="8e59ca1c-6b4b-435e-9886-d435788b9330" providerId="ADAL" clId="{28C84262-5794-44DD-BD06-CEF3836792C8}" dt="2024-05-06T11:23:54.218" v="1859" actId="1076"/>
          <ac:spMkLst>
            <pc:docMk/>
            <pc:sldMk cId="2789877752" sldId="312"/>
            <ac:spMk id="32" creationId="{0B062149-FAE4-438C-A5A2-F22D1423925F}"/>
          </ac:spMkLst>
        </pc:spChg>
        <pc:spChg chg="add mod">
          <ac:chgData name="Mucklow Darren (Staff)" userId="8e59ca1c-6b4b-435e-9886-d435788b9330" providerId="ADAL" clId="{28C84262-5794-44DD-BD06-CEF3836792C8}" dt="2024-05-06T11:24:03.013" v="1863" actId="1076"/>
          <ac:spMkLst>
            <pc:docMk/>
            <pc:sldMk cId="2789877752" sldId="312"/>
            <ac:spMk id="33" creationId="{194CC06B-68DA-455D-B3CC-788ACCD0E3A7}"/>
          </ac:spMkLst>
        </pc:spChg>
        <pc:spChg chg="add mod">
          <ac:chgData name="Mucklow Darren (Staff)" userId="8e59ca1c-6b4b-435e-9886-d435788b9330" providerId="ADAL" clId="{28C84262-5794-44DD-BD06-CEF3836792C8}" dt="2024-05-06T11:25:22.531" v="1869" actId="20577"/>
          <ac:spMkLst>
            <pc:docMk/>
            <pc:sldMk cId="2789877752" sldId="312"/>
            <ac:spMk id="34" creationId="{22AFEA67-0B9A-49C1-9E94-F4FB3C9A0515}"/>
          </ac:spMkLst>
        </pc:spChg>
        <pc:spChg chg="add mod">
          <ac:chgData name="Mucklow Darren (Staff)" userId="8e59ca1c-6b4b-435e-9886-d435788b9330" providerId="ADAL" clId="{28C84262-5794-44DD-BD06-CEF3836792C8}" dt="2024-05-06T11:25:06.330" v="1867" actId="20577"/>
          <ac:spMkLst>
            <pc:docMk/>
            <pc:sldMk cId="2789877752" sldId="312"/>
            <ac:spMk id="35" creationId="{975B5C6D-376D-483C-991C-8592F17DAD18}"/>
          </ac:spMkLst>
        </pc:spChg>
        <pc:spChg chg="add mod">
          <ac:chgData name="Mucklow Darren (Staff)" userId="8e59ca1c-6b4b-435e-9886-d435788b9330" providerId="ADAL" clId="{28C84262-5794-44DD-BD06-CEF3836792C8}" dt="2024-05-06T11:25:25.312" v="1871" actId="20577"/>
          <ac:spMkLst>
            <pc:docMk/>
            <pc:sldMk cId="2789877752" sldId="312"/>
            <ac:spMk id="36" creationId="{7FCF5A88-330F-44AA-B23D-FC5F3C175682}"/>
          </ac:spMkLst>
        </pc:spChg>
        <pc:spChg chg="add mod">
          <ac:chgData name="Mucklow Darren (Staff)" userId="8e59ca1c-6b4b-435e-9886-d435788b9330" providerId="ADAL" clId="{28C84262-5794-44DD-BD06-CEF3836792C8}" dt="2024-05-06T11:25:27.967" v="1872" actId="20577"/>
          <ac:spMkLst>
            <pc:docMk/>
            <pc:sldMk cId="2789877752" sldId="312"/>
            <ac:spMk id="37" creationId="{730611C1-28C5-488B-A525-82F4AFA3FF58}"/>
          </ac:spMkLst>
        </pc:spChg>
        <pc:spChg chg="add mod">
          <ac:chgData name="Mucklow Darren (Staff)" userId="8e59ca1c-6b4b-435e-9886-d435788b9330" providerId="ADAL" clId="{28C84262-5794-44DD-BD06-CEF3836792C8}" dt="2024-05-06T11:25:30.873" v="1873" actId="20577"/>
          <ac:spMkLst>
            <pc:docMk/>
            <pc:sldMk cId="2789877752" sldId="312"/>
            <ac:spMk id="38" creationId="{6BCF5D6E-0674-4627-BA38-9EBBBFB4C2B7}"/>
          </ac:spMkLst>
        </pc:spChg>
        <pc:spChg chg="add mod">
          <ac:chgData name="Mucklow Darren (Staff)" userId="8e59ca1c-6b4b-435e-9886-d435788b9330" providerId="ADAL" clId="{28C84262-5794-44DD-BD06-CEF3836792C8}" dt="2024-05-06T11:26:50.042" v="1882" actId="20577"/>
          <ac:spMkLst>
            <pc:docMk/>
            <pc:sldMk cId="2789877752" sldId="312"/>
            <ac:spMk id="39" creationId="{DB37A5BC-754C-4052-97D1-49E6246782EF}"/>
          </ac:spMkLst>
        </pc:spChg>
        <pc:spChg chg="add mod">
          <ac:chgData name="Mucklow Darren (Staff)" userId="8e59ca1c-6b4b-435e-9886-d435788b9330" providerId="ADAL" clId="{28C84262-5794-44DD-BD06-CEF3836792C8}" dt="2024-05-06T11:28:12.279" v="1899" actId="14100"/>
          <ac:spMkLst>
            <pc:docMk/>
            <pc:sldMk cId="2789877752" sldId="312"/>
            <ac:spMk id="40" creationId="{BE12959B-D4AE-481A-A573-0809E2174A6D}"/>
          </ac:spMkLst>
        </pc:spChg>
        <pc:spChg chg="add mod">
          <ac:chgData name="Mucklow Darren (Staff)" userId="8e59ca1c-6b4b-435e-9886-d435788b9330" providerId="ADAL" clId="{28C84262-5794-44DD-BD06-CEF3836792C8}" dt="2024-05-06T11:26:57.463" v="1885" actId="20577"/>
          <ac:spMkLst>
            <pc:docMk/>
            <pc:sldMk cId="2789877752" sldId="312"/>
            <ac:spMk id="41" creationId="{58D50D4E-8231-480C-8631-5E51291C8C5E}"/>
          </ac:spMkLst>
        </pc:spChg>
        <pc:spChg chg="add mod">
          <ac:chgData name="Mucklow Darren (Staff)" userId="8e59ca1c-6b4b-435e-9886-d435788b9330" providerId="ADAL" clId="{28C84262-5794-44DD-BD06-CEF3836792C8}" dt="2024-05-06T11:27:05.300" v="1888" actId="20577"/>
          <ac:spMkLst>
            <pc:docMk/>
            <pc:sldMk cId="2789877752" sldId="312"/>
            <ac:spMk id="42" creationId="{365F38D0-61F1-43FA-AD2A-EC68C3D4B847}"/>
          </ac:spMkLst>
        </pc:spChg>
        <pc:spChg chg="add mod">
          <ac:chgData name="Mucklow Darren (Staff)" userId="8e59ca1c-6b4b-435e-9886-d435788b9330" providerId="ADAL" clId="{28C84262-5794-44DD-BD06-CEF3836792C8}" dt="2024-05-06T11:27:13.267" v="1892" actId="20577"/>
          <ac:spMkLst>
            <pc:docMk/>
            <pc:sldMk cId="2789877752" sldId="312"/>
            <ac:spMk id="43" creationId="{9F67036D-BFF7-4F16-B4F7-5370C7909D37}"/>
          </ac:spMkLst>
        </pc:spChg>
        <pc:grpChg chg="add mod">
          <ac:chgData name="Mucklow Darren (Staff)" userId="8e59ca1c-6b4b-435e-9886-d435788b9330" providerId="ADAL" clId="{28C84262-5794-44DD-BD06-CEF3836792C8}" dt="2024-05-06T11:10:02.376" v="1590"/>
          <ac:grpSpMkLst>
            <pc:docMk/>
            <pc:sldMk cId="2789877752" sldId="312"/>
            <ac:grpSpMk id="27" creationId="{11DEFB08-429B-4FBF-AEDD-D124F9C04805}"/>
          </ac:grpSpMkLst>
        </pc:grpChg>
      </pc:sldChg>
      <pc:sldChg chg="addSp delSp modSp add mod ord modAnim">
        <pc:chgData name="Mucklow Darren (Staff)" userId="8e59ca1c-6b4b-435e-9886-d435788b9330" providerId="ADAL" clId="{28C84262-5794-44DD-BD06-CEF3836792C8}" dt="2024-05-06T11:09:45.501" v="1589" actId="1076"/>
        <pc:sldMkLst>
          <pc:docMk/>
          <pc:sldMk cId="989069675" sldId="313"/>
        </pc:sldMkLst>
        <pc:spChg chg="add mo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2" creationId="{BC1D0669-5F3F-4ECF-A6A6-E8B12E63A02F}"/>
          </ac:spMkLst>
        </pc:spChg>
        <pc:spChg chg="mod">
          <ac:chgData name="Mucklow Darren (Staff)" userId="8e59ca1c-6b4b-435e-9886-d435788b9330" providerId="ADAL" clId="{28C84262-5794-44DD-BD06-CEF3836792C8}" dt="2024-05-06T10:23:58.443" v="704" actId="20577"/>
          <ac:spMkLst>
            <pc:docMk/>
            <pc:sldMk cId="989069675" sldId="313"/>
            <ac:spMk id="3" creationId="{08423FF3-04B5-476E-A64C-A7122CF96D75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4" creationId="{5520FF1E-1AA7-4640-B179-A8F69EFCCE72}"/>
          </ac:spMkLst>
        </pc:spChg>
        <pc:spChg chg="mod">
          <ac:chgData name="Mucklow Darren (Staff)" userId="8e59ca1c-6b4b-435e-9886-d435788b9330" providerId="ADAL" clId="{28C84262-5794-44DD-BD06-CEF3836792C8}" dt="2024-05-06T10:22:39.778" v="631" actId="313"/>
          <ac:spMkLst>
            <pc:docMk/>
            <pc:sldMk cId="989069675" sldId="313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0:29:22.573" v="725" actId="20577"/>
          <ac:spMkLst>
            <pc:docMk/>
            <pc:sldMk cId="989069675" sldId="313"/>
            <ac:spMk id="7" creationId="{8FC39691-755A-4EF7-88C4-21F9D1073607}"/>
          </ac:spMkLst>
        </pc:spChg>
        <pc:spChg chg="add mod">
          <ac:chgData name="Mucklow Darren (Staff)" userId="8e59ca1c-6b4b-435e-9886-d435788b9330" providerId="ADAL" clId="{28C84262-5794-44DD-BD06-CEF3836792C8}" dt="2024-05-06T10:24:39.142" v="719" actId="1076"/>
          <ac:spMkLst>
            <pc:docMk/>
            <pc:sldMk cId="989069675" sldId="313"/>
            <ac:spMk id="8" creationId="{242CE952-C364-4D03-8F7F-65B082366470}"/>
          </ac:spMkLst>
        </pc:spChg>
        <pc:spChg chg="add mod">
          <ac:chgData name="Mucklow Darren (Staff)" userId="8e59ca1c-6b4b-435e-9886-d435788b9330" providerId="ADAL" clId="{28C84262-5794-44DD-BD06-CEF3836792C8}" dt="2024-05-06T10:35:45.396" v="738" actId="20577"/>
          <ac:spMkLst>
            <pc:docMk/>
            <pc:sldMk cId="989069675" sldId="313"/>
            <ac:spMk id="9" creationId="{DE9DA6E9-B1ED-413E-9AB0-C5A0664674B2}"/>
          </ac:spMkLst>
        </pc:spChg>
        <pc:spChg chg="add mod">
          <ac:chgData name="Mucklow Darren (Staff)" userId="8e59ca1c-6b4b-435e-9886-d435788b9330" providerId="ADAL" clId="{28C84262-5794-44DD-BD06-CEF3836792C8}" dt="2024-05-06T10:36:04.164" v="748" actId="6549"/>
          <ac:spMkLst>
            <pc:docMk/>
            <pc:sldMk cId="989069675" sldId="313"/>
            <ac:spMk id="10" creationId="{2CC78FFC-6590-45FD-A406-23A5AEFFC195}"/>
          </ac:spMkLst>
        </pc:spChg>
        <pc:spChg chg="add mod">
          <ac:chgData name="Mucklow Darren (Staff)" userId="8e59ca1c-6b4b-435e-9886-d435788b9330" providerId="ADAL" clId="{28C84262-5794-44DD-BD06-CEF3836792C8}" dt="2024-05-06T11:08:09.812" v="1553" actId="1076"/>
          <ac:spMkLst>
            <pc:docMk/>
            <pc:sldMk cId="989069675" sldId="313"/>
            <ac:spMk id="11" creationId="{8DEA6C1C-E47D-49EB-B036-70DBF53F0B67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2" creationId="{CA16964E-D07E-4E81-9076-1559F5421B22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3" creationId="{E72ECE12-E661-48F4-BC35-401336735FAE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4" creationId="{4398BD65-E2C5-4CB2-8E12-ECC79F9A34AC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15" creationId="{700450C0-AD34-4384-ABB6-8EF6171A5964}"/>
          </ac:spMkLst>
        </pc:spChg>
        <pc:grpChg chg="add mod">
          <ac:chgData name="Mucklow Darren (Staff)" userId="8e59ca1c-6b4b-435e-9886-d435788b9330" providerId="ADAL" clId="{28C84262-5794-44DD-BD06-CEF3836792C8}" dt="2024-05-06T11:09:10.723" v="1574" actId="164"/>
          <ac:grpSpMkLst>
            <pc:docMk/>
            <pc:sldMk cId="989069675" sldId="313"/>
            <ac:grpSpMk id="16" creationId="{AE227919-A4D9-46E6-9844-30D28B07A7DB}"/>
          </ac:grpSpMkLst>
        </pc:grpChg>
        <pc:grpChg chg="add mod">
          <ac:chgData name="Mucklow Darren (Staff)" userId="8e59ca1c-6b4b-435e-9886-d435788b9330" providerId="ADAL" clId="{28C84262-5794-44DD-BD06-CEF3836792C8}" dt="2024-05-06T11:09:45.501" v="1589" actId="1076"/>
          <ac:grpSpMkLst>
            <pc:docMk/>
            <pc:sldMk cId="989069675" sldId="313"/>
            <ac:grpSpMk id="17" creationId="{840D7539-6854-4643-A380-985CF04289DE}"/>
          </ac:grpSpMkLst>
        </pc:grpChg>
        <pc:picChg chg="del">
          <ac:chgData name="Mucklow Darren (Staff)" userId="8e59ca1c-6b4b-435e-9886-d435788b9330" providerId="ADAL" clId="{28C84262-5794-44DD-BD06-CEF3836792C8}" dt="2024-05-06T10:23:21.987" v="699" actId="21"/>
          <ac:picMkLst>
            <pc:docMk/>
            <pc:sldMk cId="989069675" sldId="313"/>
            <ac:picMk id="5" creationId="{9DF5B1BA-4016-4B68-8EAA-6E92324EFA22}"/>
          </ac:picMkLst>
        </pc:picChg>
      </pc:sldChg>
      <pc:sldChg chg="delSp modSp add mod delAnim modAnim">
        <pc:chgData name="Mucklow Darren (Staff)" userId="8e59ca1c-6b4b-435e-9886-d435788b9330" providerId="ADAL" clId="{28C84262-5794-44DD-BD06-CEF3836792C8}" dt="2024-05-06T13:35:55.487" v="1963" actId="20577"/>
        <pc:sldMkLst>
          <pc:docMk/>
          <pc:sldMk cId="2903196508" sldId="314"/>
        </pc:sldMkLst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29.615" v="799" actId="20577"/>
          <ac:spMkLst>
            <pc:docMk/>
            <pc:sldMk cId="2903196508" sldId="314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4:15.268" v="1919" actId="14100"/>
          <ac:spMkLst>
            <pc:docMk/>
            <pc:sldMk cId="2903196508" sldId="314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35:30.780" v="1954" actId="6549"/>
          <ac:spMkLst>
            <pc:docMk/>
            <pc:sldMk cId="2903196508" sldId="314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35:42.164" v="1960" actId="20577"/>
          <ac:spMkLst>
            <pc:docMk/>
            <pc:sldMk cId="2903196508" sldId="314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35:55.487" v="1963" actId="20577"/>
          <ac:spMkLst>
            <pc:docMk/>
            <pc:sldMk cId="2903196508" sldId="314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3:44:24.178" v="2110"/>
        <pc:sldMkLst>
          <pc:docMk/>
          <pc:sldMk cId="2695596450" sldId="315"/>
        </pc:sldMkLst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52.596" v="826" actId="20577"/>
          <ac:spMkLst>
            <pc:docMk/>
            <pc:sldMk cId="2695596450" sldId="315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6:39.254" v="1973" actId="20577"/>
          <ac:spMkLst>
            <pc:docMk/>
            <pc:sldMk cId="2695596450" sldId="315"/>
            <ac:spMk id="11" creationId="{2BF6B688-9C8B-4E2C-8773-D96E73CBBA97}"/>
          </ac:spMkLst>
        </pc:spChg>
        <pc:spChg chg="del mod">
          <ac:chgData name="Mucklow Darren (Staff)" userId="8e59ca1c-6b4b-435e-9886-d435788b9330" providerId="ADAL" clId="{28C84262-5794-44DD-BD06-CEF3836792C8}" dt="2024-05-06T13:37:41.876" v="1981" actId="478"/>
          <ac:spMkLst>
            <pc:docMk/>
            <pc:sldMk cId="2695596450" sldId="315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3:39:11.143" v="2016" actId="478"/>
          <ac:spMkLst>
            <pc:docMk/>
            <pc:sldMk cId="2695596450" sldId="315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20" creationId="{20AF1FE5-4EA2-4364-862A-D8965EA21EB7}"/>
          </ac:spMkLst>
        </pc:spChg>
        <pc:spChg chg="mod">
          <ac:chgData name="Mucklow Darren (Staff)" userId="8e59ca1c-6b4b-435e-9886-d435788b9330" providerId="ADAL" clId="{28C84262-5794-44DD-BD06-CEF3836792C8}" dt="2024-05-06T13:42:35.669" v="2055" actId="14100"/>
          <ac:spMkLst>
            <pc:docMk/>
            <pc:sldMk cId="2695596450" sldId="315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6" creationId="{883A74F8-B5D2-429B-A008-3BBA6598AFAB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7" creationId="{2782CA16-3338-40BD-83E6-F68D0B3416B5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8" creationId="{E1A9C341-04C0-4C44-901B-14B79CC071B8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0" creationId="{8EA66FF7-EACD-4B7C-A08E-47FAD8F965EC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1" creationId="{474A7F66-8DC9-43D4-A07B-96CD95A1EF84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2" creationId="{45AF01D6-284E-4F30-A3D4-F63690573DD2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4" creationId="{090AEC5A-AAF3-4017-9BF8-B2144187937C}"/>
          </ac:spMkLst>
        </pc:spChg>
        <pc:spChg chg="del mod topLvl">
          <ac:chgData name="Mucklow Darren (Staff)" userId="8e59ca1c-6b4b-435e-9886-d435788b9330" providerId="ADAL" clId="{28C84262-5794-44DD-BD06-CEF3836792C8}" dt="2024-05-06T13:40:17.495" v="2030" actId="478"/>
          <ac:spMkLst>
            <pc:docMk/>
            <pc:sldMk cId="2695596450" sldId="315"/>
            <ac:spMk id="35" creationId="{D13BF55F-C587-4BCA-BBD4-562F555E1C97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6" creationId="{44855B65-3369-411F-8208-D606DD7F9688}"/>
          </ac:spMkLst>
        </pc:spChg>
        <pc:spChg chg="add mod">
          <ac:chgData name="Mucklow Darren (Staff)" userId="8e59ca1c-6b4b-435e-9886-d435788b9330" providerId="ADAL" clId="{28C84262-5794-44DD-BD06-CEF3836792C8}" dt="2024-05-06T13:42:44.742" v="2064" actId="20577"/>
          <ac:spMkLst>
            <pc:docMk/>
            <pc:sldMk cId="2695596450" sldId="315"/>
            <ac:spMk id="37" creationId="{A6566568-A5F5-48BE-BD1B-2BCF968D34B3}"/>
          </ac:spMkLst>
        </pc:spChg>
        <pc:spChg chg="add mod">
          <ac:chgData name="Mucklow Darren (Staff)" userId="8e59ca1c-6b4b-435e-9886-d435788b9330" providerId="ADAL" clId="{28C84262-5794-44DD-BD06-CEF3836792C8}" dt="2024-05-06T13:43:10.203" v="2072" actId="20577"/>
          <ac:spMkLst>
            <pc:docMk/>
            <pc:sldMk cId="2695596450" sldId="315"/>
            <ac:spMk id="38" creationId="{491E5425-6497-4F47-95EB-EB37823DCEC0}"/>
          </ac:spMkLst>
        </pc:spChg>
        <pc:spChg chg="add mod">
          <ac:chgData name="Mucklow Darren (Staff)" userId="8e59ca1c-6b4b-435e-9886-d435788b9330" providerId="ADAL" clId="{28C84262-5794-44DD-BD06-CEF3836792C8}" dt="2024-05-06T13:43:39.564" v="2077" actId="20577"/>
          <ac:spMkLst>
            <pc:docMk/>
            <pc:sldMk cId="2695596450" sldId="315"/>
            <ac:spMk id="39" creationId="{61775BAD-C3D8-474C-89F2-32484713B6C4}"/>
          </ac:spMkLst>
        </pc:spChg>
        <pc:spChg chg="add mod">
          <ac:chgData name="Mucklow Darren (Staff)" userId="8e59ca1c-6b4b-435e-9886-d435788b9330" providerId="ADAL" clId="{28C84262-5794-44DD-BD06-CEF3836792C8}" dt="2024-05-06T13:44:14.954" v="2109" actId="1076"/>
          <ac:spMkLst>
            <pc:docMk/>
            <pc:sldMk cId="2695596450" sldId="315"/>
            <ac:spMk id="40" creationId="{7F521A53-1177-4218-9F0B-6FDB033895BC}"/>
          </ac:spMkLst>
        </pc:spChg>
        <pc:grpChg chg="add mod">
          <ac:chgData name="Mucklow Darren (Staff)" userId="8e59ca1c-6b4b-435e-9886-d435788b9330" providerId="ADAL" clId="{28C84262-5794-44DD-BD06-CEF3836792C8}" dt="2024-05-06T13:42:48.584" v="2065" actId="1076"/>
          <ac:grpSpMkLst>
            <pc:docMk/>
            <pc:sldMk cId="2695596450" sldId="315"/>
            <ac:grpSpMk id="4" creationId="{331243A5-88A3-45FC-BFB0-DFEF3E4DC7AB}"/>
          </ac:grpSpMkLst>
        </pc:grpChg>
        <pc:grpChg chg="add mod">
          <ac:chgData name="Mucklow Darren (Staff)" userId="8e59ca1c-6b4b-435e-9886-d435788b9330" providerId="ADAL" clId="{28C84262-5794-44DD-BD06-CEF3836792C8}" dt="2024-05-06T13:39:47.215" v="2021" actId="1076"/>
          <ac:grpSpMkLst>
            <pc:docMk/>
            <pc:sldMk cId="2695596450" sldId="315"/>
            <ac:grpSpMk id="29" creationId="{2EA0BCD3-0FD7-4107-B547-EEBD3D0C21EF}"/>
          </ac:grpSpMkLst>
        </pc:grpChg>
        <pc:grpChg chg="add del mod">
          <ac:chgData name="Mucklow Darren (Staff)" userId="8e59ca1c-6b4b-435e-9886-d435788b9330" providerId="ADAL" clId="{28C84262-5794-44DD-BD06-CEF3836792C8}" dt="2024-05-06T13:40:05.166" v="2028" actId="165"/>
          <ac:grpSpMkLst>
            <pc:docMk/>
            <pc:sldMk cId="2695596450" sldId="315"/>
            <ac:grpSpMk id="33" creationId="{24457969-4455-439D-9C8A-AE3A7D2851DB}"/>
          </ac:grpSpMkLst>
        </pc:grpChg>
        <pc:picChg chg="add mod">
          <ac:chgData name="Mucklow Darren (Staff)" userId="8e59ca1c-6b4b-435e-9886-d435788b9330" providerId="ADAL" clId="{28C84262-5794-44DD-BD06-CEF3836792C8}" dt="2024-05-06T13:42:48.584" v="2065" actId="1076"/>
          <ac:picMkLst>
            <pc:docMk/>
            <pc:sldMk cId="2695596450" sldId="315"/>
            <ac:picMk id="1026" creationId="{D6BCDBBB-73E2-45D0-B9D0-BED6E9805EFB}"/>
          </ac:picMkLst>
        </pc:picChg>
      </pc:sldChg>
      <pc:sldChg chg="addSp delSp modSp add mod delAnim modAnim">
        <pc:chgData name="Mucklow Darren (Staff)" userId="8e59ca1c-6b4b-435e-9886-d435788b9330" providerId="ADAL" clId="{28C84262-5794-44DD-BD06-CEF3836792C8}" dt="2024-05-06T11:03:43.742" v="1512" actId="478"/>
        <pc:sldMkLst>
          <pc:docMk/>
          <pc:sldMk cId="1474904356" sldId="316"/>
        </pc:sldMkLst>
        <pc:spChg chg="del mod">
          <ac:chgData name="Mucklow Darren (Staff)" userId="8e59ca1c-6b4b-435e-9886-d435788b9330" providerId="ADAL" clId="{28C84262-5794-44DD-BD06-CEF3836792C8}" dt="2024-05-06T11:03:00.722" v="1499" actId="478"/>
          <ac:spMkLst>
            <pc:docMk/>
            <pc:sldMk cId="1474904356" sldId="316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52:09.109" v="872" actId="20577"/>
          <ac:spMkLst>
            <pc:docMk/>
            <pc:sldMk cId="1474904356" sldId="316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1:01:31.746" v="1441" actId="20577"/>
          <ac:spMkLst>
            <pc:docMk/>
            <pc:sldMk cId="1474904356" sldId="316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02:58.925" v="1498" actId="1076"/>
          <ac:spMkLst>
            <pc:docMk/>
            <pc:sldMk cId="1474904356" sldId="316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1:03:26.010" v="1505" actId="1076"/>
          <ac:spMkLst>
            <pc:docMk/>
            <pc:sldMk cId="1474904356" sldId="316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02:18.381" v="1477" actId="1076"/>
          <ac:spMkLst>
            <pc:docMk/>
            <pc:sldMk cId="1474904356" sldId="316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1:03:39.305" v="1511" actId="1076"/>
          <ac:spMkLst>
            <pc:docMk/>
            <pc:sldMk cId="1474904356" sldId="316"/>
            <ac:spMk id="17" creationId="{8A490B4A-12EF-408D-9F59-6BAB20BBB329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08:55.567" v="2394" actId="1076"/>
        <pc:sldMkLst>
          <pc:docMk/>
          <pc:sldMk cId="2710886567" sldId="317"/>
        </pc:sldMkLst>
        <pc:spChg chg="del">
          <ac:chgData name="Mucklow Darren (Staff)" userId="8e59ca1c-6b4b-435e-9886-d435788b9330" providerId="ADAL" clId="{28C84262-5794-44DD-BD06-CEF3836792C8}" dt="2024-05-06T13:52:11.924" v="2151" actId="478"/>
          <ac:spMkLst>
            <pc:docMk/>
            <pc:sldMk cId="2710886567" sldId="317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1:31:15.887" v="1903" actId="20577"/>
          <ac:spMkLst>
            <pc:docMk/>
            <pc:sldMk cId="2710886567" sldId="317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3:51:56.115" v="2146" actId="20577"/>
          <ac:spMkLst>
            <pc:docMk/>
            <pc:sldMk cId="2710886567" sldId="317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53:08.311" v="2200" actId="1076"/>
          <ac:spMkLst>
            <pc:docMk/>
            <pc:sldMk cId="2710886567" sldId="317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53:27.718" v="2211" actId="1076"/>
          <ac:spMkLst>
            <pc:docMk/>
            <pc:sldMk cId="2710886567" sldId="317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53:44.284" v="2222" actId="1076"/>
          <ac:spMkLst>
            <pc:docMk/>
            <pc:sldMk cId="2710886567" sldId="317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3:55:13.196" v="2236" actId="14100"/>
          <ac:spMkLst>
            <pc:docMk/>
            <pc:sldMk cId="2710886567" sldId="317"/>
            <ac:spMk id="15" creationId="{5AB588BB-381B-48A0-BDA5-BD527DCCD2B4}"/>
          </ac:spMkLst>
        </pc:spChg>
        <pc:spChg chg="mod">
          <ac:chgData name="Mucklow Darren (Staff)" userId="8e59ca1c-6b4b-435e-9886-d435788b9330" providerId="ADAL" clId="{28C84262-5794-44DD-BD06-CEF3836792C8}" dt="2024-05-06T13:52:09.982" v="2150" actId="14100"/>
          <ac:spMkLst>
            <pc:docMk/>
            <pc:sldMk cId="2710886567" sldId="317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3:52:36.402" v="2188" actId="1076"/>
          <ac:spMkLst>
            <pc:docMk/>
            <pc:sldMk cId="2710886567" sldId="317"/>
            <ac:spMk id="17" creationId="{E4F0CCA9-81CB-48BE-A757-67C6F6A931BF}"/>
          </ac:spMkLst>
        </pc:spChg>
        <pc:spChg chg="add del mod">
          <ac:chgData name="Mucklow Darren (Staff)" userId="8e59ca1c-6b4b-435e-9886-d435788b9330" providerId="ADAL" clId="{28C84262-5794-44DD-BD06-CEF3836792C8}" dt="2024-05-06T13:55:54.328" v="2255" actId="1076"/>
          <ac:spMkLst>
            <pc:docMk/>
            <pc:sldMk cId="2710886567" sldId="317"/>
            <ac:spMk id="18" creationId="{B6C563D3-21BC-4E7F-A28C-B506A84E7BDC}"/>
          </ac:spMkLst>
        </pc:spChg>
        <pc:spChg chg="add mod">
          <ac:chgData name="Mucklow Darren (Staff)" userId="8e59ca1c-6b4b-435e-9886-d435788b9330" providerId="ADAL" clId="{28C84262-5794-44DD-BD06-CEF3836792C8}" dt="2024-05-06T13:56:55.429" v="2273" actId="1076"/>
          <ac:spMkLst>
            <pc:docMk/>
            <pc:sldMk cId="2710886567" sldId="317"/>
            <ac:spMk id="19" creationId="{76B50C4E-0C94-41E1-B407-142B27E86515}"/>
          </ac:spMkLst>
        </pc:spChg>
        <pc:spChg chg="add mod">
          <ac:chgData name="Mucklow Darren (Staff)" userId="8e59ca1c-6b4b-435e-9886-d435788b9330" providerId="ADAL" clId="{28C84262-5794-44DD-BD06-CEF3836792C8}" dt="2024-05-06T13:57:15.173" v="2291" actId="1035"/>
          <ac:spMkLst>
            <pc:docMk/>
            <pc:sldMk cId="2710886567" sldId="317"/>
            <ac:spMk id="20" creationId="{E7F5C654-33A5-4F75-9BDD-389EA3E782AA}"/>
          </ac:spMkLst>
        </pc:spChg>
        <pc:spChg chg="add mod">
          <ac:chgData name="Mucklow Darren (Staff)" userId="8e59ca1c-6b4b-435e-9886-d435788b9330" providerId="ADAL" clId="{28C84262-5794-44DD-BD06-CEF3836792C8}" dt="2024-05-06T13:57:44.465" v="2308" actId="1076"/>
          <ac:spMkLst>
            <pc:docMk/>
            <pc:sldMk cId="2710886567" sldId="317"/>
            <ac:spMk id="21" creationId="{FF1267D1-F495-45DE-B70F-28E01A95946A}"/>
          </ac:spMkLst>
        </pc:spChg>
        <pc:spChg chg="del">
          <ac:chgData name="Mucklow Darren (Staff)" userId="8e59ca1c-6b4b-435e-9886-d435788b9330" providerId="ADAL" clId="{28C84262-5794-44DD-BD06-CEF3836792C8}" dt="2024-05-06T13:55:41.310" v="2246" actId="478"/>
          <ac:spMkLst>
            <pc:docMk/>
            <pc:sldMk cId="2710886567" sldId="317"/>
            <ac:spMk id="22" creationId="{EE9DB05D-162D-4C18-AF5E-7ABF6A36470B}"/>
          </ac:spMkLst>
        </pc:spChg>
        <pc:spChg chg="mod">
          <ac:chgData name="Mucklow Darren (Staff)" userId="8e59ca1c-6b4b-435e-9886-d435788b9330" providerId="ADAL" clId="{28C84262-5794-44DD-BD06-CEF3836792C8}" dt="2024-05-06T13:56:35.750" v="2266" actId="1076"/>
          <ac:spMkLst>
            <pc:docMk/>
            <pc:sldMk cId="2710886567" sldId="317"/>
            <ac:spMk id="23" creationId="{135A40F3-8338-49A4-B338-A7E1C1941E53}"/>
          </ac:spMkLst>
        </pc:spChg>
        <pc:spChg chg="del mod">
          <ac:chgData name="Mucklow Darren (Staff)" userId="8e59ca1c-6b4b-435e-9886-d435788b9330" providerId="ADAL" clId="{28C84262-5794-44DD-BD06-CEF3836792C8}" dt="2024-05-06T13:56:38.187" v="2267" actId="478"/>
          <ac:spMkLst>
            <pc:docMk/>
            <pc:sldMk cId="2710886567" sldId="317"/>
            <ac:spMk id="24" creationId="{1DF38166-BBFD-452E-84F0-59B6A473855C}"/>
          </ac:spMkLst>
        </pc:spChg>
        <pc:spChg chg="del mod">
          <ac:chgData name="Mucklow Darren (Staff)" userId="8e59ca1c-6b4b-435e-9886-d435788b9330" providerId="ADAL" clId="{28C84262-5794-44DD-BD06-CEF3836792C8}" dt="2024-05-06T13:56:39.819" v="2268" actId="478"/>
          <ac:spMkLst>
            <pc:docMk/>
            <pc:sldMk cId="2710886567" sldId="317"/>
            <ac:spMk id="25" creationId="{F1951D1A-7B3F-4510-B298-4FF08682FFB8}"/>
          </ac:spMkLst>
        </pc:spChg>
        <pc:spChg chg="mod">
          <ac:chgData name="Mucklow Darren (Staff)" userId="8e59ca1c-6b4b-435e-9886-d435788b9330" providerId="ADAL" clId="{28C84262-5794-44DD-BD06-CEF3836792C8}" dt="2024-05-06T13:56:07.883" v="2259" actId="14100"/>
          <ac:spMkLst>
            <pc:docMk/>
            <pc:sldMk cId="2710886567" sldId="317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8" creationId="{77552100-ED15-416A-9588-EC1F00604631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9" creationId="{A59A6775-7AB8-4D49-AD13-1BD88451AF10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30" creationId="{6343775D-8094-49CA-830D-E4A9C39F3218}"/>
          </ac:spMkLst>
        </pc:spChg>
        <pc:grpChg chg="add mod">
          <ac:chgData name="Mucklow Darren (Staff)" userId="8e59ca1c-6b4b-435e-9886-d435788b9330" providerId="ADAL" clId="{28C84262-5794-44DD-BD06-CEF3836792C8}" dt="2024-05-06T14:08:55.567" v="2394" actId="1076"/>
          <ac:grpSpMkLst>
            <pc:docMk/>
            <pc:sldMk cId="2710886567" sldId="317"/>
            <ac:grpSpMk id="27" creationId="{6DC41C25-3CCD-4A91-9E64-A6E74669F5B9}"/>
          </ac:grpSpMkLst>
        </pc:grpChg>
      </pc:sldChg>
      <pc:sldChg chg="addSp delSp modSp add mod delAnim modAnim">
        <pc:chgData name="Mucklow Darren (Staff)" userId="8e59ca1c-6b4b-435e-9886-d435788b9330" providerId="ADAL" clId="{28C84262-5794-44DD-BD06-CEF3836792C8}" dt="2024-05-06T11:17:45.715" v="1826"/>
        <pc:sldMkLst>
          <pc:docMk/>
          <pc:sldMk cId="2125959774" sldId="318"/>
        </pc:sldMkLst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9" creationId="{F8867E33-9FE3-4AEF-9570-FE9B9CC4DBE8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0" creationId="{BBD3F059-231C-4A30-B70F-7D469D2B503E}"/>
          </ac:spMkLst>
        </pc:spChg>
        <pc:spChg chg="mod">
          <ac:chgData name="Mucklow Darren (Staff)" userId="8e59ca1c-6b4b-435e-9886-d435788b9330" providerId="ADAL" clId="{28C84262-5794-44DD-BD06-CEF3836792C8}" dt="2024-05-06T11:11:49.446" v="1602" actId="14100"/>
          <ac:spMkLst>
            <pc:docMk/>
            <pc:sldMk cId="2125959774" sldId="318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3" creationId="{88822B9F-0A97-4FFA-860A-328AD859F6E6}"/>
          </ac:spMkLst>
        </pc:spChg>
        <pc:spChg chg="add mod">
          <ac:chgData name="Mucklow Darren (Staff)" userId="8e59ca1c-6b4b-435e-9886-d435788b9330" providerId="ADAL" clId="{28C84262-5794-44DD-BD06-CEF3836792C8}" dt="2024-05-06T11:15:19.891" v="1763" actId="1076"/>
          <ac:spMkLst>
            <pc:docMk/>
            <pc:sldMk cId="2125959774" sldId="318"/>
            <ac:spMk id="14" creationId="{E7B45BAB-6541-4A07-83DD-C881CAED71E7}"/>
          </ac:spMkLst>
        </pc:spChg>
        <pc:spChg chg="del mod">
          <ac:chgData name="Mucklow Darren (Staff)" userId="8e59ca1c-6b4b-435e-9886-d435788b9330" providerId="ADAL" clId="{28C84262-5794-44DD-BD06-CEF3836792C8}" dt="2024-05-06T11:12:51.639" v="1615" actId="478"/>
          <ac:spMkLst>
            <pc:docMk/>
            <pc:sldMk cId="2125959774" sldId="318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12:14.286" v="1606" actId="20577"/>
          <ac:spMkLst>
            <pc:docMk/>
            <pc:sldMk cId="2125959774" sldId="318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12:53.233" v="1616" actId="478"/>
          <ac:spMkLst>
            <pc:docMk/>
            <pc:sldMk cId="2125959774" sldId="318"/>
            <ac:spMk id="17" creationId="{8A490B4A-12EF-408D-9F59-6BAB20BBB329}"/>
          </ac:spMkLst>
        </pc:spChg>
        <pc:spChg chg="add mod">
          <ac:chgData name="Mucklow Darren (Staff)" userId="8e59ca1c-6b4b-435e-9886-d435788b9330" providerId="ADAL" clId="{28C84262-5794-44DD-BD06-CEF3836792C8}" dt="2024-05-06T11:16:07.670" v="1780" actId="113"/>
          <ac:spMkLst>
            <pc:docMk/>
            <pc:sldMk cId="2125959774" sldId="318"/>
            <ac:spMk id="18" creationId="{296A4773-435E-46C8-8B41-03A7965186A1}"/>
          </ac:spMkLst>
        </pc:spChg>
        <pc:spChg chg="add mod">
          <ac:chgData name="Mucklow Darren (Staff)" userId="8e59ca1c-6b4b-435e-9886-d435788b9330" providerId="ADAL" clId="{28C84262-5794-44DD-BD06-CEF3836792C8}" dt="2024-05-06T11:16:38.141" v="1795" actId="1076"/>
          <ac:spMkLst>
            <pc:docMk/>
            <pc:sldMk cId="2125959774" sldId="318"/>
            <ac:spMk id="19" creationId="{E6556DF9-E1A5-4936-ADB5-BE63110F9E6D}"/>
          </ac:spMkLst>
        </pc:spChg>
        <pc:spChg chg="add mod">
          <ac:chgData name="Mucklow Darren (Staff)" userId="8e59ca1c-6b4b-435e-9886-d435788b9330" providerId="ADAL" clId="{28C84262-5794-44DD-BD06-CEF3836792C8}" dt="2024-05-06T11:17:11.929" v="1801" actId="1076"/>
          <ac:spMkLst>
            <pc:docMk/>
            <pc:sldMk cId="2125959774" sldId="318"/>
            <ac:spMk id="20" creationId="{328F2058-245D-45CA-8681-7CF16EB3864A}"/>
          </ac:spMkLst>
        </pc:spChg>
        <pc:spChg chg="add mod">
          <ac:chgData name="Mucklow Darren (Staff)" userId="8e59ca1c-6b4b-435e-9886-d435788b9330" providerId="ADAL" clId="{28C84262-5794-44DD-BD06-CEF3836792C8}" dt="2024-05-06T11:17:30.749" v="1822" actId="1076"/>
          <ac:spMkLst>
            <pc:docMk/>
            <pc:sldMk cId="2125959774" sldId="318"/>
            <ac:spMk id="21" creationId="{61808AAE-0E69-4DE1-AC65-5353442C70D8}"/>
          </ac:spMkLst>
        </pc:spChg>
      </pc:sldChg>
      <pc:sldChg chg="modSp add mod modAnim">
        <pc:chgData name="Mucklow Darren (Staff)" userId="8e59ca1c-6b4b-435e-9886-d435788b9330" providerId="ADAL" clId="{28C84262-5794-44DD-BD06-CEF3836792C8}" dt="2024-05-06T14:22:08.145" v="2454" actId="207"/>
        <pc:sldMkLst>
          <pc:docMk/>
          <pc:sldMk cId="3979750978" sldId="319"/>
        </pc:sldMkLst>
        <pc:spChg chg="mod">
          <ac:chgData name="Mucklow Darren (Staff)" userId="8e59ca1c-6b4b-435e-9886-d435788b9330" providerId="ADAL" clId="{28C84262-5794-44DD-BD06-CEF3836792C8}" dt="2024-05-06T14:22:08.145" v="2454" actId="207"/>
          <ac:spMkLst>
            <pc:docMk/>
            <pc:sldMk cId="3979750978" sldId="319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4:05:45.776" v="2391" actId="20577"/>
          <ac:spMkLst>
            <pc:docMk/>
            <pc:sldMk cId="3979750978" sldId="319"/>
            <ac:spMk id="6" creationId="{00000000-0000-0000-0000-000000000000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24:18.884" v="2543" actId="20577"/>
        <pc:sldMkLst>
          <pc:docMk/>
          <pc:sldMk cId="3154243" sldId="320"/>
        </pc:sldMkLst>
        <pc:spChg chg="mod">
          <ac:chgData name="Mucklow Darren (Staff)" userId="8e59ca1c-6b4b-435e-9886-d435788b9330" providerId="ADAL" clId="{28C84262-5794-44DD-BD06-CEF3836792C8}" dt="2024-05-06T14:23:00.001" v="2521" actId="6549"/>
          <ac:spMkLst>
            <pc:docMk/>
            <pc:sldMk cId="3154243" sldId="320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24:18.884" v="2543" actId="20577"/>
          <ac:spMkLst>
            <pc:docMk/>
            <pc:sldMk cId="3154243" sldId="320"/>
            <ac:spMk id="4" creationId="{AAF5246E-7D1F-4A53-B3E3-D58866D251DB}"/>
          </ac:spMkLst>
        </pc:spChg>
        <pc:spChg chg="add del mod">
          <ac:chgData name="Mucklow Darren (Staff)" userId="8e59ca1c-6b4b-435e-9886-d435788b9330" providerId="ADAL" clId="{28C84262-5794-44DD-BD06-CEF3836792C8}" dt="2024-05-06T14:23:51.308" v="2526" actId="478"/>
          <ac:spMkLst>
            <pc:docMk/>
            <pc:sldMk cId="3154243" sldId="320"/>
            <ac:spMk id="7" creationId="{18D53DD3-27DC-494F-B50A-50E9E288EACD}"/>
          </ac:spMkLst>
        </pc:spChg>
        <pc:spChg chg="add mod">
          <ac:chgData name="Mucklow Darren (Staff)" userId="8e59ca1c-6b4b-435e-9886-d435788b9330" providerId="ADAL" clId="{28C84262-5794-44DD-BD06-CEF3836792C8}" dt="2024-05-06T14:23:43.043" v="2525" actId="1076"/>
          <ac:spMkLst>
            <pc:docMk/>
            <pc:sldMk cId="3154243" sldId="320"/>
            <ac:spMk id="9" creationId="{CF3BD1A8-6679-4C88-824F-A776850B878B}"/>
          </ac:spMkLst>
        </pc:spChg>
        <pc:spChg chg="add mod">
          <ac:chgData name="Mucklow Darren (Staff)" userId="8e59ca1c-6b4b-435e-9886-d435788b9330" providerId="ADAL" clId="{28C84262-5794-44DD-BD06-CEF3836792C8}" dt="2024-05-06T14:24:07.009" v="2528" actId="1076"/>
          <ac:spMkLst>
            <pc:docMk/>
            <pc:sldMk cId="3154243" sldId="320"/>
            <ac:spMk id="11" creationId="{9B0B0699-E146-4D69-9633-9C8E860B3E62}"/>
          </ac:spMkLst>
        </pc:spChg>
        <pc:picChg chg="add del mod">
          <ac:chgData name="Mucklow Darren (Staff)" userId="8e59ca1c-6b4b-435e-9886-d435788b9330" providerId="ADAL" clId="{28C84262-5794-44DD-BD06-CEF3836792C8}" dt="2024-05-06T14:23:51.308" v="2526" actId="478"/>
          <ac:picMkLst>
            <pc:docMk/>
            <pc:sldMk cId="3154243" sldId="320"/>
            <ac:picMk id="5" creationId="{7FE9AD44-14EC-4FE8-AA6F-0B7D19A3E12E}"/>
          </ac:picMkLst>
        </pc:picChg>
        <pc:picChg chg="add mod">
          <ac:chgData name="Mucklow Darren (Staff)" userId="8e59ca1c-6b4b-435e-9886-d435788b9330" providerId="ADAL" clId="{28C84262-5794-44DD-BD06-CEF3836792C8}" dt="2024-05-06T14:23:43.043" v="2525" actId="1076"/>
          <ac:picMkLst>
            <pc:docMk/>
            <pc:sldMk cId="3154243" sldId="320"/>
            <ac:picMk id="8" creationId="{A85D514D-B076-4DEF-BCF4-5DF80562E3AE}"/>
          </ac:picMkLst>
        </pc:picChg>
        <pc:picChg chg="add mod">
          <ac:chgData name="Mucklow Darren (Staff)" userId="8e59ca1c-6b4b-435e-9886-d435788b9330" providerId="ADAL" clId="{28C84262-5794-44DD-BD06-CEF3836792C8}" dt="2024-05-06T14:24:07.009" v="2528" actId="1076"/>
          <ac:picMkLst>
            <pc:docMk/>
            <pc:sldMk cId="3154243" sldId="320"/>
            <ac:picMk id="10" creationId="{D041E9E5-0433-4B5C-B0BD-8EFD34B0B062}"/>
          </ac:picMkLst>
        </pc:picChg>
      </pc:sldChg>
      <pc:sldChg chg="addSp delSp modSp add mod modAnim">
        <pc:chgData name="Mucklow Darren (Staff)" userId="8e59ca1c-6b4b-435e-9886-d435788b9330" providerId="ADAL" clId="{28C84262-5794-44DD-BD06-CEF3836792C8}" dt="2024-05-06T14:42:06.489" v="2756" actId="20577"/>
        <pc:sldMkLst>
          <pc:docMk/>
          <pc:sldMk cId="2374336889" sldId="321"/>
        </pc:sldMkLst>
        <pc:spChg chg="del">
          <ac:chgData name="Mucklow Darren (Staff)" userId="8e59ca1c-6b4b-435e-9886-d435788b9330" providerId="ADAL" clId="{28C84262-5794-44DD-BD06-CEF3836792C8}" dt="2024-05-06T14:34:24.508" v="2544" actId="478"/>
          <ac:spMkLst>
            <pc:docMk/>
            <pc:sldMk cId="2374336889" sldId="321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35:18.487" v="2550" actId="20577"/>
          <ac:spMkLst>
            <pc:docMk/>
            <pc:sldMk cId="2374336889" sldId="321"/>
            <ac:spMk id="4" creationId="{0D3F68AA-E590-4F06-A467-8D508B1F3429}"/>
          </ac:spMkLst>
        </pc:spChg>
        <pc:spChg chg="add mod">
          <ac:chgData name="Mucklow Darren (Staff)" userId="8e59ca1c-6b4b-435e-9886-d435788b9330" providerId="ADAL" clId="{28C84262-5794-44DD-BD06-CEF3836792C8}" dt="2024-05-06T14:35:56.947" v="2611" actId="1076"/>
          <ac:spMkLst>
            <pc:docMk/>
            <pc:sldMk cId="2374336889" sldId="321"/>
            <ac:spMk id="7" creationId="{9266B3C0-6941-42CA-938A-1AB0F830DDC8}"/>
          </ac:spMkLst>
        </pc:spChg>
        <pc:spChg chg="add mod">
          <ac:chgData name="Mucklow Darren (Staff)" userId="8e59ca1c-6b4b-435e-9886-d435788b9330" providerId="ADAL" clId="{28C84262-5794-44DD-BD06-CEF3836792C8}" dt="2024-05-06T14:42:06.489" v="2756" actId="20577"/>
          <ac:spMkLst>
            <pc:docMk/>
            <pc:sldMk cId="2374336889" sldId="321"/>
            <ac:spMk id="8" creationId="{DA1B2E95-B608-49C1-AF9E-419DC7FF7705}"/>
          </ac:spMkLst>
        </pc:spChg>
        <pc:spChg chg="add mod">
          <ac:chgData name="Mucklow Darren (Staff)" userId="8e59ca1c-6b4b-435e-9886-d435788b9330" providerId="ADAL" clId="{28C84262-5794-44DD-BD06-CEF3836792C8}" dt="2024-05-06T14:36:30.217" v="2627" actId="1076"/>
          <ac:spMkLst>
            <pc:docMk/>
            <pc:sldMk cId="2374336889" sldId="321"/>
            <ac:spMk id="9" creationId="{CEE11E86-A90E-4F73-8361-2FAD9CE784AD}"/>
          </ac:spMkLst>
        </pc:spChg>
        <pc:spChg chg="add mod">
          <ac:chgData name="Mucklow Darren (Staff)" userId="8e59ca1c-6b4b-435e-9886-d435788b9330" providerId="ADAL" clId="{28C84262-5794-44DD-BD06-CEF3836792C8}" dt="2024-05-06T14:40:45.741" v="2731" actId="20577"/>
          <ac:spMkLst>
            <pc:docMk/>
            <pc:sldMk cId="2374336889" sldId="321"/>
            <ac:spMk id="10" creationId="{590FAB47-FDBE-4D26-BE72-4F900A0A021D}"/>
          </ac:spMkLst>
        </pc:spChg>
        <pc:spChg chg="add mod">
          <ac:chgData name="Mucklow Darren (Staff)" userId="8e59ca1c-6b4b-435e-9886-d435788b9330" providerId="ADAL" clId="{28C84262-5794-44DD-BD06-CEF3836792C8}" dt="2024-05-06T14:40:11.821" v="2661" actId="16959"/>
          <ac:spMkLst>
            <pc:docMk/>
            <pc:sldMk cId="2374336889" sldId="321"/>
            <ac:spMk id="11" creationId="{24E802E7-A56F-4A79-A815-C845F2DAC908}"/>
          </ac:spMkLst>
        </pc:spChg>
        <pc:spChg chg="add mod">
          <ac:chgData name="Mucklow Darren (Staff)" userId="8e59ca1c-6b4b-435e-9886-d435788b9330" providerId="ADAL" clId="{28C84262-5794-44DD-BD06-CEF3836792C8}" dt="2024-05-06T14:39:52.779" v="2659" actId="1076"/>
          <ac:spMkLst>
            <pc:docMk/>
            <pc:sldMk cId="2374336889" sldId="321"/>
            <ac:spMk id="15" creationId="{64C0BF5B-6F78-4366-AAD5-93DB89A81AAF}"/>
          </ac:spMkLst>
        </pc:spChg>
        <pc:picChg chg="add mod">
          <ac:chgData name="Mucklow Darren (Staff)" userId="8e59ca1c-6b4b-435e-9886-d435788b9330" providerId="ADAL" clId="{28C84262-5794-44DD-BD06-CEF3836792C8}" dt="2024-05-06T14:35:56.947" v="2611" actId="1076"/>
          <ac:picMkLst>
            <pc:docMk/>
            <pc:sldMk cId="2374336889" sldId="321"/>
            <ac:picMk id="5" creationId="{A6341524-0682-4D01-8689-7B97F962A3E0}"/>
          </ac:picMkLst>
        </pc:picChg>
        <pc:picChg chg="add del mod">
          <ac:chgData name="Mucklow Darren (Staff)" userId="8e59ca1c-6b4b-435e-9886-d435788b9330" providerId="ADAL" clId="{28C84262-5794-44DD-BD06-CEF3836792C8}" dt="2024-05-06T14:39:21.438" v="2637" actId="478"/>
          <ac:picMkLst>
            <pc:docMk/>
            <pc:sldMk cId="2374336889" sldId="321"/>
            <ac:picMk id="12" creationId="{603228D1-AE9A-436F-AF73-B8A40036EE62}"/>
          </ac:picMkLst>
        </pc:picChg>
        <pc:picChg chg="add mod">
          <ac:chgData name="Mucklow Darren (Staff)" userId="8e59ca1c-6b4b-435e-9886-d435788b9330" providerId="ADAL" clId="{28C84262-5794-44DD-BD06-CEF3836792C8}" dt="2024-05-06T14:39:36.421" v="2644" actId="1076"/>
          <ac:picMkLst>
            <pc:docMk/>
            <pc:sldMk cId="2374336889" sldId="321"/>
            <ac:picMk id="14" creationId="{A0B8E0B0-780D-4C4B-85BF-43FC855DF389}"/>
          </ac:picMkLst>
        </pc:picChg>
      </pc:sldChg>
      <pc:sldChg chg="add del">
        <pc:chgData name="Mucklow Darren (Staff)" userId="8e59ca1c-6b4b-435e-9886-d435788b9330" providerId="ADAL" clId="{28C84262-5794-44DD-BD06-CEF3836792C8}" dt="2024-05-06T14:23:19.823" v="2523"/>
        <pc:sldMkLst>
          <pc:docMk/>
          <pc:sldMk cId="2138357754" sldId="322"/>
        </pc:sldMkLst>
      </pc:sldChg>
    </pc:docChg>
  </pc:docChgLst>
  <pc:docChgLst>
    <pc:chgData name="Mucklow Darren (Staff)" userId="8e59ca1c-6b4b-435e-9886-d435788b9330" providerId="ADAL" clId="{7952F5CA-0FFF-48D4-9B00-DB05A786EEE8}"/>
    <pc:docChg chg="undo custSel addSld delSld modSld">
      <pc:chgData name="Mucklow Darren (Staff)" userId="8e59ca1c-6b4b-435e-9886-d435788b9330" providerId="ADAL" clId="{7952F5CA-0FFF-48D4-9B00-DB05A786EEE8}" dt="2024-04-02T20:41:26.887" v="716" actId="20577"/>
      <pc:docMkLst>
        <pc:docMk/>
      </pc:docMkLst>
      <pc:sldChg chg="modSp mod">
        <pc:chgData name="Mucklow Darren (Staff)" userId="8e59ca1c-6b4b-435e-9886-d435788b9330" providerId="ADAL" clId="{7952F5CA-0FFF-48D4-9B00-DB05A786EEE8}" dt="2024-04-02T20:37:42.670" v="651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7952F5CA-0FFF-48D4-9B00-DB05A786EEE8}" dt="2024-04-02T20:37:42.670" v="651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delSp modSp mod">
        <pc:chgData name="Mucklow Darren (Staff)" userId="8e59ca1c-6b4b-435e-9886-d435788b9330" providerId="ADAL" clId="{7952F5CA-0FFF-48D4-9B00-DB05A786EEE8}" dt="2024-04-02T20:16:00.091" v="7" actId="1076"/>
        <pc:sldMkLst>
          <pc:docMk/>
          <pc:sldMk cId="2560104069" sldId="297"/>
        </pc:sldMkLst>
        <pc:graphicFrameChg chg="add del mod">
          <ac:chgData name="Mucklow Darren (Staff)" userId="8e59ca1c-6b4b-435e-9886-d435788b9330" providerId="ADAL" clId="{7952F5CA-0FFF-48D4-9B00-DB05A786EEE8}" dt="2024-04-02T20:15:24.126" v="3"/>
          <ac:graphicFrameMkLst>
            <pc:docMk/>
            <pc:sldMk cId="2560104069" sldId="297"/>
            <ac:graphicFrameMk id="2" creationId="{CFE5E31A-AE00-4E08-A532-84255BCD317C}"/>
          </ac:graphicFrameMkLst>
        </pc:graphicFrameChg>
        <pc:picChg chg="add mod">
          <ac:chgData name="Mucklow Darren (Staff)" userId="8e59ca1c-6b4b-435e-9886-d435788b9330" providerId="ADAL" clId="{7952F5CA-0FFF-48D4-9B00-DB05A786EEE8}" dt="2024-04-02T20:16:00.091" v="7" actId="1076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7952F5CA-0FFF-48D4-9B00-DB05A786EEE8}" dt="2024-04-02T20:16:49.091" v="39" actId="47"/>
        <pc:sldMkLst>
          <pc:docMk/>
          <pc:sldMk cId="780416996" sldId="300"/>
        </pc:sldMkLst>
      </pc:sldChg>
      <pc:sldChg chg="del">
        <pc:chgData name="Mucklow Darren (Staff)" userId="8e59ca1c-6b4b-435e-9886-d435788b9330" providerId="ADAL" clId="{7952F5CA-0FFF-48D4-9B00-DB05A786EEE8}" dt="2024-04-02T20:16:49.628" v="40" actId="47"/>
        <pc:sldMkLst>
          <pc:docMk/>
          <pc:sldMk cId="3136223417" sldId="303"/>
        </pc:sldMkLst>
      </pc:sldChg>
      <pc:sldChg chg="del">
        <pc:chgData name="Mucklow Darren (Staff)" userId="8e59ca1c-6b4b-435e-9886-d435788b9330" providerId="ADAL" clId="{7952F5CA-0FFF-48D4-9B00-DB05A786EEE8}" dt="2024-04-02T20:16:43.497" v="38" actId="47"/>
        <pc:sldMkLst>
          <pc:docMk/>
          <pc:sldMk cId="3692862712" sldId="304"/>
        </pc:sldMkLst>
      </pc:sldChg>
      <pc:sldChg chg="add del">
        <pc:chgData name="Mucklow Darren (Staff)" userId="8e59ca1c-6b4b-435e-9886-d435788b9330" providerId="ADAL" clId="{7952F5CA-0FFF-48D4-9B00-DB05A786EEE8}" dt="2024-04-02T20:16:51.424" v="42" actId="47"/>
        <pc:sldMkLst>
          <pc:docMk/>
          <pc:sldMk cId="4122723813" sldId="305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34:37.258" v="569" actId="207"/>
        <pc:sldMkLst>
          <pc:docMk/>
          <pc:sldMk cId="666632927" sldId="306"/>
        </pc:sldMkLst>
        <pc:spChg chg="mod">
          <ac:chgData name="Mucklow Darren (Staff)" userId="8e59ca1c-6b4b-435e-9886-d435788b9330" providerId="ADAL" clId="{7952F5CA-0FFF-48D4-9B00-DB05A786EEE8}" dt="2024-04-02T20:28:51.289" v="518" actId="1076"/>
          <ac:spMkLst>
            <pc:docMk/>
            <pc:sldMk cId="666632927" sldId="306"/>
            <ac:spMk id="2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4" creationId="{C57022BB-C801-4967-ABF5-F658D988FCFE}"/>
          </ac:spMkLst>
        </pc:spChg>
        <pc:spChg chg="add mod">
          <ac:chgData name="Mucklow Darren (Staff)" userId="8e59ca1c-6b4b-435e-9886-d435788b9330" providerId="ADAL" clId="{7952F5CA-0FFF-48D4-9B00-DB05A786EEE8}" dt="2024-04-02T20:29:12.713" v="521" actId="1076"/>
          <ac:spMkLst>
            <pc:docMk/>
            <pc:sldMk cId="666632927" sldId="306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0:06.786" v="73" actId="20577"/>
          <ac:spMkLst>
            <pc:docMk/>
            <pc:sldMk cId="666632927" sldId="306"/>
            <ac:spMk id="6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6:11.817" v="410" actId="478"/>
          <ac:spMkLst>
            <pc:docMk/>
            <pc:sldMk cId="666632927" sldId="306"/>
            <ac:spMk id="7" creationId="{1C0C0290-F63E-4370-BC5C-DAC2EE135A6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8" creationId="{DA2DC028-4968-4A8C-ADEF-4BBF5E91F72C}"/>
          </ac:spMkLst>
        </pc:spChg>
        <pc:spChg chg="add mod">
          <ac:chgData name="Mucklow Darren (Staff)" userId="8e59ca1c-6b4b-435e-9886-d435788b9330" providerId="ADAL" clId="{7952F5CA-0FFF-48D4-9B00-DB05A786EEE8}" dt="2024-04-02T20:30:04.347" v="532" actId="1076"/>
          <ac:spMkLst>
            <pc:docMk/>
            <pc:sldMk cId="666632927" sldId="306"/>
            <ac:spMk id="9" creationId="{8AED154F-ECA5-45AF-8C07-252AF94ACB3E}"/>
          </ac:spMkLst>
        </pc:spChg>
        <pc:spChg chg="add mod">
          <ac:chgData name="Mucklow Darren (Staff)" userId="8e59ca1c-6b4b-435e-9886-d435788b9330" providerId="ADAL" clId="{7952F5CA-0FFF-48D4-9B00-DB05A786EEE8}" dt="2024-04-02T20:29:56.151" v="530" actId="1076"/>
          <ac:spMkLst>
            <pc:docMk/>
            <pc:sldMk cId="666632927" sldId="306"/>
            <ac:spMk id="10" creationId="{765F223C-4C24-4B26-BDE8-6972CB7DEE77}"/>
          </ac:spMkLst>
        </pc:spChg>
        <pc:spChg chg="add mod">
          <ac:chgData name="Mucklow Darren (Staff)" userId="8e59ca1c-6b4b-435e-9886-d435788b9330" providerId="ADAL" clId="{7952F5CA-0FFF-48D4-9B00-DB05A786EEE8}" dt="2024-04-02T20:31:25.795" v="553" actId="1076"/>
          <ac:spMkLst>
            <pc:docMk/>
            <pc:sldMk cId="666632927" sldId="306"/>
            <ac:spMk id="11" creationId="{7B951421-900B-4D00-A576-31849C6B0FFB}"/>
          </ac:spMkLst>
        </pc:spChg>
        <pc:spChg chg="add mod">
          <ac:chgData name="Mucklow Darren (Staff)" userId="8e59ca1c-6b4b-435e-9886-d435788b9330" providerId="ADAL" clId="{7952F5CA-0FFF-48D4-9B00-DB05A786EEE8}" dt="2024-04-02T20:31:13.856" v="551" actId="1038"/>
          <ac:spMkLst>
            <pc:docMk/>
            <pc:sldMk cId="666632927" sldId="306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7952F5CA-0FFF-48D4-9B00-DB05A786EEE8}" dt="2024-04-02T20:34:32.214" v="567" actId="207"/>
          <ac:spMkLst>
            <pc:docMk/>
            <pc:sldMk cId="666632927" sldId="306"/>
            <ac:spMk id="13" creationId="{6F56718F-D39E-49C9-B785-F085C3D5C1A7}"/>
          </ac:spMkLst>
        </pc:spChg>
        <pc:spChg chg="add mod">
          <ac:chgData name="Mucklow Darren (Staff)" userId="8e59ca1c-6b4b-435e-9886-d435788b9330" providerId="ADAL" clId="{7952F5CA-0FFF-48D4-9B00-DB05A786EEE8}" dt="2024-04-02T20:34:37.258" v="569" actId="207"/>
          <ac:spMkLst>
            <pc:docMk/>
            <pc:sldMk cId="666632927" sldId="306"/>
            <ac:spMk id="14" creationId="{4B0A4414-B2B2-4361-BE76-A40C6CD89D72}"/>
          </ac:spMkLst>
        </pc:spChg>
        <pc:picChg chg="add mod">
          <ac:chgData name="Mucklow Darren (Staff)" userId="8e59ca1c-6b4b-435e-9886-d435788b9330" providerId="ADAL" clId="{7952F5CA-0FFF-48D4-9B00-DB05A786EEE8}" dt="2024-04-02T20:30:00.352" v="531" actId="1076"/>
          <ac:picMkLst>
            <pc:docMk/>
            <pc:sldMk cId="666632927" sldId="306"/>
            <ac:picMk id="15" creationId="{FDBC8690-ABDE-481C-AE92-27B17B574F46}"/>
          </ac:picMkLst>
        </pc:picChg>
        <pc:picChg chg="add mod">
          <ac:chgData name="Mucklow Darren (Staff)" userId="8e59ca1c-6b4b-435e-9886-d435788b9330" providerId="ADAL" clId="{7952F5CA-0FFF-48D4-9B00-DB05A786EEE8}" dt="2024-04-02T20:31:18.174" v="552" actId="1440"/>
          <ac:picMkLst>
            <pc:docMk/>
            <pc:sldMk cId="666632927" sldId="306"/>
            <ac:picMk id="17" creationId="{BFA4DE57-A748-406A-935E-049539C89C89}"/>
          </ac:picMkLst>
        </pc:picChg>
      </pc:sldChg>
      <pc:sldChg chg="add">
        <pc:chgData name="Mucklow Darren (Staff)" userId="8e59ca1c-6b4b-435e-9886-d435788b9330" providerId="ADAL" clId="{7952F5CA-0FFF-48D4-9B00-DB05A786EEE8}" dt="2024-04-02T20:25:07.322" v="399"/>
        <pc:sldMkLst>
          <pc:docMk/>
          <pc:sldMk cId="1682069488" sldId="307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41:26.887" v="716" actId="20577"/>
        <pc:sldMkLst>
          <pc:docMk/>
          <pc:sldMk cId="3807406996" sldId="308"/>
        </pc:sldMkLst>
        <pc:spChg chg="mod">
          <ac:chgData name="Mucklow Darren (Staff)" userId="8e59ca1c-6b4b-435e-9886-d435788b9330" providerId="ADAL" clId="{7952F5CA-0FFF-48D4-9B00-DB05A786EEE8}" dt="2024-04-02T20:39:15.557" v="669" actId="1076"/>
          <ac:spMkLst>
            <pc:docMk/>
            <pc:sldMk cId="3807406996" sldId="308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7952F5CA-0FFF-48D4-9B00-DB05A786EEE8}" dt="2024-04-02T20:39:21.045" v="670" actId="1076"/>
          <ac:spMkLst>
            <pc:docMk/>
            <pc:sldMk cId="3807406996" sldId="308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7:19.378" v="509" actId="1076"/>
          <ac:spMkLst>
            <pc:docMk/>
            <pc:sldMk cId="3807406996" sldId="308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7952F5CA-0FFF-48D4-9B00-DB05A786EEE8}" dt="2024-04-02T20:27:09.955" v="507" actId="478"/>
          <ac:spMkLst>
            <pc:docMk/>
            <pc:sldMk cId="3807406996" sldId="308"/>
            <ac:spMk id="12" creationId="{C7046374-57A6-455A-9488-0E41CAC3089A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3" creationId="{6F56718F-D39E-49C9-B785-F085C3D5C1A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4" creationId="{4B0A4414-B2B2-4361-BE76-A40C6CD89D72}"/>
          </ac:spMkLst>
        </pc:spChg>
        <pc:spChg chg="add mod">
          <ac:chgData name="Mucklow Darren (Staff)" userId="8e59ca1c-6b4b-435e-9886-d435788b9330" providerId="ADAL" clId="{7952F5CA-0FFF-48D4-9B00-DB05A786EEE8}" dt="2024-04-02T20:41:26.887" v="716" actId="20577"/>
          <ac:spMkLst>
            <pc:docMk/>
            <pc:sldMk cId="3807406996" sldId="308"/>
            <ac:spMk id="17" creationId="{EEECB64B-BB21-4BEF-B15B-30A17DA652EC}"/>
          </ac:spMkLst>
        </pc:spChg>
        <pc:spChg chg="add mod">
          <ac:chgData name="Mucklow Darren (Staff)" userId="8e59ca1c-6b4b-435e-9886-d435788b9330" providerId="ADAL" clId="{7952F5CA-0FFF-48D4-9B00-DB05A786EEE8}" dt="2024-04-02T20:41:24.279" v="715" actId="1076"/>
          <ac:spMkLst>
            <pc:docMk/>
            <pc:sldMk cId="3807406996" sldId="308"/>
            <ac:spMk id="20" creationId="{225515A0-3DD9-463B-A74E-1D0740146692}"/>
          </ac:spMkLst>
        </pc:spChg>
        <pc:spChg chg="add mod">
          <ac:chgData name="Mucklow Darren (Staff)" userId="8e59ca1c-6b4b-435e-9886-d435788b9330" providerId="ADAL" clId="{7952F5CA-0FFF-48D4-9B00-DB05A786EEE8}" dt="2024-04-02T20:41:19.440" v="713" actId="1076"/>
          <ac:spMkLst>
            <pc:docMk/>
            <pc:sldMk cId="3807406996" sldId="308"/>
            <ac:spMk id="23" creationId="{58B573AA-8B83-405C-B918-E57AB7246D17}"/>
          </ac:spMkLst>
        </pc:spChg>
        <pc:picChg chg="add del mod">
          <ac:chgData name="Mucklow Darren (Staff)" userId="8e59ca1c-6b4b-435e-9886-d435788b9330" providerId="ADAL" clId="{7952F5CA-0FFF-48D4-9B00-DB05A786EEE8}" dt="2024-04-02T20:33:05.999" v="557" actId="478"/>
          <ac:picMkLst>
            <pc:docMk/>
            <pc:sldMk cId="3807406996" sldId="308"/>
            <ac:picMk id="7" creationId="{C3C8B38D-8DB8-48FF-AA4D-47F89C0750B8}"/>
          </ac:picMkLst>
        </pc:picChg>
        <pc:picChg chg="add mod">
          <ac:chgData name="Mucklow Darren (Staff)" userId="8e59ca1c-6b4b-435e-9886-d435788b9330" providerId="ADAL" clId="{7952F5CA-0FFF-48D4-9B00-DB05A786EEE8}" dt="2024-04-02T20:40:12.331" v="675" actId="1076"/>
          <ac:picMkLst>
            <pc:docMk/>
            <pc:sldMk cId="3807406996" sldId="308"/>
            <ac:picMk id="16" creationId="{6FC971C9-7C27-4CB1-936E-1E21AFCDA27D}"/>
          </ac:picMkLst>
        </pc:picChg>
        <pc:picChg chg="add mod">
          <ac:chgData name="Mucklow Darren (Staff)" userId="8e59ca1c-6b4b-435e-9886-d435788b9330" providerId="ADAL" clId="{7952F5CA-0FFF-48D4-9B00-DB05A786EEE8}" dt="2024-04-02T20:40:15.943" v="676" actId="1076"/>
          <ac:picMkLst>
            <pc:docMk/>
            <pc:sldMk cId="3807406996" sldId="308"/>
            <ac:picMk id="19" creationId="{85AF3FAF-A166-4C45-8CBB-6431A5A66F2E}"/>
          </ac:picMkLst>
        </pc:picChg>
        <pc:picChg chg="add mod">
          <ac:chgData name="Mucklow Darren (Staff)" userId="8e59ca1c-6b4b-435e-9886-d435788b9330" providerId="ADAL" clId="{7952F5CA-0FFF-48D4-9B00-DB05A786EEE8}" dt="2024-04-02T20:40:31.549" v="681" actId="1440"/>
          <ac:picMkLst>
            <pc:docMk/>
            <pc:sldMk cId="3807406996" sldId="308"/>
            <ac:picMk id="22" creationId="{DF06B558-7B63-441F-98EB-D5741834FD89}"/>
          </ac:picMkLst>
        </pc:picChg>
      </pc:sldChg>
      <pc:sldChg chg="modSp add mod">
        <pc:chgData name="Mucklow Darren (Staff)" userId="8e59ca1c-6b4b-435e-9886-d435788b9330" providerId="ADAL" clId="{7952F5CA-0FFF-48D4-9B00-DB05A786EEE8}" dt="2024-04-02T20:36:22.239" v="623" actId="20577"/>
        <pc:sldMkLst>
          <pc:docMk/>
          <pc:sldMk cId="4095153055" sldId="309"/>
        </pc:sldMkLst>
        <pc:spChg chg="mod">
          <ac:chgData name="Mucklow Darren (Staff)" userId="8e59ca1c-6b4b-435e-9886-d435788b9330" providerId="ADAL" clId="{7952F5CA-0FFF-48D4-9B00-DB05A786EEE8}" dt="2024-04-02T20:36:22.239" v="623" actId="20577"/>
          <ac:spMkLst>
            <pc:docMk/>
            <pc:sldMk cId="4095153055" sldId="309"/>
            <ac:spMk id="6" creationId="{00000000-0000-0000-0000-000000000000}"/>
          </ac:spMkLst>
        </pc:spChg>
      </pc:sldChg>
      <pc:sldChg chg="modSp add mod">
        <pc:chgData name="Mucklow Darren (Staff)" userId="8e59ca1c-6b4b-435e-9886-d435788b9330" providerId="ADAL" clId="{7952F5CA-0FFF-48D4-9B00-DB05A786EEE8}" dt="2024-04-02T20:36:32.445" v="642" actId="20577"/>
        <pc:sldMkLst>
          <pc:docMk/>
          <pc:sldMk cId="1686815016" sldId="310"/>
        </pc:sldMkLst>
        <pc:spChg chg="mod">
          <ac:chgData name="Mucklow Darren (Staff)" userId="8e59ca1c-6b4b-435e-9886-d435788b9330" providerId="ADAL" clId="{7952F5CA-0FFF-48D4-9B00-DB05A786EEE8}" dt="2024-04-02T20:36:32.445" v="642" actId="20577"/>
          <ac:spMkLst>
            <pc:docMk/>
            <pc:sldMk cId="1686815016" sldId="310"/>
            <ac:spMk id="6" creationId="{00000000-0000-0000-0000-000000000000}"/>
          </ac:spMkLst>
        </pc:spChg>
      </pc:sldChg>
    </pc:docChg>
  </pc:docChgLst>
  <pc:docChgLst>
    <pc:chgData name="Sepideh Modgham" userId="4115b3b6-c566-49ec-8cd3-2d7651a9555d" providerId="ADAL" clId="{48E62BC5-7D5A-4218-B3CC-19D2D7FDE223}"/>
    <pc:docChg chg="undo custSel modSld">
      <pc:chgData name="Sepideh Modgham" userId="4115b3b6-c566-49ec-8cd3-2d7651a9555d" providerId="ADAL" clId="{48E62BC5-7D5A-4218-B3CC-19D2D7FDE223}" dt="2024-08-07T12:20:07.481" v="1704" actId="1076"/>
      <pc:docMkLst>
        <pc:docMk/>
      </pc:docMkLst>
      <pc:sldChg chg="addSp delSp modSp mod">
        <pc:chgData name="Sepideh Modgham" userId="4115b3b6-c566-49ec-8cd3-2d7651a9555d" providerId="ADAL" clId="{48E62BC5-7D5A-4218-B3CC-19D2D7FDE223}" dt="2024-07-29T13:08:05.778" v="583" actId="20577"/>
        <pc:sldMkLst>
          <pc:docMk/>
          <pc:sldMk cId="4183809300" sldId="296"/>
        </pc:sldMkLst>
        <pc:spChg chg="add mod">
          <ac:chgData name="Sepideh Modgham" userId="4115b3b6-c566-49ec-8cd3-2d7651a9555d" providerId="ADAL" clId="{48E62BC5-7D5A-4218-B3CC-19D2D7FDE223}" dt="2024-07-29T13:07:59.633" v="579" actId="20577"/>
          <ac:spMkLst>
            <pc:docMk/>
            <pc:sldMk cId="4183809300" sldId="296"/>
            <ac:spMk id="2" creationId="{E7D2D624-DDF6-2619-C6DE-986721F4C6EA}"/>
          </ac:spMkLst>
        </pc:spChg>
        <pc:spChg chg="del">
          <ac:chgData name="Sepideh Modgham" userId="4115b3b6-c566-49ec-8cd3-2d7651a9555d" providerId="ADAL" clId="{48E62BC5-7D5A-4218-B3CC-19D2D7FDE223}" dt="2024-07-29T13:06:14.053" v="527" actId="478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29T13:08:05.778" v="583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addSp modSp mod">
        <pc:chgData name="Sepideh Modgham" userId="4115b3b6-c566-49ec-8cd3-2d7651a9555d" providerId="ADAL" clId="{48E62BC5-7D5A-4218-B3CC-19D2D7FDE223}" dt="2024-08-07T12:20:07.481" v="1704" actId="1076"/>
        <pc:sldMkLst>
          <pc:docMk/>
          <pc:sldMk cId="4122723813" sldId="305"/>
        </pc:sldMkLst>
        <pc:picChg chg="add mod modCrop">
          <ac:chgData name="Sepideh Modgham" userId="4115b3b6-c566-49ec-8cd3-2d7651a9555d" providerId="ADAL" clId="{48E62BC5-7D5A-4218-B3CC-19D2D7FDE223}" dt="2024-08-07T12:20:07.481" v="1704" actId="1076"/>
          <ac:picMkLst>
            <pc:docMk/>
            <pc:sldMk cId="4122723813" sldId="305"/>
            <ac:picMk id="3" creationId="{EBC7DDCC-6A58-83E2-EFAA-60DAD93C5530}"/>
          </ac:picMkLst>
        </pc:picChg>
      </pc:sldChg>
      <pc:sldChg chg="addSp delSp modSp mod delAnim modAnim">
        <pc:chgData name="Sepideh Modgham" userId="4115b3b6-c566-49ec-8cd3-2d7651a9555d" providerId="ADAL" clId="{48E62BC5-7D5A-4218-B3CC-19D2D7FDE223}" dt="2024-08-07T12:17:00.514" v="1679" actId="14100"/>
        <pc:sldMkLst>
          <pc:docMk/>
          <pc:sldMk cId="989069675" sldId="313"/>
        </pc:sldMkLst>
        <pc:spChg chg="mod">
          <ac:chgData name="Sepideh Modgham" userId="4115b3b6-c566-49ec-8cd3-2d7651a9555d" providerId="ADAL" clId="{48E62BC5-7D5A-4218-B3CC-19D2D7FDE223}" dt="2024-07-29T12:14:36.120" v="8"/>
          <ac:spMkLst>
            <pc:docMk/>
            <pc:sldMk cId="989069675" sldId="313"/>
            <ac:spMk id="5" creationId="{8ED71E96-CA79-B7B8-61E6-E76CA873C697}"/>
          </ac:spMkLst>
        </pc:spChg>
        <pc:spChg chg="mod">
          <ac:chgData name="Sepideh Modgham" userId="4115b3b6-c566-49ec-8cd3-2d7651a9555d" providerId="ADAL" clId="{48E62BC5-7D5A-4218-B3CC-19D2D7FDE223}" dt="2024-07-29T13:08:11.989" v="585" actId="20577"/>
          <ac:spMkLst>
            <pc:docMk/>
            <pc:sldMk cId="989069675" sldId="313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29T12:14:36.120" v="8"/>
          <ac:spMkLst>
            <pc:docMk/>
            <pc:sldMk cId="989069675" sldId="313"/>
            <ac:spMk id="7" creationId="{C66756AD-4B2A-FA54-2C81-675E0DA1939D}"/>
          </ac:spMkLst>
        </pc:spChg>
        <pc:spChg chg="mod">
          <ac:chgData name="Sepideh Modgham" userId="4115b3b6-c566-49ec-8cd3-2d7651a9555d" providerId="ADAL" clId="{48E62BC5-7D5A-4218-B3CC-19D2D7FDE223}" dt="2024-07-29T12:14:36.120" v="8"/>
          <ac:spMkLst>
            <pc:docMk/>
            <pc:sldMk cId="989069675" sldId="313"/>
            <ac:spMk id="8" creationId="{36882191-1D7B-F659-C313-0CF046993A1A}"/>
          </ac:spMkLst>
        </pc:spChg>
        <pc:spChg chg="add mod">
          <ac:chgData name="Sepideh Modgham" userId="4115b3b6-c566-49ec-8cd3-2d7651a9555d" providerId="ADAL" clId="{48E62BC5-7D5A-4218-B3CC-19D2D7FDE223}" dt="2024-08-07T12:16:41.606" v="1674" actId="113"/>
          <ac:spMkLst>
            <pc:docMk/>
            <pc:sldMk cId="989069675" sldId="313"/>
            <ac:spMk id="9" creationId="{09EA04BA-03C6-457D-3B7E-66986DC85666}"/>
          </ac:spMkLst>
        </pc:spChg>
        <pc:spChg chg="add mod">
          <ac:chgData name="Sepideh Modgham" userId="4115b3b6-c566-49ec-8cd3-2d7651a9555d" providerId="ADAL" clId="{48E62BC5-7D5A-4218-B3CC-19D2D7FDE223}" dt="2024-08-07T12:16:48.396" v="1676" actId="14100"/>
          <ac:spMkLst>
            <pc:docMk/>
            <pc:sldMk cId="989069675" sldId="313"/>
            <ac:spMk id="10" creationId="{EBAD94B3-90C5-DFAC-F0BC-57714C7B1AFA}"/>
          </ac:spMkLst>
        </pc:spChg>
        <pc:spChg chg="add mod">
          <ac:chgData name="Sepideh Modgham" userId="4115b3b6-c566-49ec-8cd3-2d7651a9555d" providerId="ADAL" clId="{48E62BC5-7D5A-4218-B3CC-19D2D7FDE223}" dt="2024-08-07T12:16:52.182" v="1677" actId="113"/>
          <ac:spMkLst>
            <pc:docMk/>
            <pc:sldMk cId="989069675" sldId="313"/>
            <ac:spMk id="11" creationId="{848E9F05-9335-730C-CCE9-3FD45CCD4FB8}"/>
          </ac:spMkLst>
        </pc:spChg>
        <pc:spChg chg="add mod">
          <ac:chgData name="Sepideh Modgham" userId="4115b3b6-c566-49ec-8cd3-2d7651a9555d" providerId="ADAL" clId="{48E62BC5-7D5A-4218-B3CC-19D2D7FDE223}" dt="2024-08-07T12:17:00.514" v="1679" actId="14100"/>
          <ac:spMkLst>
            <pc:docMk/>
            <pc:sldMk cId="989069675" sldId="313"/>
            <ac:spMk id="12" creationId="{FC71E0EC-59B7-A2FF-4C43-CE07DB85B55D}"/>
          </ac:spMkLst>
        </pc:spChg>
        <pc:spChg chg="mod">
          <ac:chgData name="Sepideh Modgham" userId="4115b3b6-c566-49ec-8cd3-2d7651a9555d" providerId="ADAL" clId="{48E62BC5-7D5A-4218-B3CC-19D2D7FDE223}" dt="2024-07-29T12:14:54.968" v="36" actId="1036"/>
          <ac:spMkLst>
            <pc:docMk/>
            <pc:sldMk cId="989069675" sldId="313"/>
            <ac:spMk id="18" creationId="{06BB08DC-F8F2-42D0-8828-735F99804E7C}"/>
          </ac:spMkLst>
        </pc:spChg>
        <pc:spChg chg="del mod">
          <ac:chgData name="Sepideh Modgham" userId="4115b3b6-c566-49ec-8cd3-2d7651a9555d" providerId="ADAL" clId="{48E62BC5-7D5A-4218-B3CC-19D2D7FDE223}" dt="2024-07-29T12:16:43.222" v="63" actId="478"/>
          <ac:spMkLst>
            <pc:docMk/>
            <pc:sldMk cId="989069675" sldId="313"/>
            <ac:spMk id="24" creationId="{AE81BDA2-1A04-4600-A102-7C3565E3B2B3}"/>
          </ac:spMkLst>
        </pc:spChg>
        <pc:spChg chg="del mod">
          <ac:chgData name="Sepideh Modgham" userId="4115b3b6-c566-49ec-8cd3-2d7651a9555d" providerId="ADAL" clId="{48E62BC5-7D5A-4218-B3CC-19D2D7FDE223}" dt="2024-07-29T12:16:40.661" v="62" actId="478"/>
          <ac:spMkLst>
            <pc:docMk/>
            <pc:sldMk cId="989069675" sldId="313"/>
            <ac:spMk id="27" creationId="{9B0DB330-3627-4E98-B599-5D7A3EBEB257}"/>
          </ac:spMkLst>
        </pc:spChg>
        <pc:spChg chg="mod">
          <ac:chgData name="Sepideh Modgham" userId="4115b3b6-c566-49ec-8cd3-2d7651a9555d" providerId="ADAL" clId="{48E62BC5-7D5A-4218-B3CC-19D2D7FDE223}" dt="2024-08-07T12:16:36.881" v="1673" actId="403"/>
          <ac:spMkLst>
            <pc:docMk/>
            <pc:sldMk cId="989069675" sldId="313"/>
            <ac:spMk id="29" creationId="{F9997430-BED2-443E-BDDE-F778890BD903}"/>
          </ac:spMkLst>
        </pc:spChg>
        <pc:spChg chg="mod">
          <ac:chgData name="Sepideh Modgham" userId="4115b3b6-c566-49ec-8cd3-2d7651a9555d" providerId="ADAL" clId="{48E62BC5-7D5A-4218-B3CC-19D2D7FDE223}" dt="2024-07-29T12:14:54.968" v="36" actId="1036"/>
          <ac:spMkLst>
            <pc:docMk/>
            <pc:sldMk cId="989069675" sldId="313"/>
            <ac:spMk id="30" creationId="{1E7F293B-903A-4F60-B319-F41054B1ED14}"/>
          </ac:spMkLst>
        </pc:spChg>
        <pc:spChg chg="mod">
          <ac:chgData name="Sepideh Modgham" userId="4115b3b6-c566-49ec-8cd3-2d7651a9555d" providerId="ADAL" clId="{48E62BC5-7D5A-4218-B3CC-19D2D7FDE223}" dt="2024-07-29T12:14:54.968" v="36" actId="1036"/>
          <ac:spMkLst>
            <pc:docMk/>
            <pc:sldMk cId="989069675" sldId="313"/>
            <ac:spMk id="31" creationId="{5DF825B4-F0C8-4FCD-8221-18DBE42ABA49}"/>
          </ac:spMkLst>
        </pc:spChg>
        <pc:spChg chg="mod">
          <ac:chgData name="Sepideh Modgham" userId="4115b3b6-c566-49ec-8cd3-2d7651a9555d" providerId="ADAL" clId="{48E62BC5-7D5A-4218-B3CC-19D2D7FDE223}" dt="2024-07-29T12:21:07.895" v="134" actId="1076"/>
          <ac:spMkLst>
            <pc:docMk/>
            <pc:sldMk cId="989069675" sldId="313"/>
            <ac:spMk id="32" creationId="{58924F79-8FE4-4B71-BC3A-5580E7F62AB3}"/>
          </ac:spMkLst>
        </pc:spChg>
        <pc:spChg chg="del mod">
          <ac:chgData name="Sepideh Modgham" userId="4115b3b6-c566-49ec-8cd3-2d7651a9555d" providerId="ADAL" clId="{48E62BC5-7D5A-4218-B3CC-19D2D7FDE223}" dt="2024-07-29T12:20:32.564" v="129" actId="478"/>
          <ac:spMkLst>
            <pc:docMk/>
            <pc:sldMk cId="989069675" sldId="313"/>
            <ac:spMk id="33" creationId="{36A3BDF1-2E2B-452D-B03F-1DE2A95FC383}"/>
          </ac:spMkLst>
        </pc:spChg>
        <pc:spChg chg="del mod">
          <ac:chgData name="Sepideh Modgham" userId="4115b3b6-c566-49ec-8cd3-2d7651a9555d" providerId="ADAL" clId="{48E62BC5-7D5A-4218-B3CC-19D2D7FDE223}" dt="2024-07-29T12:22:17.015" v="147" actId="478"/>
          <ac:spMkLst>
            <pc:docMk/>
            <pc:sldMk cId="989069675" sldId="313"/>
            <ac:spMk id="34" creationId="{842B2B7F-5A3F-4740-882C-46DF8CD8A9F6}"/>
          </ac:spMkLst>
        </pc:spChg>
        <pc:grpChg chg="add mod">
          <ac:chgData name="Sepideh Modgham" userId="4115b3b6-c566-49ec-8cd3-2d7651a9555d" providerId="ADAL" clId="{48E62BC5-7D5A-4218-B3CC-19D2D7FDE223}" dt="2024-07-29T12:14:41.287" v="9" actId="1076"/>
          <ac:grpSpMkLst>
            <pc:docMk/>
            <pc:sldMk cId="989069675" sldId="313"/>
            <ac:grpSpMk id="3" creationId="{AE3A8267-95AD-DF8B-7AF1-4F02D5012FCA}"/>
          </ac:grpSpMkLst>
        </pc:grpChg>
        <pc:grpChg chg="del">
          <ac:chgData name="Sepideh Modgham" userId="4115b3b6-c566-49ec-8cd3-2d7651a9555d" providerId="ADAL" clId="{48E62BC5-7D5A-4218-B3CC-19D2D7FDE223}" dt="2024-07-29T12:14:46.394" v="10" actId="478"/>
          <ac:grpSpMkLst>
            <pc:docMk/>
            <pc:sldMk cId="989069675" sldId="313"/>
            <ac:grpSpMk id="17" creationId="{840D7539-6854-4643-A380-985CF04289DE}"/>
          </ac:grpSpMkLst>
        </pc:grpChg>
      </pc:sldChg>
      <pc:sldChg chg="modSp mod modAnim">
        <pc:chgData name="Sepideh Modgham" userId="4115b3b6-c566-49ec-8cd3-2d7651a9555d" providerId="ADAL" clId="{48E62BC5-7D5A-4218-B3CC-19D2D7FDE223}" dt="2024-08-07T12:17:14.690" v="1681" actId="20577"/>
        <pc:sldMkLst>
          <pc:docMk/>
          <pc:sldMk cId="417021156" sldId="314"/>
        </pc:sldMkLst>
        <pc:spChg chg="mod">
          <ac:chgData name="Sepideh Modgham" userId="4115b3b6-c566-49ec-8cd3-2d7651a9555d" providerId="ADAL" clId="{48E62BC5-7D5A-4218-B3CC-19D2D7FDE223}" dt="2024-08-07T12:17:14.690" v="1681" actId="20577"/>
          <ac:spMkLst>
            <pc:docMk/>
            <pc:sldMk cId="417021156" sldId="314"/>
            <ac:spMk id="13" creationId="{85FC0A56-FE0C-472A-B0CC-613B7973D90A}"/>
          </ac:spMkLst>
        </pc:spChg>
      </pc:sldChg>
      <pc:sldChg chg="addSp delSp modSp mod addAnim delAnim modAnim">
        <pc:chgData name="Sepideh Modgham" userId="4115b3b6-c566-49ec-8cd3-2d7651a9555d" providerId="ADAL" clId="{48E62BC5-7D5A-4218-B3CC-19D2D7FDE223}" dt="2024-07-31T09:37:50.115" v="1059"/>
        <pc:sldMkLst>
          <pc:docMk/>
          <pc:sldMk cId="3926924878" sldId="315"/>
        </pc:sldMkLst>
        <pc:spChg chg="mod">
          <ac:chgData name="Sepideh Modgham" userId="4115b3b6-c566-49ec-8cd3-2d7651a9555d" providerId="ADAL" clId="{48E62BC5-7D5A-4218-B3CC-19D2D7FDE223}" dt="2024-07-29T13:15:03.351" v="650" actId="1076"/>
          <ac:spMkLst>
            <pc:docMk/>
            <pc:sldMk cId="3926924878" sldId="315"/>
            <ac:spMk id="3" creationId="{08423FF3-04B5-476E-A64C-A7122CF96D75}"/>
          </ac:spMkLst>
        </pc:spChg>
        <pc:spChg chg="add del mod">
          <ac:chgData name="Sepideh Modgham" userId="4115b3b6-c566-49ec-8cd3-2d7651a9555d" providerId="ADAL" clId="{48E62BC5-7D5A-4218-B3CC-19D2D7FDE223}" dt="2024-07-29T14:01:22.408" v="1035" actId="6549"/>
          <ac:spMkLst>
            <pc:docMk/>
            <pc:sldMk cId="3926924878" sldId="315"/>
            <ac:spMk id="4" creationId="{8E57C1E6-A40F-D533-66EA-917828EC4AD9}"/>
          </ac:spMkLst>
        </pc:spChg>
        <pc:spChg chg="mod">
          <ac:chgData name="Sepideh Modgham" userId="4115b3b6-c566-49ec-8cd3-2d7651a9555d" providerId="ADAL" clId="{48E62BC5-7D5A-4218-B3CC-19D2D7FDE223}" dt="2024-07-29T13:22:21.993" v="764" actId="20577"/>
          <ac:spMkLst>
            <pc:docMk/>
            <pc:sldMk cId="3926924878" sldId="315"/>
            <ac:spMk id="6" creationId="{00000000-0000-0000-0000-000000000000}"/>
          </ac:spMkLst>
        </pc:spChg>
        <pc:spChg chg="add mod">
          <ac:chgData name="Sepideh Modgham" userId="4115b3b6-c566-49ec-8cd3-2d7651a9555d" providerId="ADAL" clId="{48E62BC5-7D5A-4218-B3CC-19D2D7FDE223}" dt="2024-07-29T13:18:53.402" v="723" actId="14100"/>
          <ac:spMkLst>
            <pc:docMk/>
            <pc:sldMk cId="3926924878" sldId="315"/>
            <ac:spMk id="7" creationId="{3B433F89-9903-25E2-9118-293D9CDF5D27}"/>
          </ac:spMkLst>
        </pc:spChg>
        <pc:spChg chg="add mod">
          <ac:chgData name="Sepideh Modgham" userId="4115b3b6-c566-49ec-8cd3-2d7651a9555d" providerId="ADAL" clId="{48E62BC5-7D5A-4218-B3CC-19D2D7FDE223}" dt="2024-07-29T13:19:42.678" v="732" actId="1076"/>
          <ac:spMkLst>
            <pc:docMk/>
            <pc:sldMk cId="3926924878" sldId="315"/>
            <ac:spMk id="13" creationId="{E6324942-D6C0-9F96-F1EC-1D955B1E9D86}"/>
          </ac:spMkLst>
        </pc:spChg>
        <pc:spChg chg="add mod">
          <ac:chgData name="Sepideh Modgham" userId="4115b3b6-c566-49ec-8cd3-2d7651a9555d" providerId="ADAL" clId="{48E62BC5-7D5A-4218-B3CC-19D2D7FDE223}" dt="2024-07-29T13:20:08.025" v="737" actId="403"/>
          <ac:spMkLst>
            <pc:docMk/>
            <pc:sldMk cId="3926924878" sldId="315"/>
            <ac:spMk id="15" creationId="{EF0FB972-FA94-E498-E145-BF57D7D07D39}"/>
          </ac:spMkLst>
        </pc:spChg>
        <pc:spChg chg="add del mod">
          <ac:chgData name="Sepideh Modgham" userId="4115b3b6-c566-49ec-8cd3-2d7651a9555d" providerId="ADAL" clId="{48E62BC5-7D5A-4218-B3CC-19D2D7FDE223}" dt="2024-07-31T09:32:34.529" v="1037" actId="21"/>
          <ac:spMkLst>
            <pc:docMk/>
            <pc:sldMk cId="3926924878" sldId="315"/>
            <ac:spMk id="16" creationId="{61FD9FEB-EC0B-301B-31A0-E16211BA3C40}"/>
          </ac:spMkLst>
        </pc:spChg>
      </pc:sldChg>
      <pc:sldChg chg="addSp delSp modSp mod modAnim">
        <pc:chgData name="Sepideh Modgham" userId="4115b3b6-c566-49ec-8cd3-2d7651a9555d" providerId="ADAL" clId="{48E62BC5-7D5A-4218-B3CC-19D2D7FDE223}" dt="2024-07-31T13:37:03.566" v="1535" actId="20577"/>
        <pc:sldMkLst>
          <pc:docMk/>
          <pc:sldMk cId="1065483150" sldId="318"/>
        </pc:sldMkLst>
        <pc:spChg chg="add mod">
          <ac:chgData name="Sepideh Modgham" userId="4115b3b6-c566-49ec-8cd3-2d7651a9555d" providerId="ADAL" clId="{48E62BC5-7D5A-4218-B3CC-19D2D7FDE223}" dt="2024-07-31T13:35:21.241" v="1514" actId="1076"/>
          <ac:spMkLst>
            <pc:docMk/>
            <pc:sldMk cId="1065483150" sldId="318"/>
            <ac:spMk id="3" creationId="{EB74BC5F-8670-4735-BCA0-39235B8CDD93}"/>
          </ac:spMkLst>
        </pc:spChg>
        <pc:spChg chg="mod">
          <ac:chgData name="Sepideh Modgham" userId="4115b3b6-c566-49ec-8cd3-2d7651a9555d" providerId="ADAL" clId="{48E62BC5-7D5A-4218-B3CC-19D2D7FDE223}" dt="2024-07-31T13:37:03.566" v="1535" actId="20577"/>
          <ac:spMkLst>
            <pc:docMk/>
            <pc:sldMk cId="1065483150" sldId="318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31T13:35:13.616" v="1513" actId="1076"/>
          <ac:spMkLst>
            <pc:docMk/>
            <pc:sldMk cId="1065483150" sldId="318"/>
            <ac:spMk id="8" creationId="{AC469056-DC92-4BD4-BD14-475C362F18F7}"/>
          </ac:spMkLst>
        </pc:spChg>
        <pc:spChg chg="mod">
          <ac:chgData name="Sepideh Modgham" userId="4115b3b6-c566-49ec-8cd3-2d7651a9555d" providerId="ADAL" clId="{48E62BC5-7D5A-4218-B3CC-19D2D7FDE223}" dt="2024-07-31T13:16:36.961" v="1373" actId="14100"/>
          <ac:spMkLst>
            <pc:docMk/>
            <pc:sldMk cId="1065483150" sldId="318"/>
            <ac:spMk id="19" creationId="{9F25DB69-063F-4638-A8B6-9892288E7B46}"/>
          </ac:spMkLst>
        </pc:spChg>
        <pc:spChg chg="mod">
          <ac:chgData name="Sepideh Modgham" userId="4115b3b6-c566-49ec-8cd3-2d7651a9555d" providerId="ADAL" clId="{48E62BC5-7D5A-4218-B3CC-19D2D7FDE223}" dt="2024-07-31T13:16:36.961" v="1373" actId="14100"/>
          <ac:spMkLst>
            <pc:docMk/>
            <pc:sldMk cId="1065483150" sldId="318"/>
            <ac:spMk id="20" creationId="{9AA0E9AF-AE97-4668-A5EE-B2691C8E8EE0}"/>
          </ac:spMkLst>
        </pc:spChg>
        <pc:spChg chg="mod">
          <ac:chgData name="Sepideh Modgham" userId="4115b3b6-c566-49ec-8cd3-2d7651a9555d" providerId="ADAL" clId="{48E62BC5-7D5A-4218-B3CC-19D2D7FDE223}" dt="2024-07-31T13:16:36.961" v="1373" actId="14100"/>
          <ac:spMkLst>
            <pc:docMk/>
            <pc:sldMk cId="1065483150" sldId="318"/>
            <ac:spMk id="21" creationId="{55EA7B9A-A30B-46AF-9398-F9D72CAB88FC}"/>
          </ac:spMkLst>
        </pc:spChg>
        <pc:spChg chg="mod">
          <ac:chgData name="Sepideh Modgham" userId="4115b3b6-c566-49ec-8cd3-2d7651a9555d" providerId="ADAL" clId="{48E62BC5-7D5A-4218-B3CC-19D2D7FDE223}" dt="2024-07-31T13:16:36.961" v="1373" actId="14100"/>
          <ac:spMkLst>
            <pc:docMk/>
            <pc:sldMk cId="1065483150" sldId="318"/>
            <ac:spMk id="22" creationId="{E7D17B59-EAFF-45FC-BA40-2F574A83D5CB}"/>
          </ac:spMkLst>
        </pc:spChg>
        <pc:spChg chg="del mod">
          <ac:chgData name="Sepideh Modgham" userId="4115b3b6-c566-49ec-8cd3-2d7651a9555d" providerId="ADAL" clId="{48E62BC5-7D5A-4218-B3CC-19D2D7FDE223}" dt="2024-07-31T13:11:23.690" v="1320" actId="21"/>
          <ac:spMkLst>
            <pc:docMk/>
            <pc:sldMk cId="1065483150" sldId="318"/>
            <ac:spMk id="25" creationId="{EB74BC5F-8670-4735-BCA0-39235B8CDD93}"/>
          </ac:spMkLst>
        </pc:spChg>
        <pc:graphicFrameChg chg="mod modGraphic">
          <ac:chgData name="Sepideh Modgham" userId="4115b3b6-c566-49ec-8cd3-2d7651a9555d" providerId="ADAL" clId="{48E62BC5-7D5A-4218-B3CC-19D2D7FDE223}" dt="2024-07-31T13:16:36.961" v="1373" actId="14100"/>
          <ac:graphicFrameMkLst>
            <pc:docMk/>
            <pc:sldMk cId="1065483150" sldId="318"/>
            <ac:graphicFrameMk id="2" creationId="{A21FE001-87F8-4F8A-AF7A-3B09025EEBEB}"/>
          </ac:graphicFrameMkLst>
        </pc:graphicFrameChg>
        <pc:cxnChg chg="mod">
          <ac:chgData name="Sepideh Modgham" userId="4115b3b6-c566-49ec-8cd3-2d7651a9555d" providerId="ADAL" clId="{48E62BC5-7D5A-4218-B3CC-19D2D7FDE223}" dt="2024-07-31T13:16:36.961" v="1373" actId="14100"/>
          <ac:cxnSpMkLst>
            <pc:docMk/>
            <pc:sldMk cId="1065483150" sldId="318"/>
            <ac:cxnSpMk id="14" creationId="{53558AFE-F8FF-484B-9179-576EF445B5A8}"/>
          </ac:cxnSpMkLst>
        </pc:cxnChg>
      </pc:sldChg>
      <pc:sldChg chg="modSp mod">
        <pc:chgData name="Sepideh Modgham" userId="4115b3b6-c566-49ec-8cd3-2d7651a9555d" providerId="ADAL" clId="{48E62BC5-7D5A-4218-B3CC-19D2D7FDE223}" dt="2024-07-31T13:49:43.072" v="1669" actId="403"/>
        <pc:sldMkLst>
          <pc:docMk/>
          <pc:sldMk cId="4010354032" sldId="319"/>
        </pc:sldMkLst>
        <pc:spChg chg="mod">
          <ac:chgData name="Sepideh Modgham" userId="4115b3b6-c566-49ec-8cd3-2d7651a9555d" providerId="ADAL" clId="{48E62BC5-7D5A-4218-B3CC-19D2D7FDE223}" dt="2024-07-31T13:41:46.655" v="1653" actId="20577"/>
          <ac:spMkLst>
            <pc:docMk/>
            <pc:sldMk cId="4010354032" sldId="319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31T13:49:43.072" v="1669" actId="403"/>
          <ac:spMkLst>
            <pc:docMk/>
            <pc:sldMk cId="4010354032" sldId="319"/>
            <ac:spMk id="13" creationId="{7404C063-C895-484F-B69B-0D3AED3A95AD}"/>
          </ac:spMkLst>
        </pc:spChg>
      </pc:sldChg>
      <pc:sldChg chg="addSp delSp modSp mod modAnim">
        <pc:chgData name="Sepideh Modgham" userId="4115b3b6-c566-49ec-8cd3-2d7651a9555d" providerId="ADAL" clId="{48E62BC5-7D5A-4218-B3CC-19D2D7FDE223}" dt="2024-07-31T13:37:17.099" v="1548" actId="20577"/>
        <pc:sldMkLst>
          <pc:docMk/>
          <pc:sldMk cId="3236167643" sldId="320"/>
        </pc:sldMkLst>
        <pc:spChg chg="add mod">
          <ac:chgData name="Sepideh Modgham" userId="4115b3b6-c566-49ec-8cd3-2d7651a9555d" providerId="ADAL" clId="{48E62BC5-7D5A-4218-B3CC-19D2D7FDE223}" dt="2024-07-31T13:34:33.452" v="1508" actId="1076"/>
          <ac:spMkLst>
            <pc:docMk/>
            <pc:sldMk cId="3236167643" sldId="320"/>
            <ac:spMk id="4" creationId="{46A6A0A5-D26A-91D5-3E85-9D2425EA89A4}"/>
          </ac:spMkLst>
        </pc:spChg>
        <pc:spChg chg="mod">
          <ac:chgData name="Sepideh Modgham" userId="4115b3b6-c566-49ec-8cd3-2d7651a9555d" providerId="ADAL" clId="{48E62BC5-7D5A-4218-B3CC-19D2D7FDE223}" dt="2024-07-31T13:37:17.099" v="1548" actId="20577"/>
          <ac:spMkLst>
            <pc:docMk/>
            <pc:sldMk cId="3236167643" sldId="320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31T13:34:38.206" v="1509" actId="1076"/>
          <ac:spMkLst>
            <pc:docMk/>
            <pc:sldMk cId="3236167643" sldId="320"/>
            <ac:spMk id="8" creationId="{AC469056-DC92-4BD4-BD14-475C362F18F7}"/>
          </ac:spMkLst>
        </pc:spChg>
        <pc:spChg chg="del">
          <ac:chgData name="Sepideh Modgham" userId="4115b3b6-c566-49ec-8cd3-2d7651a9555d" providerId="ADAL" clId="{48E62BC5-7D5A-4218-B3CC-19D2D7FDE223}" dt="2024-07-31T13:21:50.884" v="1435" actId="478"/>
          <ac:spMkLst>
            <pc:docMk/>
            <pc:sldMk cId="3236167643" sldId="320"/>
            <ac:spMk id="13" creationId="{38AA9787-8A78-4470-AD24-F6CB892949FE}"/>
          </ac:spMkLst>
        </pc:spChg>
      </pc:sldChg>
      <pc:sldChg chg="addSp delSp modSp mod modAnim">
        <pc:chgData name="Sepideh Modgham" userId="4115b3b6-c566-49ec-8cd3-2d7651a9555d" providerId="ADAL" clId="{48E62BC5-7D5A-4218-B3CC-19D2D7FDE223}" dt="2024-07-31T13:40:51.263" v="1634" actId="20577"/>
        <pc:sldMkLst>
          <pc:docMk/>
          <pc:sldMk cId="3649817927" sldId="321"/>
        </pc:sldMkLst>
        <pc:spChg chg="add mod">
          <ac:chgData name="Sepideh Modgham" userId="4115b3b6-c566-49ec-8cd3-2d7651a9555d" providerId="ADAL" clId="{48E62BC5-7D5A-4218-B3CC-19D2D7FDE223}" dt="2024-07-31T13:38:12.230" v="1563" actId="20577"/>
          <ac:spMkLst>
            <pc:docMk/>
            <pc:sldMk cId="3649817927" sldId="321"/>
            <ac:spMk id="3" creationId="{C7B687A8-7CBD-53AA-E795-3074F505578D}"/>
          </ac:spMkLst>
        </pc:spChg>
        <pc:spChg chg="mod">
          <ac:chgData name="Sepideh Modgham" userId="4115b3b6-c566-49ec-8cd3-2d7651a9555d" providerId="ADAL" clId="{48E62BC5-7D5A-4218-B3CC-19D2D7FDE223}" dt="2024-07-31T13:40:51.263" v="1634" actId="20577"/>
          <ac:spMkLst>
            <pc:docMk/>
            <pc:sldMk cId="3649817927" sldId="321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31T13:40:06.683" v="1620" actId="20577"/>
          <ac:spMkLst>
            <pc:docMk/>
            <pc:sldMk cId="3649817927" sldId="321"/>
            <ac:spMk id="8" creationId="{AC469056-DC92-4BD4-BD14-475C362F18F7}"/>
          </ac:spMkLst>
        </pc:spChg>
        <pc:spChg chg="del">
          <ac:chgData name="Sepideh Modgham" userId="4115b3b6-c566-49ec-8cd3-2d7651a9555d" providerId="ADAL" clId="{48E62BC5-7D5A-4218-B3CC-19D2D7FDE223}" dt="2024-07-31T13:40:43.388" v="1621" actId="478"/>
          <ac:spMkLst>
            <pc:docMk/>
            <pc:sldMk cId="3649817927" sldId="321"/>
            <ac:spMk id="13" creationId="{D24CF794-6460-4D59-B5EF-88B411C78DE6}"/>
          </ac:spMkLst>
        </pc:spChg>
      </pc:sldChg>
      <pc:sldChg chg="modSp mod">
        <pc:chgData name="Sepideh Modgham" userId="4115b3b6-c566-49ec-8cd3-2d7651a9555d" providerId="ADAL" clId="{48E62BC5-7D5A-4218-B3CC-19D2D7FDE223}" dt="2024-07-31T13:03:32.260" v="1299" actId="948"/>
        <pc:sldMkLst>
          <pc:docMk/>
          <pc:sldMk cId="329180839" sldId="322"/>
        </pc:sldMkLst>
        <pc:spChg chg="mod">
          <ac:chgData name="Sepideh Modgham" userId="4115b3b6-c566-49ec-8cd3-2d7651a9555d" providerId="ADAL" clId="{48E62BC5-7D5A-4218-B3CC-19D2D7FDE223}" dt="2024-07-31T12:59:58.884" v="1282" actId="20577"/>
          <ac:spMkLst>
            <pc:docMk/>
            <pc:sldMk cId="329180839" sldId="322"/>
            <ac:spMk id="6" creationId="{00000000-0000-0000-0000-000000000000}"/>
          </ac:spMkLst>
        </pc:spChg>
        <pc:spChg chg="mod">
          <ac:chgData name="Sepideh Modgham" userId="4115b3b6-c566-49ec-8cd3-2d7651a9555d" providerId="ADAL" clId="{48E62BC5-7D5A-4218-B3CC-19D2D7FDE223}" dt="2024-07-31T13:03:32.260" v="1299" actId="948"/>
          <ac:spMkLst>
            <pc:docMk/>
            <pc:sldMk cId="329180839" sldId="322"/>
            <ac:spMk id="8" creationId="{AC469056-DC92-4BD4-BD14-475C362F18F7}"/>
          </ac:spMkLst>
        </pc:spChg>
      </pc:sldChg>
      <pc:sldChg chg="addSp delSp modSp mod delAnim modAnim">
        <pc:chgData name="Sepideh Modgham" userId="4115b3b6-c566-49ec-8cd3-2d7651a9555d" providerId="ADAL" clId="{48E62BC5-7D5A-4218-B3CC-19D2D7FDE223}" dt="2024-08-07T12:17:56.514" v="1691" actId="113"/>
        <pc:sldMkLst>
          <pc:docMk/>
          <pc:sldMk cId="2999116688" sldId="323"/>
        </pc:sldMkLst>
        <pc:spChg chg="add mod">
          <ac:chgData name="Sepideh Modgham" userId="4115b3b6-c566-49ec-8cd3-2d7651a9555d" providerId="ADAL" clId="{48E62BC5-7D5A-4218-B3CC-19D2D7FDE223}" dt="2024-07-29T12:42:59.253" v="308" actId="1076"/>
          <ac:spMkLst>
            <pc:docMk/>
            <pc:sldMk cId="2999116688" sldId="323"/>
            <ac:spMk id="3" creationId="{74F191E9-574C-DBC3-BEC0-1DF668951BFF}"/>
          </ac:spMkLst>
        </pc:spChg>
        <pc:spChg chg="mod">
          <ac:chgData name="Sepideh Modgham" userId="4115b3b6-c566-49ec-8cd3-2d7651a9555d" providerId="ADAL" clId="{48E62BC5-7D5A-4218-B3CC-19D2D7FDE223}" dt="2024-07-29T12:41:16.965" v="281" actId="1076"/>
          <ac:spMkLst>
            <pc:docMk/>
            <pc:sldMk cId="2999116688" sldId="323"/>
            <ac:spMk id="4" creationId="{6DE64720-102D-40E7-8BB1-9160769714F2}"/>
          </ac:spMkLst>
        </pc:spChg>
        <pc:spChg chg="mod">
          <ac:chgData name="Sepideh Modgham" userId="4115b3b6-c566-49ec-8cd3-2d7651a9555d" providerId="ADAL" clId="{48E62BC5-7D5A-4218-B3CC-19D2D7FDE223}" dt="2024-07-29T12:57:35.421" v="455" actId="14100"/>
          <ac:spMkLst>
            <pc:docMk/>
            <pc:sldMk cId="2999116688" sldId="323"/>
            <ac:spMk id="5" creationId="{1F94EF34-D825-4635-82E1-D5F239AE1382}"/>
          </ac:spMkLst>
        </pc:spChg>
        <pc:spChg chg="mod">
          <ac:chgData name="Sepideh Modgham" userId="4115b3b6-c566-49ec-8cd3-2d7651a9555d" providerId="ADAL" clId="{48E62BC5-7D5A-4218-B3CC-19D2D7FDE223}" dt="2024-07-29T12:37:20.491" v="231" actId="20577"/>
          <ac:spMkLst>
            <pc:docMk/>
            <pc:sldMk cId="2999116688" sldId="323"/>
            <ac:spMk id="6" creationId="{00000000-0000-0000-0000-000000000000}"/>
          </ac:spMkLst>
        </pc:spChg>
        <pc:spChg chg="del mod">
          <ac:chgData name="Sepideh Modgham" userId="4115b3b6-c566-49ec-8cd3-2d7651a9555d" providerId="ADAL" clId="{48E62BC5-7D5A-4218-B3CC-19D2D7FDE223}" dt="2024-07-29T12:46:11.362" v="361" actId="478"/>
          <ac:spMkLst>
            <pc:docMk/>
            <pc:sldMk cId="2999116688" sldId="323"/>
            <ac:spMk id="8" creationId="{2D1D301B-4CC2-4EEE-8211-C2ADFD3E762B}"/>
          </ac:spMkLst>
        </pc:spChg>
        <pc:spChg chg="del mod">
          <ac:chgData name="Sepideh Modgham" userId="4115b3b6-c566-49ec-8cd3-2d7651a9555d" providerId="ADAL" clId="{48E62BC5-7D5A-4218-B3CC-19D2D7FDE223}" dt="2024-07-29T13:02:55.718" v="523" actId="478"/>
          <ac:spMkLst>
            <pc:docMk/>
            <pc:sldMk cId="2999116688" sldId="323"/>
            <ac:spMk id="9" creationId="{B68957A5-B4F7-49EC-8E21-D3B355A4A313}"/>
          </ac:spMkLst>
        </pc:spChg>
        <pc:spChg chg="add mod">
          <ac:chgData name="Sepideh Modgham" userId="4115b3b6-c566-49ec-8cd3-2d7651a9555d" providerId="ADAL" clId="{48E62BC5-7D5A-4218-B3CC-19D2D7FDE223}" dt="2024-07-29T12:43:48.387" v="311" actId="1076"/>
          <ac:spMkLst>
            <pc:docMk/>
            <pc:sldMk cId="2999116688" sldId="323"/>
            <ac:spMk id="11" creationId="{A59E1497-06C8-4650-A5D1-3CC32C3EBB45}"/>
          </ac:spMkLst>
        </pc:spChg>
        <pc:spChg chg="add mod">
          <ac:chgData name="Sepideh Modgham" userId="4115b3b6-c566-49ec-8cd3-2d7651a9555d" providerId="ADAL" clId="{48E62BC5-7D5A-4218-B3CC-19D2D7FDE223}" dt="2024-07-29T12:44:27.950" v="333" actId="1076"/>
          <ac:spMkLst>
            <pc:docMk/>
            <pc:sldMk cId="2999116688" sldId="323"/>
            <ac:spMk id="13" creationId="{3BA950F6-33B1-8ED9-34F0-C27BB482C5FB}"/>
          </ac:spMkLst>
        </pc:spChg>
        <pc:spChg chg="add mod">
          <ac:chgData name="Sepideh Modgham" userId="4115b3b6-c566-49ec-8cd3-2d7651a9555d" providerId="ADAL" clId="{48E62BC5-7D5A-4218-B3CC-19D2D7FDE223}" dt="2024-07-29T12:45:06.080" v="346" actId="403"/>
          <ac:spMkLst>
            <pc:docMk/>
            <pc:sldMk cId="2999116688" sldId="323"/>
            <ac:spMk id="15" creationId="{18F26C03-F86A-94FB-0204-FFA54CD2DA83}"/>
          </ac:spMkLst>
        </pc:spChg>
        <pc:spChg chg="add mod">
          <ac:chgData name="Sepideh Modgham" userId="4115b3b6-c566-49ec-8cd3-2d7651a9555d" providerId="ADAL" clId="{48E62BC5-7D5A-4218-B3CC-19D2D7FDE223}" dt="2024-08-07T12:17:24.160" v="1682" actId="113"/>
          <ac:spMkLst>
            <pc:docMk/>
            <pc:sldMk cId="2999116688" sldId="323"/>
            <ac:spMk id="16" creationId="{484D8F5A-B273-F9EB-8CF4-519BAFC8580F}"/>
          </ac:spMkLst>
        </pc:spChg>
        <pc:spChg chg="add mod">
          <ac:chgData name="Sepideh Modgham" userId="4115b3b6-c566-49ec-8cd3-2d7651a9555d" providerId="ADAL" clId="{48E62BC5-7D5A-4218-B3CC-19D2D7FDE223}" dt="2024-08-07T12:17:29.936" v="1684" actId="113"/>
          <ac:spMkLst>
            <pc:docMk/>
            <pc:sldMk cId="2999116688" sldId="323"/>
            <ac:spMk id="17" creationId="{C012AD1F-0C96-29CB-CDBA-B10810305BD4}"/>
          </ac:spMkLst>
        </pc:spChg>
        <pc:spChg chg="add mod">
          <ac:chgData name="Sepideh Modgham" userId="4115b3b6-c566-49ec-8cd3-2d7651a9555d" providerId="ADAL" clId="{48E62BC5-7D5A-4218-B3CC-19D2D7FDE223}" dt="2024-08-07T12:17:40.261" v="1686" actId="113"/>
          <ac:spMkLst>
            <pc:docMk/>
            <pc:sldMk cId="2999116688" sldId="323"/>
            <ac:spMk id="18" creationId="{600271A2-3283-5864-CFE2-651896D6AB19}"/>
          </ac:spMkLst>
        </pc:spChg>
        <pc:spChg chg="add mod">
          <ac:chgData name="Sepideh Modgham" userId="4115b3b6-c566-49ec-8cd3-2d7651a9555d" providerId="ADAL" clId="{48E62BC5-7D5A-4218-B3CC-19D2D7FDE223}" dt="2024-08-07T12:17:47.025" v="1688" actId="113"/>
          <ac:spMkLst>
            <pc:docMk/>
            <pc:sldMk cId="2999116688" sldId="323"/>
            <ac:spMk id="19" creationId="{2A296371-19CC-A1F1-2FAD-B66403D62B59}"/>
          </ac:spMkLst>
        </pc:spChg>
        <pc:spChg chg="add mod">
          <ac:chgData name="Sepideh Modgham" userId="4115b3b6-c566-49ec-8cd3-2d7651a9555d" providerId="ADAL" clId="{48E62BC5-7D5A-4218-B3CC-19D2D7FDE223}" dt="2024-08-07T12:17:53.591" v="1690" actId="113"/>
          <ac:spMkLst>
            <pc:docMk/>
            <pc:sldMk cId="2999116688" sldId="323"/>
            <ac:spMk id="20" creationId="{CE46CA70-010E-6C66-76D1-6B0CCF423BF6}"/>
          </ac:spMkLst>
        </pc:spChg>
        <pc:spChg chg="add mod">
          <ac:chgData name="Sepideh Modgham" userId="4115b3b6-c566-49ec-8cd3-2d7651a9555d" providerId="ADAL" clId="{48E62BC5-7D5A-4218-B3CC-19D2D7FDE223}" dt="2024-07-29T12:58:53.151" v="475" actId="1076"/>
          <ac:spMkLst>
            <pc:docMk/>
            <pc:sldMk cId="2999116688" sldId="323"/>
            <ac:spMk id="22" creationId="{B1465C4E-F022-7CEA-F8F4-C743BACD5D01}"/>
          </ac:spMkLst>
        </pc:spChg>
        <pc:spChg chg="add mod">
          <ac:chgData name="Sepideh Modgham" userId="4115b3b6-c566-49ec-8cd3-2d7651a9555d" providerId="ADAL" clId="{48E62BC5-7D5A-4218-B3CC-19D2D7FDE223}" dt="2024-07-29T12:59:47.490" v="488" actId="1076"/>
          <ac:spMkLst>
            <pc:docMk/>
            <pc:sldMk cId="2999116688" sldId="323"/>
            <ac:spMk id="24" creationId="{656B4E87-AADD-159B-A627-52619EA89A7C}"/>
          </ac:spMkLst>
        </pc:spChg>
        <pc:spChg chg="add mod">
          <ac:chgData name="Sepideh Modgham" userId="4115b3b6-c566-49ec-8cd3-2d7651a9555d" providerId="ADAL" clId="{48E62BC5-7D5A-4218-B3CC-19D2D7FDE223}" dt="2024-07-29T13:00:59.359" v="499" actId="1076"/>
          <ac:spMkLst>
            <pc:docMk/>
            <pc:sldMk cId="2999116688" sldId="323"/>
            <ac:spMk id="26" creationId="{8D02B31E-1EB1-939A-38DC-1C078F1CF1F4}"/>
          </ac:spMkLst>
        </pc:spChg>
        <pc:spChg chg="add mod">
          <ac:chgData name="Sepideh Modgham" userId="4115b3b6-c566-49ec-8cd3-2d7651a9555d" providerId="ADAL" clId="{48E62BC5-7D5A-4218-B3CC-19D2D7FDE223}" dt="2024-07-29T13:01:53.530" v="511" actId="1076"/>
          <ac:spMkLst>
            <pc:docMk/>
            <pc:sldMk cId="2999116688" sldId="323"/>
            <ac:spMk id="28" creationId="{934D3368-33DF-C57B-F390-8717739D87F2}"/>
          </ac:spMkLst>
        </pc:spChg>
        <pc:spChg chg="add mod">
          <ac:chgData name="Sepideh Modgham" userId="4115b3b6-c566-49ec-8cd3-2d7651a9555d" providerId="ADAL" clId="{48E62BC5-7D5A-4218-B3CC-19D2D7FDE223}" dt="2024-08-07T12:17:27.149" v="1683" actId="113"/>
          <ac:spMkLst>
            <pc:docMk/>
            <pc:sldMk cId="2999116688" sldId="323"/>
            <ac:spMk id="29" creationId="{2E727B31-C47C-1AF7-480B-7F1A83832A61}"/>
          </ac:spMkLst>
        </pc:spChg>
        <pc:spChg chg="add mod">
          <ac:chgData name="Sepideh Modgham" userId="4115b3b6-c566-49ec-8cd3-2d7651a9555d" providerId="ADAL" clId="{48E62BC5-7D5A-4218-B3CC-19D2D7FDE223}" dt="2024-08-07T12:17:44.237" v="1687" actId="113"/>
          <ac:spMkLst>
            <pc:docMk/>
            <pc:sldMk cId="2999116688" sldId="323"/>
            <ac:spMk id="30" creationId="{980F9294-FBFE-DA6C-C9E0-FA29D64130CF}"/>
          </ac:spMkLst>
        </pc:spChg>
        <pc:spChg chg="add mod">
          <ac:chgData name="Sepideh Modgham" userId="4115b3b6-c566-49ec-8cd3-2d7651a9555d" providerId="ADAL" clId="{48E62BC5-7D5A-4218-B3CC-19D2D7FDE223}" dt="2024-08-07T12:17:56.514" v="1691" actId="113"/>
          <ac:spMkLst>
            <pc:docMk/>
            <pc:sldMk cId="2999116688" sldId="323"/>
            <ac:spMk id="31" creationId="{0FAA93FE-B402-F88C-F168-8D0DA80BE8AE}"/>
          </ac:spMkLst>
        </pc:spChg>
        <pc:spChg chg="add mod">
          <ac:chgData name="Sepideh Modgham" userId="4115b3b6-c566-49ec-8cd3-2d7651a9555d" providerId="ADAL" clId="{48E62BC5-7D5A-4218-B3CC-19D2D7FDE223}" dt="2024-08-07T12:17:36.471" v="1685" actId="113"/>
          <ac:spMkLst>
            <pc:docMk/>
            <pc:sldMk cId="2999116688" sldId="323"/>
            <ac:spMk id="32" creationId="{D45478C0-D585-A9AD-B53E-48586E429D94}"/>
          </ac:spMkLst>
        </pc:spChg>
        <pc:spChg chg="add mod">
          <ac:chgData name="Sepideh Modgham" userId="4115b3b6-c566-49ec-8cd3-2d7651a9555d" providerId="ADAL" clId="{48E62BC5-7D5A-4218-B3CC-19D2D7FDE223}" dt="2024-08-07T12:17:50.117" v="1689" actId="113"/>
          <ac:spMkLst>
            <pc:docMk/>
            <pc:sldMk cId="2999116688" sldId="323"/>
            <ac:spMk id="33" creationId="{710F8723-32D8-2DA8-D19E-3A46BA5E9A6B}"/>
          </ac:spMkLst>
        </pc:spChg>
      </pc:sldChg>
      <pc:sldChg chg="addSp modSp mod modAnim">
        <pc:chgData name="Sepideh Modgham" userId="4115b3b6-c566-49ec-8cd3-2d7651a9555d" providerId="ADAL" clId="{48E62BC5-7D5A-4218-B3CC-19D2D7FDE223}" dt="2024-07-31T09:48:53.886" v="1101" actId="1076"/>
        <pc:sldMkLst>
          <pc:docMk/>
          <pc:sldMk cId="2390726481" sldId="324"/>
        </pc:sldMkLst>
        <pc:spChg chg="mod">
          <ac:chgData name="Sepideh Modgham" userId="4115b3b6-c566-49ec-8cd3-2d7651a9555d" providerId="ADAL" clId="{48E62BC5-7D5A-4218-B3CC-19D2D7FDE223}" dt="2024-07-31T09:42:08.320" v="1084" actId="20577"/>
          <ac:spMkLst>
            <pc:docMk/>
            <pc:sldMk cId="2390726481" sldId="324"/>
            <ac:spMk id="3" creationId="{08423FF3-04B5-476E-A64C-A7122CF96D75}"/>
          </ac:spMkLst>
        </pc:spChg>
        <pc:spChg chg="add mod">
          <ac:chgData name="Sepideh Modgham" userId="4115b3b6-c566-49ec-8cd3-2d7651a9555d" providerId="ADAL" clId="{48E62BC5-7D5A-4218-B3CC-19D2D7FDE223}" dt="2024-07-31T09:47:50.620" v="1091" actId="403"/>
          <ac:spMkLst>
            <pc:docMk/>
            <pc:sldMk cId="2390726481" sldId="324"/>
            <ac:spMk id="4" creationId="{D5FED7DB-4C8D-43EA-CDCD-CC45D913C0F8}"/>
          </ac:spMkLst>
        </pc:spChg>
        <pc:spChg chg="add mod">
          <ac:chgData name="Sepideh Modgham" userId="4115b3b6-c566-49ec-8cd3-2d7651a9555d" providerId="ADAL" clId="{48E62BC5-7D5A-4218-B3CC-19D2D7FDE223}" dt="2024-07-31T09:48:33.129" v="1097" actId="403"/>
          <ac:spMkLst>
            <pc:docMk/>
            <pc:sldMk cId="2390726481" sldId="324"/>
            <ac:spMk id="7" creationId="{ADF42E20-07A9-BE67-3E0E-6F293F1242D8}"/>
          </ac:spMkLst>
        </pc:spChg>
        <pc:spChg chg="add mod">
          <ac:chgData name="Sepideh Modgham" userId="4115b3b6-c566-49ec-8cd3-2d7651a9555d" providerId="ADAL" clId="{48E62BC5-7D5A-4218-B3CC-19D2D7FDE223}" dt="2024-07-31T09:48:50.855" v="1100" actId="1076"/>
          <ac:spMkLst>
            <pc:docMk/>
            <pc:sldMk cId="2390726481" sldId="324"/>
            <ac:spMk id="13" creationId="{F91B44D8-39C3-1C95-2850-AE341F99BCA1}"/>
          </ac:spMkLst>
        </pc:spChg>
        <pc:spChg chg="add mod">
          <ac:chgData name="Sepideh Modgham" userId="4115b3b6-c566-49ec-8cd3-2d7651a9555d" providerId="ADAL" clId="{48E62BC5-7D5A-4218-B3CC-19D2D7FDE223}" dt="2024-07-31T09:48:53.886" v="1101" actId="1076"/>
          <ac:spMkLst>
            <pc:docMk/>
            <pc:sldMk cId="2390726481" sldId="324"/>
            <ac:spMk id="15" creationId="{DF9B53FA-D19A-7E27-B313-D685B17D9E06}"/>
          </ac:spMkLst>
        </pc:spChg>
      </pc:sldChg>
      <pc:sldChg chg="addSp delSp modSp mod modAnim">
        <pc:chgData name="Sepideh Modgham" userId="4115b3b6-c566-49ec-8cd3-2d7651a9555d" providerId="ADAL" clId="{48E62BC5-7D5A-4218-B3CC-19D2D7FDE223}" dt="2024-07-31T14:57:22.027" v="1670" actId="207"/>
        <pc:sldMkLst>
          <pc:docMk/>
          <pc:sldMk cId="2288259467" sldId="325"/>
        </pc:sldMkLst>
        <pc:spChg chg="add mod">
          <ac:chgData name="Sepideh Modgham" userId="4115b3b6-c566-49ec-8cd3-2d7651a9555d" providerId="ADAL" clId="{48E62BC5-7D5A-4218-B3CC-19D2D7FDE223}" dt="2024-07-31T12:47:42.824" v="1250" actId="6549"/>
          <ac:spMkLst>
            <pc:docMk/>
            <pc:sldMk cId="2288259467" sldId="325"/>
            <ac:spMk id="2" creationId="{E176D1AE-5E44-4738-8DA2-87757B02F43F}"/>
          </ac:spMkLst>
        </pc:spChg>
        <pc:spChg chg="mod">
          <ac:chgData name="Sepideh Modgham" userId="4115b3b6-c566-49ec-8cd3-2d7651a9555d" providerId="ADAL" clId="{48E62BC5-7D5A-4218-B3CC-19D2D7FDE223}" dt="2024-07-31T12:44:41.032" v="1178" actId="6549"/>
          <ac:spMkLst>
            <pc:docMk/>
            <pc:sldMk cId="2288259467" sldId="325"/>
            <ac:spMk id="3" creationId="{08423FF3-04B5-476E-A64C-A7122CF96D75}"/>
          </ac:spMkLst>
        </pc:spChg>
        <pc:spChg chg="add mod">
          <ac:chgData name="Sepideh Modgham" userId="4115b3b6-c566-49ec-8cd3-2d7651a9555d" providerId="ADAL" clId="{48E62BC5-7D5A-4218-B3CC-19D2D7FDE223}" dt="2024-07-31T12:45:36.931" v="1190" actId="6549"/>
          <ac:spMkLst>
            <pc:docMk/>
            <pc:sldMk cId="2288259467" sldId="325"/>
            <ac:spMk id="5" creationId="{BA4D8F8F-D1FC-89D9-52D4-94DFF3ACE019}"/>
          </ac:spMkLst>
        </pc:spChg>
        <pc:spChg chg="mod">
          <ac:chgData name="Sepideh Modgham" userId="4115b3b6-c566-49ec-8cd3-2d7651a9555d" providerId="ADAL" clId="{48E62BC5-7D5A-4218-B3CC-19D2D7FDE223}" dt="2024-07-29T13:45:10.236" v="901" actId="6549"/>
          <ac:spMkLst>
            <pc:docMk/>
            <pc:sldMk cId="2288259467" sldId="325"/>
            <ac:spMk id="6" creationId="{00000000-0000-0000-0000-000000000000}"/>
          </ac:spMkLst>
        </pc:spChg>
        <pc:spChg chg="add mod">
          <ac:chgData name="Sepideh Modgham" userId="4115b3b6-c566-49ec-8cd3-2d7651a9555d" providerId="ADAL" clId="{48E62BC5-7D5A-4218-B3CC-19D2D7FDE223}" dt="2024-07-31T12:46:05.528" v="1196" actId="14100"/>
          <ac:spMkLst>
            <pc:docMk/>
            <pc:sldMk cId="2288259467" sldId="325"/>
            <ac:spMk id="8" creationId="{32F50610-6A3C-4E24-E9E3-6694905DE1D7}"/>
          </ac:spMkLst>
        </pc:spChg>
        <pc:spChg chg="add del mod">
          <ac:chgData name="Sepideh Modgham" userId="4115b3b6-c566-49ec-8cd3-2d7651a9555d" providerId="ADAL" clId="{48E62BC5-7D5A-4218-B3CC-19D2D7FDE223}" dt="2024-07-31T12:46:25.644" v="1200" actId="478"/>
          <ac:spMkLst>
            <pc:docMk/>
            <pc:sldMk cId="2288259467" sldId="325"/>
            <ac:spMk id="14" creationId="{F2BDD855-C0CA-B0D3-224B-CCCFA873AFAF}"/>
          </ac:spMkLst>
        </pc:spChg>
        <pc:spChg chg="add mod">
          <ac:chgData name="Sepideh Modgham" userId="4115b3b6-c566-49ec-8cd3-2d7651a9555d" providerId="ADAL" clId="{48E62BC5-7D5A-4218-B3CC-19D2D7FDE223}" dt="2024-07-31T14:57:22.027" v="1670" actId="207"/>
          <ac:spMkLst>
            <pc:docMk/>
            <pc:sldMk cId="2288259467" sldId="325"/>
            <ac:spMk id="16" creationId="{61FD9FEB-EC0B-301B-31A0-E16211BA3C40}"/>
          </ac:spMkLst>
        </pc:spChg>
        <pc:spChg chg="add mod">
          <ac:chgData name="Sepideh Modgham" userId="4115b3b6-c566-49ec-8cd3-2d7651a9555d" providerId="ADAL" clId="{48E62BC5-7D5A-4218-B3CC-19D2D7FDE223}" dt="2024-07-31T12:47:02.214" v="1230" actId="14100"/>
          <ac:spMkLst>
            <pc:docMk/>
            <pc:sldMk cId="2288259467" sldId="325"/>
            <ac:spMk id="17" creationId="{B3EDE377-7F0E-7D25-3A04-158EE4883CDE}"/>
          </ac:spMkLst>
        </pc:spChg>
        <pc:spChg chg="add mod">
          <ac:chgData name="Sepideh Modgham" userId="4115b3b6-c566-49ec-8cd3-2d7651a9555d" providerId="ADAL" clId="{48E62BC5-7D5A-4218-B3CC-19D2D7FDE223}" dt="2024-07-31T12:47:32.399" v="1244" actId="1076"/>
          <ac:spMkLst>
            <pc:docMk/>
            <pc:sldMk cId="2288259467" sldId="325"/>
            <ac:spMk id="20" creationId="{1162FFF6-50FC-4B44-9C8A-629E44CF8FA0}"/>
          </ac:spMkLst>
        </pc:spChg>
      </pc:sldChg>
    </pc:docChg>
  </pc:docChgLst>
  <pc:docChgLst>
    <pc:chgData name="Mucklow Darren (Staff)" userId="8e59ca1c-6b4b-435e-9886-d435788b9330" providerId="ADAL" clId="{5BC23C9D-309A-4E61-B2A8-DDB5BAB1393A}"/>
    <pc:docChg chg="modSld">
      <pc:chgData name="Mucklow Darren (Staff)" userId="8e59ca1c-6b4b-435e-9886-d435788b9330" providerId="ADAL" clId="{5BC23C9D-309A-4E61-B2A8-DDB5BAB1393A}" dt="2024-06-23T17:38:41.443" v="1" actId="20577"/>
      <pc:docMkLst>
        <pc:docMk/>
      </pc:docMkLst>
      <pc:sldChg chg="modSp">
        <pc:chgData name="Mucklow Darren (Staff)" userId="8e59ca1c-6b4b-435e-9886-d435788b9330" providerId="ADAL" clId="{5BC23C9D-309A-4E61-B2A8-DDB5BAB1393A}" dt="2024-06-23T17:38:41.443" v="1" actId="20577"/>
        <pc:sldMkLst>
          <pc:docMk/>
          <pc:sldMk cId="3104982379" sldId="311"/>
        </pc:sldMkLst>
        <pc:spChg chg="mod">
          <ac:chgData name="Mucklow Darren (Staff)" userId="8e59ca1c-6b4b-435e-9886-d435788b9330" providerId="ADAL" clId="{5BC23C9D-309A-4E61-B2A8-DDB5BAB1393A}" dt="2024-06-23T17:38:38.959" v="0" actId="20577"/>
          <ac:spMkLst>
            <pc:docMk/>
            <pc:sldMk cId="3104982379" sldId="311"/>
            <ac:spMk id="11" creationId="{8B2AF362-A6CE-453D-85C0-43006CAF5C02}"/>
          </ac:spMkLst>
        </pc:spChg>
        <pc:spChg chg="mod">
          <ac:chgData name="Mucklow Darren (Staff)" userId="8e59ca1c-6b4b-435e-9886-d435788b9330" providerId="ADAL" clId="{5BC23C9D-309A-4E61-B2A8-DDB5BAB1393A}" dt="2024-06-23T17:38:41.443" v="1" actId="20577"/>
          <ac:spMkLst>
            <pc:docMk/>
            <pc:sldMk cId="3104982379" sldId="311"/>
            <ac:spMk id="22" creationId="{8637DC60-D2A8-4D6F-A91D-59311BD177BF}"/>
          </ac:spMkLst>
        </pc:sp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20:21:27.493" v="1214"/>
        <pc:sldMkLst>
          <pc:docMk/>
          <pc:sldMk cId="3136223417" sldId="303"/>
        </pc:sldMkLst>
        <pc:spChg chg="mod">
          <ac:chgData name="Mucklow Darren (Staff)" userId="8e59ca1c-6b4b-435e-9886-d435788b9330" providerId="ADAL" clId="{5D3D8AAC-73D8-4B2F-9BC7-91A0F16F2439}" dt="2023-05-31T19:37:54.931" v="1036" actId="20577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5D3D8AAC-73D8-4B2F-9BC7-91A0F16F2439}" dt="2023-05-31T19:36:13.390" v="1005" actId="20577"/>
          <ac:spMkLst>
            <pc:docMk/>
            <pc:sldMk cId="3136223417" sldId="303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5D3D8AAC-73D8-4B2F-9BC7-91A0F16F2439}" dt="2023-05-31T19:36:51.285" v="1014" actId="1076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41:01.758" v="1151" actId="20577"/>
          <ac:spMkLst>
            <pc:docMk/>
            <pc:sldMk cId="3136223417" sldId="303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5D3D8AAC-73D8-4B2F-9BC7-91A0F16F2439}" dt="2023-05-31T19:40:58.212" v="1150"/>
          <ac:spMkLst>
            <pc:docMk/>
            <pc:sldMk cId="3136223417" sldId="303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5D3D8AAC-73D8-4B2F-9BC7-91A0F16F2439}" dt="2023-05-31T19:39:55.571" v="1133" actId="20577"/>
          <ac:spMkLst>
            <pc:docMk/>
            <pc:sldMk cId="3136223417" sldId="303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5D3D8AAC-73D8-4B2F-9BC7-91A0F16F2439}" dt="2023-05-31T19:41:33.340" v="1177" actId="13822"/>
          <ac:spMkLst>
            <pc:docMk/>
            <pc:sldMk cId="3136223417" sldId="303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5D3D8AAC-73D8-4B2F-9BC7-91A0F16F2439}" dt="2023-05-31T19:40:04.565" v="1137" actId="20577"/>
          <ac:spMkLst>
            <pc:docMk/>
            <pc:sldMk cId="3136223417" sldId="303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5D3D8AAC-73D8-4B2F-9BC7-91A0F16F2439}" dt="2023-05-31T19:40:29.609" v="1142" actId="16959"/>
          <ac:spMkLst>
            <pc:docMk/>
            <pc:sldMk cId="3136223417" sldId="303"/>
            <ac:spMk id="12" creationId="{38A81192-8EFA-451D-96BE-FC90CA95D4F6}"/>
          </ac:spMkLst>
        </pc:spChg>
      </pc:sldChg>
      <pc:sldChg chg="modSp add">
        <pc:chgData name="Mucklow Darren (Staff)" userId="8e59ca1c-6b4b-435e-9886-d435788b9330" providerId="ADAL" clId="{5D3D8AAC-73D8-4B2F-9BC7-91A0F16F2439}" dt="2023-05-31T20:43:41.502" v="1221" actId="20577"/>
        <pc:sldMkLst>
          <pc:docMk/>
          <pc:sldMk cId="3692862712" sldId="304"/>
        </pc:sldMkLst>
        <pc:spChg chg="mod">
          <ac:chgData name="Mucklow Darren (Staff)" userId="8e59ca1c-6b4b-435e-9886-d435788b9330" providerId="ADAL" clId="{5D3D8AAC-73D8-4B2F-9BC7-91A0F16F2439}" dt="2023-05-31T20:43:41.502" v="1221" actId="20577"/>
          <ac:spMkLst>
            <pc:docMk/>
            <pc:sldMk cId="3692862712" sldId="304"/>
            <ac:spMk id="3" creationId="{F2AA4260-BC72-4FE5-BD42-BEC670CD09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CB29E-F715-4389-A8E4-637C0F100B6C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28325-6AC4-4A3D-868F-84A6F6DDC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662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28325-6AC4-4A3D-868F-84A6F6DDCBB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56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D2D624-DDF6-2619-C6DE-986721F4C6EA}"/>
              </a:ext>
            </a:extLst>
          </p:cNvPr>
          <p:cNvSpPr txBox="1"/>
          <p:nvPr/>
        </p:nvSpPr>
        <p:spPr>
          <a:xfrm>
            <a:off x="658906" y="1909481"/>
            <a:ext cx="785308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E2.11: Sketching curves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Sketching linear graphs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gradient/intercept method – 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/>
              <p:nvPr/>
            </p:nvSpPr>
            <p:spPr>
              <a:xfrm>
                <a:off x="235909" y="2364963"/>
                <a:ext cx="5804508" cy="4193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We know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intercept </a:t>
                </a:r>
                <a:r>
                  <a:rPr kumimoji="0" lang="en-GB" sz="240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is</a:t>
                </a: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- 4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Plot it on 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</a:t>
                </a:r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grid.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The gradient is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This means the line goes 2 squares up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 every 3 it goes across.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We can use this to plot the next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kumimoji="0" lang="en-GB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oordinate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Now join them up with a ruler.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09" y="2364963"/>
                <a:ext cx="5804508" cy="4193071"/>
              </a:xfrm>
              <a:prstGeom prst="rect">
                <a:avLst/>
              </a:prstGeom>
              <a:blipFill>
                <a:blip r:embed="rId2"/>
                <a:stretch>
                  <a:fillRect l="-1681" t="-1017" b="-24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21FE001-87F8-4F8A-AF7A-3B09025EEBEB}"/>
              </a:ext>
            </a:extLst>
          </p:cNvPr>
          <p:cNvGraphicFramePr>
            <a:graphicFrameLocks noGrp="1"/>
          </p:cNvGraphicFramePr>
          <p:nvPr/>
        </p:nvGraphicFramePr>
        <p:xfrm>
          <a:off x="6175359" y="1438835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3558AFE-F8FF-484B-9179-576EF445B5A8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DCFFDE-DC7B-4F18-9AE3-DB9AB9BF7EE9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9F25DB69-063F-4638-A8B6-9892288E7B46}"/>
              </a:ext>
            </a:extLst>
          </p:cNvPr>
          <p:cNvSpPr/>
          <p:nvPr/>
        </p:nvSpPr>
        <p:spPr>
          <a:xfrm>
            <a:off x="8731790" y="5404987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0E9AF-AE97-4668-A5EE-B2691C8E8EE0}"/>
              </a:ext>
            </a:extLst>
          </p:cNvPr>
          <p:cNvSpPr/>
          <p:nvPr/>
        </p:nvSpPr>
        <p:spPr>
          <a:xfrm>
            <a:off x="9846058" y="4655071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EA7B9A-A30B-46AF-9398-F9D72CAB88FC}"/>
              </a:ext>
            </a:extLst>
          </p:cNvPr>
          <p:cNvSpPr/>
          <p:nvPr/>
        </p:nvSpPr>
        <p:spPr>
          <a:xfrm>
            <a:off x="10992372" y="3913309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7D17B59-EAFF-45FC-BA40-2F574A83D5CB}"/>
              </a:ext>
            </a:extLst>
          </p:cNvPr>
          <p:cNvSpPr/>
          <p:nvPr/>
        </p:nvSpPr>
        <p:spPr>
          <a:xfrm>
            <a:off x="7580271" y="6131645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C7610E6-DFBE-4E63-B367-133101127B5E}"/>
              </a:ext>
            </a:extLst>
          </p:cNvPr>
          <p:cNvCxnSpPr>
            <a:cxnSpLocks/>
          </p:cNvCxnSpPr>
          <p:nvPr/>
        </p:nvCxnSpPr>
        <p:spPr>
          <a:xfrm flipV="1">
            <a:off x="6937541" y="3462873"/>
            <a:ext cx="5042584" cy="328248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A6A0A5-D26A-91D5-3E85-9D2425EA89A4}"/>
                  </a:ext>
                </a:extLst>
              </p:cNvPr>
              <p:cNvSpPr txBox="1"/>
              <p:nvPr/>
            </p:nvSpPr>
            <p:spPr>
              <a:xfrm>
                <a:off x="234361" y="1261832"/>
                <a:ext cx="6250132" cy="11346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grid draw the graph of </a:t>
                </a:r>
              </a:p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r>
                  <a:rPr lang="en-GB" sz="2800" dirty="0"/>
                  <a:t>.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A6A0A5-D26A-91D5-3E85-9D2425EA8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61" y="1261832"/>
                <a:ext cx="6250132" cy="1134670"/>
              </a:xfrm>
              <a:prstGeom prst="rect">
                <a:avLst/>
              </a:prstGeom>
              <a:blipFill>
                <a:blip r:embed="rId3"/>
                <a:stretch>
                  <a:fillRect l="-1949" t="-5914" b="-69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16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gradient/intercept method – 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/>
              <p:nvPr/>
            </p:nvSpPr>
            <p:spPr>
              <a:xfrm>
                <a:off x="234362" y="2543215"/>
                <a:ext cx="5665488" cy="4189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We know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intercept is </a:t>
                </a: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Plot it on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the grid.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gradient is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num>
                      <m:den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This means the line goes 1 square down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 every 2 it goes across.</a:t>
                </a:r>
              </a:p>
              <a:p>
                <a:pPr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We can use this to plot the next</a:t>
                </a:r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kumimoji="0" lang="en-GB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oordinate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Now join them up with a ruler.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62" y="2543215"/>
                <a:ext cx="5665488" cy="4189930"/>
              </a:xfrm>
              <a:prstGeom prst="rect">
                <a:avLst/>
              </a:prstGeom>
              <a:blipFill>
                <a:blip r:embed="rId2"/>
                <a:stretch>
                  <a:fillRect l="-1613" t="-1017" r="-3011" b="-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21FE001-87F8-4F8A-AF7A-3B09025EEBEB}"/>
              </a:ext>
            </a:extLst>
          </p:cNvPr>
          <p:cNvGraphicFramePr>
            <a:graphicFrameLocks noGrp="1"/>
          </p:cNvGraphicFramePr>
          <p:nvPr/>
        </p:nvGraphicFramePr>
        <p:xfrm>
          <a:off x="6175359" y="1438835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3558AFE-F8FF-484B-9179-576EF445B5A8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DCFFDE-DC7B-4F18-9AE3-DB9AB9BF7EE9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9F25DB69-063F-4638-A8B6-9892288E7B46}"/>
              </a:ext>
            </a:extLst>
          </p:cNvPr>
          <p:cNvSpPr/>
          <p:nvPr/>
        </p:nvSpPr>
        <p:spPr>
          <a:xfrm>
            <a:off x="8719930" y="2440293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0E9AF-AE97-4668-A5EE-B2691C8E8EE0}"/>
              </a:ext>
            </a:extLst>
          </p:cNvPr>
          <p:cNvSpPr/>
          <p:nvPr/>
        </p:nvSpPr>
        <p:spPr>
          <a:xfrm>
            <a:off x="9475612" y="2819260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EA7B9A-A30B-46AF-9398-F9D72CAB88FC}"/>
              </a:ext>
            </a:extLst>
          </p:cNvPr>
          <p:cNvSpPr/>
          <p:nvPr/>
        </p:nvSpPr>
        <p:spPr>
          <a:xfrm>
            <a:off x="10229056" y="3167219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7D17B59-EAFF-45FC-BA40-2F574A83D5CB}"/>
              </a:ext>
            </a:extLst>
          </p:cNvPr>
          <p:cNvSpPr/>
          <p:nvPr/>
        </p:nvSpPr>
        <p:spPr>
          <a:xfrm>
            <a:off x="10985593" y="3522513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C7610E6-DFBE-4E63-B367-133101127B5E}"/>
              </a:ext>
            </a:extLst>
          </p:cNvPr>
          <p:cNvCxnSpPr>
            <a:cxnSpLocks/>
          </p:cNvCxnSpPr>
          <p:nvPr/>
        </p:nvCxnSpPr>
        <p:spPr>
          <a:xfrm>
            <a:off x="6416595" y="1393536"/>
            <a:ext cx="5716979" cy="275242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7B687A8-7CBD-53AA-E795-3074F505578D}"/>
                  </a:ext>
                </a:extLst>
              </p:cNvPr>
              <p:cNvSpPr txBox="1"/>
              <p:nvPr/>
            </p:nvSpPr>
            <p:spPr>
              <a:xfrm>
                <a:off x="234361" y="1290314"/>
                <a:ext cx="6250132" cy="11728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grid draw the graph of </a:t>
                </a:r>
              </a:p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2800" dirty="0"/>
                  <a:t>.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7B687A8-7CBD-53AA-E795-3074F5055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61" y="1290314"/>
                <a:ext cx="6250132" cy="1172822"/>
              </a:xfrm>
              <a:prstGeom prst="rect">
                <a:avLst/>
              </a:prstGeom>
              <a:blipFill>
                <a:blip r:embed="rId3"/>
                <a:stretch>
                  <a:fillRect l="-1949" t="-5729" b="-36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981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ABA6C785-312F-458E-B278-757F6D85BADA}"/>
              </a:ext>
            </a:extLst>
          </p:cNvPr>
          <p:cNvGraphicFramePr>
            <a:graphicFrameLocks noGrp="1"/>
          </p:cNvGraphicFramePr>
          <p:nvPr/>
        </p:nvGraphicFramePr>
        <p:xfrm>
          <a:off x="6175359" y="1438835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FA28133-CB83-4C2D-94A1-E7BE575CBB2D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51716D-730B-4377-AFED-403BC75DD5DA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498C22A-41D9-4465-B186-4DE3A489FB45}"/>
              </a:ext>
            </a:extLst>
          </p:cNvPr>
          <p:cNvCxnSpPr>
            <a:cxnSpLocks/>
          </p:cNvCxnSpPr>
          <p:nvPr/>
        </p:nvCxnSpPr>
        <p:spPr>
          <a:xfrm flipH="1">
            <a:off x="8348870" y="1248336"/>
            <a:ext cx="2835966" cy="557275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04C063-C895-484F-B69B-0D3AED3A95AD}"/>
                  </a:ext>
                </a:extLst>
              </p:cNvPr>
              <p:cNvSpPr txBox="1"/>
              <p:nvPr/>
            </p:nvSpPr>
            <p:spPr>
              <a:xfrm>
                <a:off x="185943" y="1505037"/>
                <a:ext cx="5522431" cy="41570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Plot the following graphs using the gradient/intercept method.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−5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04C063-C895-484F-B69B-0D3AED3A9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43" y="1505037"/>
                <a:ext cx="5522431" cy="4157035"/>
              </a:xfrm>
              <a:prstGeom prst="rect">
                <a:avLst/>
              </a:prstGeom>
              <a:blipFill>
                <a:blip r:embed="rId2"/>
                <a:stretch>
                  <a:fillRect l="-2320" t="-16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1D8570-56E9-47DC-B6A5-7E39D950CB4A}"/>
              </a:ext>
            </a:extLst>
          </p:cNvPr>
          <p:cNvCxnSpPr>
            <a:cxnSpLocks/>
          </p:cNvCxnSpPr>
          <p:nvPr/>
        </p:nvCxnSpPr>
        <p:spPr>
          <a:xfrm flipH="1" flipV="1">
            <a:off x="7264187" y="1363098"/>
            <a:ext cx="4601272" cy="456062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00A0D0-09D2-4248-B532-4969F07C7B67}"/>
              </a:ext>
            </a:extLst>
          </p:cNvPr>
          <p:cNvCxnSpPr>
            <a:cxnSpLocks/>
          </p:cNvCxnSpPr>
          <p:nvPr/>
        </p:nvCxnSpPr>
        <p:spPr>
          <a:xfrm flipH="1">
            <a:off x="6096001" y="1351725"/>
            <a:ext cx="5870712" cy="43405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35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5B9E25-A137-B89E-87C9-952BD5AF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269" y="1303033"/>
            <a:ext cx="5944396" cy="546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– Rearranging formulae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06BB08DC-F8F2-42D0-8828-735F99804E7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2540" y="2696009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06BB08DC-F8F2-42D0-8828-735F99804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40" y="2696009"/>
                <a:ext cx="3528392" cy="734068"/>
              </a:xfrm>
              <a:prstGeom prst="rect">
                <a:avLst/>
              </a:prstGeom>
              <a:blipFill>
                <a:blip r:embed="rId2"/>
                <a:stretch>
                  <a:fillRect l="-19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9997430-BED2-443E-BDDE-F778890BD903}"/>
                  </a:ext>
                </a:extLst>
              </p:cNvPr>
              <p:cNvSpPr txBox="1"/>
              <p:nvPr/>
            </p:nvSpPr>
            <p:spPr>
              <a:xfrm>
                <a:off x="333935" y="1687570"/>
                <a:ext cx="11524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Rearrange the </a:t>
                </a:r>
                <a:r>
                  <a:rPr lang="en-GB" sz="3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following</a:t>
                </a:r>
                <a:r>
                  <a:rPr lang="en-GB" sz="28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 make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the subject.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9997430-BED2-443E-BDDE-F778890BD9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1687570"/>
                <a:ext cx="11524129" cy="584775"/>
              </a:xfrm>
              <a:prstGeom prst="rect">
                <a:avLst/>
              </a:prstGeom>
              <a:blipFill>
                <a:blip r:embed="rId3"/>
                <a:stretch>
                  <a:fillRect l="-111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1E7F293B-903A-4F60-B319-F41054B1ED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2540" y="3708355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1E7F293B-903A-4F60-B319-F41054B1E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40" y="3708355"/>
                <a:ext cx="3528392" cy="7340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5DF825B4-F0C8-4FCD-8221-18DBE42ABA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2540" y="4864394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5DF825B4-F0C8-4FCD-8221-18DBE42ABA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40" y="4864394"/>
                <a:ext cx="3528392" cy="734068"/>
              </a:xfrm>
              <a:prstGeom prst="rect">
                <a:avLst/>
              </a:prstGeom>
              <a:blipFill>
                <a:blip r:embed="rId5"/>
                <a:stretch>
                  <a:fillRect l="-20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2">
                <a:extLst>
                  <a:ext uri="{FF2B5EF4-FFF2-40B4-BE49-F238E27FC236}">
                    <a16:creationId xmlns:a16="http://schemas.microsoft.com/office/drawing/2014/main" id="{58924F79-8FE4-4B71-BC3A-5580E7F62A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2540" y="5941012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−9=0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Content Placeholder 2">
                <a:extLst>
                  <a:ext uri="{FF2B5EF4-FFF2-40B4-BE49-F238E27FC236}">
                    <a16:creationId xmlns:a16="http://schemas.microsoft.com/office/drawing/2014/main" id="{58924F79-8FE4-4B71-BC3A-5580E7F62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40" y="5941012"/>
                <a:ext cx="3528392" cy="734068"/>
              </a:xfrm>
              <a:prstGeom prst="rect">
                <a:avLst/>
              </a:prstGeom>
              <a:blipFill>
                <a:blip r:embed="rId6"/>
                <a:stretch>
                  <a:fillRect l="-19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AE3A8267-95AD-DF8B-7AF1-4F02D5012FCA}"/>
              </a:ext>
            </a:extLst>
          </p:cNvPr>
          <p:cNvGrpSpPr/>
          <p:nvPr/>
        </p:nvGrpSpPr>
        <p:grpSpPr>
          <a:xfrm>
            <a:off x="9312110" y="1288500"/>
            <a:ext cx="3092400" cy="612000"/>
            <a:chOff x="7934325" y="2798018"/>
            <a:chExt cx="3091066" cy="6221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ED71E96-CA79-B7B8-61E6-E76CA873C697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&quot;Not Allowed&quot; Symbol 6">
              <a:extLst>
                <a:ext uri="{FF2B5EF4-FFF2-40B4-BE49-F238E27FC236}">
                  <a16:creationId xmlns:a16="http://schemas.microsoft.com/office/drawing/2014/main" id="{C66756AD-4B2A-FA54-2C81-675E0DA1939D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6882191-1D7B-F659-C313-0CF046993A1A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A04BA-03C6-457D-3B7E-66986DC85666}"/>
                  </a:ext>
                </a:extLst>
              </p:cNvPr>
              <p:cNvSpPr txBox="1"/>
              <p:nvPr/>
            </p:nvSpPr>
            <p:spPr>
              <a:xfrm>
                <a:off x="5568603" y="2696009"/>
                <a:ext cx="2244436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lang="en-GB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A04BA-03C6-457D-3B7E-66986DC856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603" y="2696009"/>
                <a:ext cx="2244436" cy="578882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AD94B3-90C5-DFAC-F0BC-57714C7B1AFA}"/>
                  </a:ext>
                </a:extLst>
              </p:cNvPr>
              <p:cNvSpPr txBox="1"/>
              <p:nvPr/>
            </p:nvSpPr>
            <p:spPr>
              <a:xfrm>
                <a:off x="5568603" y="3706624"/>
                <a:ext cx="3030452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𝟏𝟓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AD94B3-90C5-DFAC-F0BC-57714C7B1A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603" y="3706624"/>
                <a:ext cx="3030452" cy="578882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48E9F05-9335-730C-CCE9-3FD45CCD4FB8}"/>
                  </a:ext>
                </a:extLst>
              </p:cNvPr>
              <p:cNvSpPr txBox="1"/>
              <p:nvPr/>
            </p:nvSpPr>
            <p:spPr>
              <a:xfrm>
                <a:off x="5536998" y="4649352"/>
                <a:ext cx="5388143" cy="790713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or decimal equivalent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48E9F05-9335-730C-CCE9-3FD45CCD4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998" y="4649352"/>
                <a:ext cx="5388143" cy="790713"/>
              </a:xfrm>
              <a:prstGeom prst="roundRect">
                <a:avLst/>
              </a:prstGeom>
              <a:blipFill>
                <a:blip r:embed="rId9"/>
                <a:stretch>
                  <a:fillRect r="-24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71E0EC-59B7-A2FF-4C43-CE07DB85B55D}"/>
                  </a:ext>
                </a:extLst>
              </p:cNvPr>
              <p:cNvSpPr txBox="1"/>
              <p:nvPr/>
            </p:nvSpPr>
            <p:spPr>
              <a:xfrm>
                <a:off x="5564678" y="5816836"/>
                <a:ext cx="5851467" cy="788443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GB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or decimal equivalent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71E0EC-59B7-A2FF-4C43-CE07DB85B5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4678" y="5816836"/>
                <a:ext cx="5851467" cy="788443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06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linear graph?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85FC0A56-FE0C-472A-B0CC-613B7973D9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4190" y="1547191"/>
                <a:ext cx="9190383" cy="5141168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itchFamily="34" charset="0"/>
                    <a:cs typeface="Arial" pitchFamily="34" charset="0"/>
                  </a:rPr>
                  <a:t>Straight line graphs are given by equations such as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= 4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+ 2</m:t>
                    </m:r>
                  </m:oMath>
                </a14:m>
                <a:r>
                  <a:rPr lang="en-GB" sz="2400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GB" sz="1050" dirty="0">
                  <a:latin typeface="Arial" pitchFamily="34" charset="0"/>
                  <a:cs typeface="Arial" pitchFamily="34" charset="0"/>
                </a:endParaRPr>
              </a:p>
              <a:p>
                <a:pPr>
                  <a:spcAft>
                    <a:spcPts val="600"/>
                  </a:spcAft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itchFamily="34" charset="0"/>
                    <a:cs typeface="Arial" pitchFamily="34" charset="0"/>
                  </a:rPr>
                  <a:t>We get a straight line graph if we have the following:</a:t>
                </a: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 ‘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m:rPr>
                        <m:nor/>
                      </m:rPr>
                      <a:rPr lang="en-GB" dirty="0">
                        <a:latin typeface="Arial" pitchFamily="34" charset="0"/>
                        <a:cs typeface="Arial" pitchFamily="34" charset="0"/>
                      </a:rPr>
                      <m:t>’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 term in the equation (could have a coefficient)</a:t>
                </a: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an ‘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’ term in the equation (could have a coefficient)</a:t>
                </a: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 numerical term in the equation.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GB" sz="1200" dirty="0">
                  <a:latin typeface="Arial" pitchFamily="34" charset="0"/>
                  <a:cs typeface="Arial" pitchFamily="34" charset="0"/>
                </a:endParaRPr>
              </a:p>
              <a:p>
                <a:pPr>
                  <a:spcAft>
                    <a:spcPts val="600"/>
                  </a:spcAft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itchFamily="34" charset="0"/>
                    <a:cs typeface="Arial" pitchFamily="34" charset="0"/>
                  </a:rPr>
                  <a:t>Straight line graphs </a:t>
                </a:r>
                <a:r>
                  <a:rPr lang="en-GB" sz="2400" b="1" dirty="0">
                    <a:latin typeface="Arial" pitchFamily="34" charset="0"/>
                    <a:cs typeface="Arial" pitchFamily="34" charset="0"/>
                  </a:rPr>
                  <a:t>cannot</a:t>
                </a:r>
                <a:r>
                  <a:rPr lang="en-GB" sz="2400" i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GB" sz="2400" dirty="0">
                    <a:latin typeface="Arial" pitchFamily="34" charset="0"/>
                    <a:cs typeface="Arial" pitchFamily="34" charset="0"/>
                  </a:rPr>
                  <a:t>have the following features:</a:t>
                </a:r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any ‘</a:t>
                </a:r>
                <a14:m>
                  <m:oMath xmlns:m="http://schemas.openxmlformats.org/officeDocument/2006/math">
                    <m:r>
                      <a:rPr lang="en-GB" dirty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’ or ‘</a:t>
                </a:r>
                <a14:m>
                  <m:oMath xmlns:m="http://schemas.openxmlformats.org/officeDocument/2006/math">
                    <m:r>
                      <a:rPr lang="en-GB" dirty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’ terms that are raised to a power</a:t>
                </a: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any ‘</a:t>
                </a:r>
                <a14:m>
                  <m:oMath xmlns:m="http://schemas.openxmlformats.org/officeDocument/2006/math">
                    <m:r>
                      <a:rPr lang="en-GB" dirty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’ or ‘</a:t>
                </a:r>
                <a14:m>
                  <m:oMath xmlns:m="http://schemas.openxmlformats.org/officeDocument/2006/math">
                    <m:r>
                      <a:rPr lang="en-GB" dirty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’ terms multiplied together</a:t>
                </a:r>
              </a:p>
              <a:p>
                <a:pPr lvl="1">
                  <a:buClr>
                    <a:srgbClr val="EA5B0C"/>
                  </a:buClr>
                </a:pPr>
                <a:r>
                  <a:rPr lang="en-GB" dirty="0">
                    <a:latin typeface="Arial" pitchFamily="34" charset="0"/>
                    <a:cs typeface="Arial" pitchFamily="34" charset="0"/>
                  </a:rPr>
                  <a:t> a term like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GB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GB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GB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85FC0A56-FE0C-472A-B0CC-613B7973D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90" y="1547191"/>
                <a:ext cx="9190383" cy="5141168"/>
              </a:xfrm>
              <a:prstGeom prst="rect">
                <a:avLst/>
              </a:prstGeom>
              <a:blipFill>
                <a:blip r:embed="rId2"/>
                <a:stretch>
                  <a:fillRect l="-995" t="-15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2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144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DE64720-102D-40E7-8BB1-9160769714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0562" y="2151531"/>
                <a:ext cx="3238574" cy="461665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2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+ 20</m:t>
                      </m:r>
                    </m:oMath>
                  </m:oMathPara>
                </a14:m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DE64720-102D-40E7-8BB1-9160769714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62" y="2151531"/>
                <a:ext cx="3238574" cy="461665"/>
              </a:xfrm>
              <a:prstGeom prst="rect">
                <a:avLst/>
              </a:prstGeom>
              <a:blipFill>
                <a:blip r:embed="rId3"/>
                <a:stretch>
                  <a:fillRect l="-565" b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F94EF34-D825-4635-82E1-D5F239AE138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04436" y="2151803"/>
                <a:ext cx="2345946" cy="423089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= 3 + 2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F94EF34-D825-4635-82E1-D5F239AE1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436" y="2151803"/>
                <a:ext cx="2345946" cy="423089"/>
              </a:xfrm>
              <a:prstGeom prst="rect">
                <a:avLst/>
              </a:prstGeom>
              <a:blipFill>
                <a:blip r:embed="rId4"/>
                <a:stretch>
                  <a:fillRect b="-2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1EDF1E3-688C-4283-BC70-4FE5D7D08790}"/>
              </a:ext>
            </a:extLst>
          </p:cNvPr>
          <p:cNvSpPr txBox="1"/>
          <p:nvPr/>
        </p:nvSpPr>
        <p:spPr>
          <a:xfrm>
            <a:off x="266130" y="1399118"/>
            <a:ext cx="115118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Arial" pitchFamily="34" charset="0"/>
                <a:cs typeface="Arial" pitchFamily="34" charset="0"/>
              </a:rPr>
              <a:t>For each equation, decide whether it will be linear or not.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F191E9-574C-DBC3-BEC0-1DF668951BFF}"/>
                  </a:ext>
                </a:extLst>
              </p:cNvPr>
              <p:cNvSpPr txBox="1"/>
              <p:nvPr/>
            </p:nvSpPr>
            <p:spPr>
              <a:xfrm>
                <a:off x="233426" y="3018956"/>
                <a:ext cx="269324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5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– 2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+1</m:t>
                      </m:r>
                    </m:oMath>
                  </m:oMathPara>
                </a14:m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F191E9-574C-DBC3-BEC0-1DF668951B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26" y="3018956"/>
                <a:ext cx="2693242" cy="461665"/>
              </a:xfrm>
              <a:prstGeom prst="rect">
                <a:avLst/>
              </a:prstGeom>
              <a:blipFill>
                <a:blip r:embed="rId5"/>
                <a:stretch>
                  <a:fillRect l="-679" b="-1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59E1497-06C8-4650-A5D1-3CC32C3EBB45}"/>
                  </a:ext>
                </a:extLst>
              </p:cNvPr>
              <p:cNvSpPr txBox="1"/>
              <p:nvPr/>
            </p:nvSpPr>
            <p:spPr>
              <a:xfrm>
                <a:off x="280562" y="4836989"/>
                <a:ext cx="252177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4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– 2</m:t>
                      </m:r>
                    </m:oMath>
                  </m:oMathPara>
                </a14:m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59E1497-06C8-4650-A5D1-3CC32C3EBB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62" y="4836989"/>
                <a:ext cx="2521778" cy="461665"/>
              </a:xfrm>
              <a:prstGeom prst="rect">
                <a:avLst/>
              </a:prstGeom>
              <a:blipFill>
                <a:blip r:embed="rId6"/>
                <a:stretch>
                  <a:fillRect l="-1932"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BA950F6-33B1-8ED9-34F0-C27BB482C5FB}"/>
                  </a:ext>
                </a:extLst>
              </p:cNvPr>
              <p:cNvSpPr txBox="1"/>
              <p:nvPr/>
            </p:nvSpPr>
            <p:spPr>
              <a:xfrm>
                <a:off x="233426" y="3969564"/>
                <a:ext cx="217402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2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+ 2</m:t>
                      </m:r>
                    </m:oMath>
                  </m:oMathPara>
                </a14:m>
                <a:endParaRPr lang="en-GB" sz="24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BA950F6-33B1-8ED9-34F0-C27BB482C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26" y="3969564"/>
                <a:ext cx="2174025" cy="461665"/>
              </a:xfrm>
              <a:prstGeom prst="rect">
                <a:avLst/>
              </a:prstGeom>
              <a:blipFill>
                <a:blip r:embed="rId7"/>
                <a:stretch>
                  <a:fillRect l="-2241"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8F26C03-F86A-94FB-0204-FFA54CD2DA83}"/>
                  </a:ext>
                </a:extLst>
              </p:cNvPr>
              <p:cNvSpPr txBox="1"/>
              <p:nvPr/>
            </p:nvSpPr>
            <p:spPr>
              <a:xfrm>
                <a:off x="280562" y="5787597"/>
                <a:ext cx="293921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baseline="30000" dirty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= 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+ 3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8F26C03-F86A-94FB-0204-FFA54CD2DA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62" y="5787597"/>
                <a:ext cx="2939211" cy="461665"/>
              </a:xfrm>
              <a:prstGeom prst="rect">
                <a:avLst/>
              </a:prstGeom>
              <a:blipFill>
                <a:blip r:embed="rId8"/>
                <a:stretch>
                  <a:fillRect l="-622" b="-1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484D8F5A-B273-F9EB-8CF4-519BAFC8580F}"/>
              </a:ext>
            </a:extLst>
          </p:cNvPr>
          <p:cNvSpPr txBox="1"/>
          <p:nvPr/>
        </p:nvSpPr>
        <p:spPr>
          <a:xfrm>
            <a:off x="3741714" y="2132218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12AD1F-0C96-29CB-CDBA-B10810305BD4}"/>
              </a:ext>
            </a:extLst>
          </p:cNvPr>
          <p:cNvSpPr txBox="1"/>
          <p:nvPr/>
        </p:nvSpPr>
        <p:spPr>
          <a:xfrm>
            <a:off x="3782399" y="3018956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0271A2-3283-5864-CFE2-651896D6AB19}"/>
              </a:ext>
            </a:extLst>
          </p:cNvPr>
          <p:cNvSpPr txBox="1"/>
          <p:nvPr/>
        </p:nvSpPr>
        <p:spPr>
          <a:xfrm>
            <a:off x="3782399" y="3969564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296371-19CC-A1F1-2FAD-B66403D62B59}"/>
              </a:ext>
            </a:extLst>
          </p:cNvPr>
          <p:cNvSpPr txBox="1"/>
          <p:nvPr/>
        </p:nvSpPr>
        <p:spPr>
          <a:xfrm>
            <a:off x="3782399" y="4856302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46CA70-010E-6C66-76D1-6B0CCF423BF6}"/>
              </a:ext>
            </a:extLst>
          </p:cNvPr>
          <p:cNvSpPr txBox="1"/>
          <p:nvPr/>
        </p:nvSpPr>
        <p:spPr>
          <a:xfrm>
            <a:off x="3782399" y="5787597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1465C4E-F022-7CEA-F8F4-C743BACD5D01}"/>
                  </a:ext>
                </a:extLst>
              </p:cNvPr>
              <p:cNvSpPr txBox="1"/>
              <p:nvPr/>
            </p:nvSpPr>
            <p:spPr>
              <a:xfrm>
                <a:off x="5640812" y="2865912"/>
                <a:ext cx="2693242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2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den>
                      </m:f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1465C4E-F022-7CEA-F8F4-C743BACD5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812" y="2865912"/>
                <a:ext cx="2693242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6B4E87-AADD-159B-A627-52619EA89A7C}"/>
                  </a:ext>
                </a:extLst>
              </p:cNvPr>
              <p:cNvSpPr txBox="1"/>
              <p:nvPr/>
            </p:nvSpPr>
            <p:spPr>
              <a:xfrm>
                <a:off x="5847246" y="3960068"/>
                <a:ext cx="290045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= 2353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– 9999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6B4E87-AADD-159B-A627-52619EA89A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246" y="3960068"/>
                <a:ext cx="2900457" cy="461665"/>
              </a:xfrm>
              <a:prstGeom prst="rect">
                <a:avLst/>
              </a:prstGeom>
              <a:blipFill>
                <a:blip r:embed="rId1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D02B31E-1EB1-939A-38DC-1C078F1CF1F4}"/>
                  </a:ext>
                </a:extLst>
              </p:cNvPr>
              <p:cNvSpPr txBox="1"/>
              <p:nvPr/>
            </p:nvSpPr>
            <p:spPr>
              <a:xfrm>
                <a:off x="5904436" y="4836988"/>
                <a:ext cx="290045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+ 2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= 6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D02B31E-1EB1-939A-38DC-1C078F1CF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436" y="4836988"/>
                <a:ext cx="2900457" cy="461665"/>
              </a:xfrm>
              <a:prstGeom prst="rect">
                <a:avLst/>
              </a:prstGeom>
              <a:blipFill>
                <a:blip r:embed="rId11"/>
                <a:stretch>
                  <a:fillRect l="-1684"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4D3368-33DF-C57B-F390-8717739D87F2}"/>
                  </a:ext>
                </a:extLst>
              </p:cNvPr>
              <p:cNvSpPr txBox="1"/>
              <p:nvPr/>
            </p:nvSpPr>
            <p:spPr>
              <a:xfrm>
                <a:off x="5922498" y="5787597"/>
                <a:ext cx="28252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𝑦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= 4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𝑦𝑥</m:t>
                      </m:r>
                    </m:oMath>
                  </m:oMathPara>
                </a14:m>
                <a:endParaRPr lang="en-GB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4D3368-33DF-C57B-F390-8717739D87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498" y="5787597"/>
                <a:ext cx="2825205" cy="461665"/>
              </a:xfrm>
              <a:prstGeom prst="rect">
                <a:avLst/>
              </a:prstGeom>
              <a:blipFill>
                <a:blip r:embed="rId12"/>
                <a:stretch>
                  <a:fillRect l="-1728"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2E727B31-C47C-1AF7-480B-7F1A83832A61}"/>
              </a:ext>
            </a:extLst>
          </p:cNvPr>
          <p:cNvSpPr txBox="1"/>
          <p:nvPr/>
        </p:nvSpPr>
        <p:spPr>
          <a:xfrm>
            <a:off x="9442860" y="2161026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0F9294-FBFE-DA6C-C9E0-FA29D64130CF}"/>
              </a:ext>
            </a:extLst>
          </p:cNvPr>
          <p:cNvSpPr txBox="1"/>
          <p:nvPr/>
        </p:nvSpPr>
        <p:spPr>
          <a:xfrm>
            <a:off x="9442860" y="3988555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AA93FE-B402-F88C-F168-8D0DA80BE8AE}"/>
              </a:ext>
            </a:extLst>
          </p:cNvPr>
          <p:cNvSpPr txBox="1"/>
          <p:nvPr/>
        </p:nvSpPr>
        <p:spPr>
          <a:xfrm>
            <a:off x="9442860" y="5785662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5478C0-D585-A9AD-B53E-48586E429D94}"/>
              </a:ext>
            </a:extLst>
          </p:cNvPr>
          <p:cNvSpPr txBox="1"/>
          <p:nvPr/>
        </p:nvSpPr>
        <p:spPr>
          <a:xfrm>
            <a:off x="9442860" y="3028451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0F8723-32D8-2DA8-D19E-3A46BA5E9A6B}"/>
              </a:ext>
            </a:extLst>
          </p:cNvPr>
          <p:cNvSpPr txBox="1"/>
          <p:nvPr/>
        </p:nvSpPr>
        <p:spPr>
          <a:xfrm>
            <a:off x="9446716" y="4875952"/>
            <a:ext cx="1266306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299911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solidFill>
                <a:srgbClr val="EA5B0C"/>
              </a:solidFill>
              <a:ln>
                <a:solidFill>
                  <a:srgbClr val="EA5B0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3538"/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Sketching using the root and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 – Example 1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EA5B0C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113134" y="1422432"/>
                <a:ext cx="561350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grid, draw graph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34" y="1422432"/>
                <a:ext cx="5613504" cy="830997"/>
              </a:xfrm>
              <a:prstGeom prst="rect">
                <a:avLst/>
              </a:prstGeom>
              <a:blipFill>
                <a:blip r:embed="rId3"/>
                <a:stretch>
                  <a:fillRect l="-1739" t="-51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3D29E9A-374A-496F-BD6D-0D9C33DE3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101652"/>
              </p:ext>
            </p:extLst>
          </p:nvPr>
        </p:nvGraphicFramePr>
        <p:xfrm>
          <a:off x="6175359" y="1438835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28A87D-EB60-4FEC-98A4-FA7784C62A86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353FF8-9747-47D2-83AF-D315479EAD31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98BB354-048A-40FB-8769-37A4650C1B32}"/>
              </a:ext>
            </a:extLst>
          </p:cNvPr>
          <p:cNvSpPr/>
          <p:nvPr/>
        </p:nvSpPr>
        <p:spPr>
          <a:xfrm>
            <a:off x="8512322" y="3913309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23AAF59-FB77-4DFD-9ABE-6C649628EFD7}"/>
              </a:ext>
            </a:extLst>
          </p:cNvPr>
          <p:cNvSpPr/>
          <p:nvPr/>
        </p:nvSpPr>
        <p:spPr>
          <a:xfrm>
            <a:off x="8731789" y="3169556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34EE0F7-1CC1-4EA9-8991-13846A980338}"/>
              </a:ext>
            </a:extLst>
          </p:cNvPr>
          <p:cNvCxnSpPr>
            <a:cxnSpLocks/>
          </p:cNvCxnSpPr>
          <p:nvPr/>
        </p:nvCxnSpPr>
        <p:spPr>
          <a:xfrm flipV="1">
            <a:off x="7935132" y="1210235"/>
            <a:ext cx="1456841" cy="553512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57C1E6-A40F-D533-66EA-917828EC4AD9}"/>
                  </a:ext>
                </a:extLst>
              </p:cNvPr>
              <p:cNvSpPr txBox="1"/>
              <p:nvPr/>
            </p:nvSpPr>
            <p:spPr>
              <a:xfrm>
                <a:off x="106017" y="2020482"/>
                <a:ext cx="5634445" cy="19457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root: Substitute in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0=4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−2=4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GB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8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GB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57C1E6-A40F-D533-66EA-917828EC4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17" y="2020482"/>
                <a:ext cx="5634445" cy="1945789"/>
              </a:xfrm>
              <a:prstGeom prst="rect">
                <a:avLst/>
              </a:prstGeom>
              <a:blipFill>
                <a:blip r:embed="rId4"/>
                <a:stretch>
                  <a:fillRect l="-1081" t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B433F89-9903-25E2-9118-293D9CDF5D27}"/>
                  </a:ext>
                </a:extLst>
              </p:cNvPr>
              <p:cNvSpPr txBox="1"/>
              <p:nvPr/>
            </p:nvSpPr>
            <p:spPr>
              <a:xfrm>
                <a:off x="106017" y="3913309"/>
                <a:ext cx="5613504" cy="1292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intercept: Substitute in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GB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B433F89-9903-25E2-9118-293D9CDF5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17" y="3913309"/>
                <a:ext cx="5613504" cy="1292662"/>
              </a:xfrm>
              <a:prstGeom prst="rect">
                <a:avLst/>
              </a:prstGeom>
              <a:blipFill>
                <a:blip r:embed="rId5"/>
                <a:stretch>
                  <a:fillRect l="-1086" t="-23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6324942-D6C0-9F96-F1EC-1D955B1E9D86}"/>
              </a:ext>
            </a:extLst>
          </p:cNvPr>
          <p:cNvSpPr txBox="1"/>
          <p:nvPr/>
        </p:nvSpPr>
        <p:spPr>
          <a:xfrm>
            <a:off x="85076" y="4867417"/>
            <a:ext cx="368463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Plot these points on a graph.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0FB972-FA94-E498-E145-BF57D7D07D39}"/>
              </a:ext>
            </a:extLst>
          </p:cNvPr>
          <p:cNvSpPr txBox="1"/>
          <p:nvPr/>
        </p:nvSpPr>
        <p:spPr>
          <a:xfrm>
            <a:off x="72500" y="5790747"/>
            <a:ext cx="38240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Join them up with a ruler.</a:t>
            </a:r>
          </a:p>
        </p:txBody>
      </p:sp>
    </p:spTree>
    <p:extLst>
      <p:ext uri="{BB962C8B-B14F-4D97-AF65-F5344CB8AC3E}">
        <p14:creationId xmlns:p14="http://schemas.microsoft.com/office/powerpoint/2010/main" val="392692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4" grpId="0"/>
      <p:bldP spid="7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solidFill>
                <a:srgbClr val="EA5B0C"/>
              </a:solidFill>
              <a:ln>
                <a:solidFill>
                  <a:srgbClr val="EA5B0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3538"/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Sketching using the root and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 – Example 2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EA5B0C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333936" y="1438835"/>
                <a:ext cx="547314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grid draw graph of</a:t>
                </a:r>
                <a14:m>
                  <m:oMath xmlns:m="http://schemas.openxmlformats.org/officeDocument/2006/math">
                    <m:r>
                      <a:rPr lang="en-GB" sz="2400" dirty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+3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=6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1438835"/>
                <a:ext cx="5473149" cy="830997"/>
              </a:xfrm>
              <a:prstGeom prst="rect">
                <a:avLst/>
              </a:prstGeom>
              <a:blipFill>
                <a:blip r:embed="rId3"/>
                <a:stretch>
                  <a:fillRect l="-1782" t="-5147" r="-4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3D29E9A-374A-496F-BD6D-0D9C33DE3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495087"/>
              </p:ext>
            </p:extLst>
          </p:nvPr>
        </p:nvGraphicFramePr>
        <p:xfrm>
          <a:off x="6175359" y="1446571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28A87D-EB60-4FEC-98A4-FA7784C62A86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353FF8-9747-47D2-83AF-D315479EAD31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98BB354-048A-40FB-8769-37A4650C1B32}"/>
              </a:ext>
            </a:extLst>
          </p:cNvPr>
          <p:cNvSpPr/>
          <p:nvPr/>
        </p:nvSpPr>
        <p:spPr>
          <a:xfrm>
            <a:off x="9478790" y="3909176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23AAF59-FB77-4DFD-9ABE-6C649628EFD7}"/>
              </a:ext>
            </a:extLst>
          </p:cNvPr>
          <p:cNvSpPr/>
          <p:nvPr/>
        </p:nvSpPr>
        <p:spPr>
          <a:xfrm>
            <a:off x="8719930" y="2806316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34EE0F7-1CC1-4EA9-8991-13846A980338}"/>
              </a:ext>
            </a:extLst>
          </p:cNvPr>
          <p:cNvCxnSpPr>
            <a:cxnSpLocks/>
          </p:cNvCxnSpPr>
          <p:nvPr/>
        </p:nvCxnSpPr>
        <p:spPr>
          <a:xfrm>
            <a:off x="7764651" y="1364599"/>
            <a:ext cx="3642102" cy="527373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FED7DB-4C8D-43EA-CDCD-CC45D913C0F8}"/>
                  </a:ext>
                </a:extLst>
              </p:cNvPr>
              <p:cNvSpPr txBox="1"/>
              <p:nvPr/>
            </p:nvSpPr>
            <p:spPr>
              <a:xfrm>
                <a:off x="333936" y="2188055"/>
                <a:ext cx="6141026" cy="16619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root, substitute in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3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</m:oMath>
                  </m:oMathPara>
                </a14:m>
                <a:endParaRPr lang="en-GB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en-GB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GB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FED7DB-4C8D-43EA-CDCD-CC45D913C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2188055"/>
                <a:ext cx="6141026" cy="1661993"/>
              </a:xfrm>
              <a:prstGeom prst="rect">
                <a:avLst/>
              </a:prstGeom>
              <a:blipFill>
                <a:blip r:embed="rId4"/>
                <a:stretch>
                  <a:fillRect l="-1589" t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F42E20-07A9-BE67-3E0E-6F293F1242D8}"/>
                  </a:ext>
                </a:extLst>
              </p:cNvPr>
              <p:cNvSpPr txBox="1"/>
              <p:nvPr/>
            </p:nvSpPr>
            <p:spPr>
              <a:xfrm>
                <a:off x="333936" y="3665383"/>
                <a:ext cx="6141026" cy="22396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intercept, substitute in </a:t>
                </a:r>
              </a:p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GB" sz="1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800" b="0" i="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F42E20-07A9-BE67-3E0E-6F293F124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3665383"/>
                <a:ext cx="6141026" cy="2239652"/>
              </a:xfrm>
              <a:prstGeom prst="rect">
                <a:avLst/>
              </a:prstGeom>
              <a:blipFill>
                <a:blip r:embed="rId5"/>
                <a:stretch>
                  <a:fillRect l="-1589" t="-19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F91B44D8-39C3-1C95-2850-AE341F99BCA1}"/>
              </a:ext>
            </a:extLst>
          </p:cNvPr>
          <p:cNvSpPr txBox="1"/>
          <p:nvPr/>
        </p:nvSpPr>
        <p:spPr>
          <a:xfrm>
            <a:off x="295018" y="5791861"/>
            <a:ext cx="6141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Plot these points on a graph.</a:t>
            </a: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9B53FA-D19A-7E27-B313-D685B17D9E06}"/>
              </a:ext>
            </a:extLst>
          </p:cNvPr>
          <p:cNvSpPr txBox="1"/>
          <p:nvPr/>
        </p:nvSpPr>
        <p:spPr>
          <a:xfrm>
            <a:off x="288914" y="6274367"/>
            <a:ext cx="61410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Join them up with a ruler.</a:t>
            </a:r>
          </a:p>
        </p:txBody>
      </p:sp>
    </p:spTree>
    <p:extLst>
      <p:ext uri="{BB962C8B-B14F-4D97-AF65-F5344CB8AC3E}">
        <p14:creationId xmlns:p14="http://schemas.microsoft.com/office/powerpoint/2010/main" val="239072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4" grpId="0"/>
      <p:bldP spid="7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333936" y="1438835"/>
                <a:ext cx="55852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grid draw graph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−6.</m:t>
                    </m:r>
                  </m:oMath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1438835"/>
                <a:ext cx="5585294" cy="461665"/>
              </a:xfrm>
              <a:prstGeom prst="rect">
                <a:avLst/>
              </a:prstGeom>
              <a:blipFill>
                <a:blip r:embed="rId2"/>
                <a:stretch>
                  <a:fillRect l="-1747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3D29E9A-374A-496F-BD6D-0D9C33DE3903}"/>
              </a:ext>
            </a:extLst>
          </p:cNvPr>
          <p:cNvGraphicFramePr>
            <a:graphicFrameLocks noGrp="1"/>
          </p:cNvGraphicFramePr>
          <p:nvPr/>
        </p:nvGraphicFramePr>
        <p:xfrm>
          <a:off x="6175359" y="1446571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28A87D-EB60-4FEC-98A4-FA7784C62A86}"/>
              </a:ext>
            </a:extLst>
          </p:cNvPr>
          <p:cNvCxnSpPr/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353FF8-9747-47D2-83AF-D315479EAD31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98BB354-048A-40FB-8769-37A4650C1B32}"/>
              </a:ext>
            </a:extLst>
          </p:cNvPr>
          <p:cNvSpPr/>
          <p:nvPr/>
        </p:nvSpPr>
        <p:spPr>
          <a:xfrm>
            <a:off x="9088704" y="3917801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23AAF59-FB77-4DFD-9ABE-6C649628EFD7}"/>
              </a:ext>
            </a:extLst>
          </p:cNvPr>
          <p:cNvSpPr/>
          <p:nvPr/>
        </p:nvSpPr>
        <p:spPr>
          <a:xfrm>
            <a:off x="8735428" y="505289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34EE0F7-1CC1-4EA9-8991-13846A980338}"/>
              </a:ext>
            </a:extLst>
          </p:cNvPr>
          <p:cNvCxnSpPr>
            <a:cxnSpLocks/>
          </p:cNvCxnSpPr>
          <p:nvPr/>
        </p:nvCxnSpPr>
        <p:spPr>
          <a:xfrm flipH="1">
            <a:off x="8338088" y="1438835"/>
            <a:ext cx="1784583" cy="519949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1FD9FEB-EC0B-301B-31A0-E16211BA3C40}"/>
                  </a:ext>
                </a:extLst>
              </p:cNvPr>
              <p:cNvSpPr txBox="1"/>
              <p:nvPr/>
            </p:nvSpPr>
            <p:spPr>
              <a:xfrm>
                <a:off x="360729" y="2464510"/>
                <a:ext cx="2336284" cy="112371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6 </m:t>
                      </m:r>
                    </m:oMath>
                  </m:oMathPara>
                </a14:m>
                <a:endParaRPr lang="en-GB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0=6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−6</m:t>
                      </m:r>
                    </m:oMath>
                  </m:oMathPara>
                </a14:m>
                <a:endParaRPr lang="en-GB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1FD9FEB-EC0B-301B-31A0-E16211BA3C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29" y="2464510"/>
                <a:ext cx="2336284" cy="112371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176D1AE-5E44-4738-8DA2-87757B02F43F}"/>
                  </a:ext>
                </a:extLst>
              </p:cNvPr>
              <p:cNvSpPr txBox="1"/>
              <p:nvPr/>
            </p:nvSpPr>
            <p:spPr>
              <a:xfrm>
                <a:off x="333936" y="4265872"/>
                <a:ext cx="2336284" cy="112371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=6(0)−</m:t>
                      </m:r>
                      <m:r>
                        <a:rPr lang="en-GB" sz="2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6 </m:t>
                      </m:r>
                    </m:oMath>
                  </m:oMathPara>
                </a14:m>
                <a:endParaRPr lang="en-GB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=−6</m:t>
                      </m:r>
                    </m:oMath>
                  </m:oMathPara>
                </a14:m>
                <a:endParaRPr lang="en-GB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−3</m:t>
                      </m:r>
                    </m:oMath>
                  </m:oMathPara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176D1AE-5E44-4738-8DA2-87757B02F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4265872"/>
                <a:ext cx="2336284" cy="1123712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A4D8F8F-D1FC-89D9-52D4-94DFF3ACE019}"/>
                  </a:ext>
                </a:extLst>
              </p:cNvPr>
              <p:cNvSpPr txBox="1"/>
              <p:nvPr/>
            </p:nvSpPr>
            <p:spPr>
              <a:xfrm>
                <a:off x="333936" y="1997839"/>
                <a:ext cx="489384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root, substitute in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A4D8F8F-D1FC-89D9-52D4-94DFF3ACE0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1997839"/>
                <a:ext cx="4893846" cy="369332"/>
              </a:xfrm>
              <a:prstGeom prst="rect">
                <a:avLst/>
              </a:prstGeom>
              <a:blipFill>
                <a:blip r:embed="rId5"/>
                <a:stretch>
                  <a:fillRect l="-1121" t="-10000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F50610-6A3C-4E24-E9E3-6694905DE1D7}"/>
                  </a:ext>
                </a:extLst>
              </p:cNvPr>
              <p:cNvSpPr txBox="1"/>
              <p:nvPr/>
            </p:nvSpPr>
            <p:spPr>
              <a:xfrm>
                <a:off x="333936" y="3782793"/>
                <a:ext cx="480761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the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intercept: Substitute in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GB" sz="1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F50610-6A3C-4E24-E9E3-6694905DE1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6" y="3782793"/>
                <a:ext cx="4807610" cy="646331"/>
              </a:xfrm>
              <a:prstGeom prst="rect">
                <a:avLst/>
              </a:prstGeom>
              <a:blipFill>
                <a:blip r:embed="rId6"/>
                <a:stretch>
                  <a:fillRect l="-1142" t="-5660" r="-24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3EDE377-7F0E-7D25-3A04-158EE4883CDE}"/>
              </a:ext>
            </a:extLst>
          </p:cNvPr>
          <p:cNvSpPr txBox="1"/>
          <p:nvPr/>
        </p:nvSpPr>
        <p:spPr>
          <a:xfrm>
            <a:off x="333665" y="5625920"/>
            <a:ext cx="32500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Plot these points on a graph.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62FFF6-50FC-4B44-9C8A-629E44CF8FA0}"/>
              </a:ext>
            </a:extLst>
          </p:cNvPr>
          <p:cNvSpPr txBox="1"/>
          <p:nvPr/>
        </p:nvSpPr>
        <p:spPr>
          <a:xfrm>
            <a:off x="305565" y="6131519"/>
            <a:ext cx="31046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Join them up with a ruler.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25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16" grpId="0" animBg="1"/>
      <p:bldP spid="2" grpId="0" animBg="1"/>
      <p:bldP spid="5" grpId="0"/>
      <p:bldP spid="8" grpId="0"/>
      <p:bldP spid="17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gradient/intercept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/>
              <p:nvPr/>
            </p:nvSpPr>
            <p:spPr>
              <a:xfrm>
                <a:off x="333935" y="1438835"/>
                <a:ext cx="11584438" cy="2160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-342900">
                  <a:spcBef>
                    <a:spcPct val="20000"/>
                  </a:spcBef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second method for sketching linear graphs is known as the gradient/intercept method.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GB" sz="24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baseline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this to work, you should make sure your equation is in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𝑚𝑥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form.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You will have to rearrange it if it is not in this form. 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1438835"/>
                <a:ext cx="11584438" cy="2160591"/>
              </a:xfrm>
              <a:prstGeom prst="rect">
                <a:avLst/>
              </a:prstGeom>
              <a:blipFill>
                <a:blip r:embed="rId2"/>
                <a:stretch>
                  <a:fillRect l="-842" t="-1977" b="-59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180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gradient/intercept method – 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/>
              <p:nvPr/>
            </p:nvSpPr>
            <p:spPr>
              <a:xfrm>
                <a:off x="258763" y="2512362"/>
                <a:ext cx="5837237" cy="4190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We know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intercept is </a:t>
                </a: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Plot it o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 the grid.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 gradient of 3, written as a fraction, is: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This means the line goes 3 squares up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 every 1 it goes across.</a:t>
                </a:r>
              </a:p>
              <a:p>
                <a:pPr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We can use this to plot the next</a:t>
                </a:r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coordinate</a:t>
                </a:r>
                <a:r>
                  <a:rPr lang="en-GB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Now join them up with a ruler.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469056-DC92-4BD4-BD14-475C362F1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63" y="2512362"/>
                <a:ext cx="5837237" cy="4190827"/>
              </a:xfrm>
              <a:prstGeom prst="rect">
                <a:avLst/>
              </a:prstGeom>
              <a:blipFill>
                <a:blip r:embed="rId2"/>
                <a:stretch>
                  <a:fillRect l="-1566" t="-1017" r="-731" b="-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21FE001-87F8-4F8A-AF7A-3B09025EE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755573"/>
              </p:ext>
            </p:extLst>
          </p:nvPr>
        </p:nvGraphicFramePr>
        <p:xfrm>
          <a:off x="6175359" y="1438835"/>
          <a:ext cx="568270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847">
                  <a:extLst>
                    <a:ext uri="{9D8B030D-6E8A-4147-A177-3AD203B41FA5}">
                      <a16:colId xmlns:a16="http://schemas.microsoft.com/office/drawing/2014/main" val="2418519159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9395310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4162286630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28488678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007387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97723871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517754662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28942062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40356136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97548425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98749501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607351907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906482688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3603982453"/>
                    </a:ext>
                  </a:extLst>
                </a:gridCol>
                <a:gridCol w="378847">
                  <a:extLst>
                    <a:ext uri="{9D8B030D-6E8A-4147-A177-3AD203B41FA5}">
                      <a16:colId xmlns:a16="http://schemas.microsoft.com/office/drawing/2014/main" val="1746621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8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25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8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98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0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2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0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8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0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70490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3558AFE-F8FF-484B-9179-576EF445B5A8}"/>
              </a:ext>
            </a:extLst>
          </p:cNvPr>
          <p:cNvCxnSpPr>
            <a:cxnSpLocks/>
          </p:cNvCxnSpPr>
          <p:nvPr/>
        </p:nvCxnSpPr>
        <p:spPr>
          <a:xfrm>
            <a:off x="5950226" y="4034715"/>
            <a:ext cx="613575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DCFFDE-DC7B-4F18-9AE3-DB9AB9BF7EE9}"/>
              </a:ext>
            </a:extLst>
          </p:cNvPr>
          <p:cNvCxnSpPr>
            <a:cxnSpLocks/>
          </p:cNvCxnSpPr>
          <p:nvPr/>
        </p:nvCxnSpPr>
        <p:spPr>
          <a:xfrm flipV="1">
            <a:off x="8832574" y="1248336"/>
            <a:ext cx="0" cy="549702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9F25DB69-063F-4638-A8B6-9892288E7B46}"/>
              </a:ext>
            </a:extLst>
          </p:cNvPr>
          <p:cNvSpPr/>
          <p:nvPr/>
        </p:nvSpPr>
        <p:spPr>
          <a:xfrm>
            <a:off x="8719930" y="3155910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0E9AF-AE97-4668-A5EE-B2691C8E8EE0}"/>
              </a:ext>
            </a:extLst>
          </p:cNvPr>
          <p:cNvSpPr/>
          <p:nvPr/>
        </p:nvSpPr>
        <p:spPr>
          <a:xfrm>
            <a:off x="9077433" y="205770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EA7B9A-A30B-46AF-9398-F9D72CAB88FC}"/>
              </a:ext>
            </a:extLst>
          </p:cNvPr>
          <p:cNvSpPr/>
          <p:nvPr/>
        </p:nvSpPr>
        <p:spPr>
          <a:xfrm>
            <a:off x="8328685" y="4289820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7D17B59-EAFF-45FC-BA40-2F574A83D5CB}"/>
              </a:ext>
            </a:extLst>
          </p:cNvPr>
          <p:cNvSpPr/>
          <p:nvPr/>
        </p:nvSpPr>
        <p:spPr>
          <a:xfrm>
            <a:off x="7964250" y="5431491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C7610E6-DFBE-4E63-B367-133101127B5E}"/>
              </a:ext>
            </a:extLst>
          </p:cNvPr>
          <p:cNvCxnSpPr/>
          <p:nvPr/>
        </p:nvCxnSpPr>
        <p:spPr>
          <a:xfrm flipV="1">
            <a:off x="7692580" y="1206427"/>
            <a:ext cx="1828800" cy="549702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B74BC5F-8670-4735-BCA0-39235B8CDD93}"/>
                  </a:ext>
                </a:extLst>
              </p:cNvPr>
              <p:cNvSpPr txBox="1"/>
              <p:nvPr/>
            </p:nvSpPr>
            <p:spPr>
              <a:xfrm>
                <a:off x="136755" y="1322689"/>
                <a:ext cx="4670317" cy="10772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 On the grid draw the graph of </a:t>
                </a:r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3600" dirty="0"/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B74BC5F-8670-4735-BCA0-39235B8CDD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55" y="1322689"/>
                <a:ext cx="4670317" cy="1077218"/>
              </a:xfrm>
              <a:prstGeom prst="rect">
                <a:avLst/>
              </a:prstGeom>
              <a:blipFill>
                <a:blip r:embed="rId3"/>
                <a:stretch>
                  <a:fillRect l="-913" t="-5650" r="-1695" b="-203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48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7VPTP7ZE6X33-1933993375-515</_dlc_DocId>
    <_dlc_DocIdUrl xmlns="9ad1216b-cdc1-40e2-a0c2-94597fd44697">
      <Url>https://cambridgeorg.sharepoint.com/sites/cie/education/pd/Curriculum_Support/_layouts/15/DocIdRedir.aspx?ID=7VPTP7ZE6X33-1933993375-515</Url>
      <Description>7VPTP7ZE6X33-1933993375-515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F70A6C4-2D74-4E08-89C9-24733C44541E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fcf4a81-aca0-43b6-bff7-87efdc296efa"/>
    <ds:schemaRef ds:uri="http://purl.org/dc/elements/1.1/"/>
    <ds:schemaRef ds:uri="http://schemas.microsoft.com/office/2006/metadata/properties"/>
    <ds:schemaRef ds:uri="7424b78e-8606-4fd1-9a19-b6b90bbc0a1b"/>
    <ds:schemaRef ds:uri="9ad1216b-cdc1-40e2-a0c2-94597fd4469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CBC67D7-AB9F-4564-855B-55C2F36BCA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41F93D9-10BF-41F6-B891-3C47B2172BC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889</Words>
  <Application>Microsoft Office PowerPoint</Application>
  <PresentationFormat>Widescreen</PresentationFormat>
  <Paragraphs>137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69</cp:revision>
  <cp:lastPrinted>2018-01-14T21:28:16Z</cp:lastPrinted>
  <dcterms:created xsi:type="dcterms:W3CDTF">2018-01-14T21:11:47Z</dcterms:created>
  <dcterms:modified xsi:type="dcterms:W3CDTF">2024-08-21T09:35:06Z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1afa9bbe-d443-44f7-aba2-11d942233d86</vt:lpwstr>
  </property>
  <property fmtid="{D5CDD505-2E9C-101B-9397-08002B2CF9AE}" pid="4" name="MediaServiceImageTags">
    <vt:lpwstr/>
  </property>
</Properties>
</file>