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96" r:id="rId2"/>
    <p:sldId id="338" r:id="rId3"/>
    <p:sldId id="406" r:id="rId4"/>
    <p:sldId id="407" r:id="rId5"/>
    <p:sldId id="408" r:id="rId6"/>
    <p:sldId id="426" r:id="rId7"/>
    <p:sldId id="410" r:id="rId8"/>
    <p:sldId id="342" r:id="rId9"/>
    <p:sldId id="343" r:id="rId10"/>
    <p:sldId id="378" r:id="rId11"/>
    <p:sldId id="305" r:id="rId12"/>
    <p:sldId id="412" r:id="rId13"/>
    <p:sldId id="413" r:id="rId14"/>
    <p:sldId id="344" r:id="rId15"/>
    <p:sldId id="389" r:id="rId16"/>
    <p:sldId id="414" r:id="rId17"/>
    <p:sldId id="381" r:id="rId18"/>
    <p:sldId id="415" r:id="rId19"/>
    <p:sldId id="416" r:id="rId20"/>
    <p:sldId id="417" r:id="rId21"/>
    <p:sldId id="418" r:id="rId22"/>
    <p:sldId id="419" r:id="rId23"/>
    <p:sldId id="391" r:id="rId24"/>
    <p:sldId id="420" r:id="rId25"/>
    <p:sldId id="421" r:id="rId26"/>
    <p:sldId id="422" r:id="rId27"/>
    <p:sldId id="423" r:id="rId28"/>
    <p:sldId id="424" r:id="rId29"/>
    <p:sldId id="425" r:id="rId30"/>
    <p:sldId id="346" r:id="rId31"/>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B0C"/>
    <a:srgbClr val="F9BC9A"/>
    <a:srgbClr val="CC0000"/>
    <a:srgbClr val="0033CC"/>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162" autoAdjust="0"/>
    <p:restoredTop sz="85083" autoAdjust="0"/>
  </p:normalViewPr>
  <p:slideViewPr>
    <p:cSldViewPr snapToGrid="0">
      <p:cViewPr varScale="1">
        <p:scale>
          <a:sx n="93" d="100"/>
          <a:sy n="93" d="100"/>
        </p:scale>
        <p:origin x="720" y="9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AD6B34-0B12-4880-9F7A-BFCF1F67A9E6}"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IE"/>
        </a:p>
      </dgm:t>
    </dgm:pt>
    <dgm:pt modelId="{101D31E9-AB51-4F42-87FA-FBD55A35FA82}">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I</a:t>
          </a:r>
        </a:p>
      </dgm:t>
    </dgm:pt>
    <dgm:pt modelId="{A1914CEF-B409-47E8-8F4E-9F4B0B4C05B0}" type="par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236AC5BB-0E5B-4E60-A6CB-AD51071C3CD3}" type="sib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D859EC0E-1ADB-4674-94B1-448AE7ACAFC4}">
      <dgm:prSet phldrT="[Text]"/>
      <dgm:spPr>
        <a:solidFill>
          <a:srgbClr val="F9BC9A">
            <a:alpha val="89804"/>
          </a:srgbClr>
        </a:solidFill>
      </dgm:spPr>
      <dgm:t>
        <a:bodyPr/>
        <a:lstStyle/>
        <a:p>
          <a:pPr algn="ctr">
            <a:buNone/>
          </a:pPr>
          <a:endParaRPr lang="en-IE" dirty="0">
            <a:latin typeface="Arial" panose="020B0604020202020204" pitchFamily="34" charset="0"/>
            <a:cs typeface="Arial" panose="020B0604020202020204" pitchFamily="34" charset="0"/>
          </a:endParaRPr>
        </a:p>
      </dgm:t>
    </dgm:pt>
    <dgm:pt modelId="{B8C4F543-BEE1-48D3-B520-77F41C313E1D}" type="par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4016BE15-59D9-44C4-A79D-0FF43A031B9D}" type="sib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B7F74E6B-6D9C-4B20-AA39-8BF05A1CD2D7}">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Q</a:t>
          </a:r>
        </a:p>
      </dgm:t>
    </dgm:pt>
    <dgm:pt modelId="{129B4C7E-4EA9-4055-8DFB-F3F54632E97B}" type="parTrans" cxnId="{B045B5F7-5CDB-43FC-8776-1E0F8A1760F5}">
      <dgm:prSet/>
      <dgm:spPr/>
      <dgm:t>
        <a:bodyPr/>
        <a:lstStyle/>
        <a:p>
          <a:pPr algn="ctr"/>
          <a:endParaRPr lang="en-IE">
            <a:latin typeface="Arial" panose="020B0604020202020204" pitchFamily="34" charset="0"/>
            <a:cs typeface="Arial" panose="020B0604020202020204" pitchFamily="34" charset="0"/>
          </a:endParaRPr>
        </a:p>
      </dgm:t>
    </dgm:pt>
    <dgm:pt modelId="{40D9D43B-0A83-4096-B663-FE709FF52A1A}" type="sibTrans" cxnId="{B045B5F7-5CDB-43FC-8776-1E0F8A1760F5}">
      <dgm:prSet/>
      <dgm:spPr/>
      <dgm:t>
        <a:bodyPr/>
        <a:lstStyle/>
        <a:p>
          <a:pPr algn="ctr"/>
          <a:endParaRPr lang="en-IE">
            <a:latin typeface="Arial" panose="020B0604020202020204" pitchFamily="34" charset="0"/>
            <a:cs typeface="Arial" panose="020B0604020202020204" pitchFamily="34" charset="0"/>
          </a:endParaRPr>
        </a:p>
      </dgm:t>
    </dgm:pt>
    <dgm:pt modelId="{F7055F84-586D-47B1-94D5-87C91A1A1C6A}">
      <dgm:prSet phldrT="[Text]"/>
      <dgm:spPr>
        <a:solidFill>
          <a:srgbClr val="F9BC9A">
            <a:alpha val="90000"/>
          </a:srgbClr>
        </a:solidFill>
      </dgm:spPr>
      <dgm:t>
        <a:bodyPr/>
        <a:lstStyle/>
        <a:p>
          <a:pPr algn="ctr">
            <a:buNone/>
          </a:pPr>
          <a:endParaRPr lang="en-IE" dirty="0">
            <a:latin typeface="Arial" panose="020B0604020202020204" pitchFamily="34" charset="0"/>
            <a:cs typeface="Arial" panose="020B0604020202020204" pitchFamily="34" charset="0"/>
          </a:endParaRPr>
        </a:p>
      </dgm:t>
    </dgm:pt>
    <dgm:pt modelId="{DE108C6F-184E-41E4-9719-3B0FC3F49ADD}" type="parTrans" cxnId="{13AD71DF-E833-4756-B80B-BC159D6DA23B}">
      <dgm:prSet/>
      <dgm:spPr/>
      <dgm:t>
        <a:bodyPr/>
        <a:lstStyle/>
        <a:p>
          <a:pPr algn="ctr"/>
          <a:endParaRPr lang="en-IE">
            <a:latin typeface="Arial" panose="020B0604020202020204" pitchFamily="34" charset="0"/>
            <a:cs typeface="Arial" panose="020B0604020202020204" pitchFamily="34" charset="0"/>
          </a:endParaRPr>
        </a:p>
      </dgm:t>
    </dgm:pt>
    <dgm:pt modelId="{CD332B7B-BC09-4425-804C-7AA40657D320}" type="sibTrans" cxnId="{13AD71DF-E833-4756-B80B-BC159D6DA23B}">
      <dgm:prSet/>
      <dgm:spPr/>
      <dgm:t>
        <a:bodyPr/>
        <a:lstStyle/>
        <a:p>
          <a:pPr algn="ctr"/>
          <a:endParaRPr lang="en-IE">
            <a:latin typeface="Arial" panose="020B0604020202020204" pitchFamily="34" charset="0"/>
            <a:cs typeface="Arial" panose="020B0604020202020204" pitchFamily="34" charset="0"/>
          </a:endParaRPr>
        </a:p>
      </dgm:t>
    </dgm:pt>
    <dgm:pt modelId="{F78C48D9-57E3-451E-8D6D-F33D2E47E403}">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R</a:t>
          </a:r>
        </a:p>
      </dgm:t>
    </dgm:pt>
    <dgm:pt modelId="{62006C72-C307-403E-829B-91EE63B797CD}" type="parTrans" cxnId="{FE5D8D8A-29EF-4E3B-BFB4-F6BBBA50C49B}">
      <dgm:prSet/>
      <dgm:spPr/>
      <dgm:t>
        <a:bodyPr/>
        <a:lstStyle/>
        <a:p>
          <a:pPr algn="ctr"/>
          <a:endParaRPr lang="en-IE">
            <a:latin typeface="Arial" panose="020B0604020202020204" pitchFamily="34" charset="0"/>
            <a:cs typeface="Arial" panose="020B0604020202020204" pitchFamily="34" charset="0"/>
          </a:endParaRPr>
        </a:p>
      </dgm:t>
    </dgm:pt>
    <dgm:pt modelId="{72D40150-ED62-4F0A-8C15-B029BA5BF769}" type="sibTrans" cxnId="{FE5D8D8A-29EF-4E3B-BFB4-F6BBBA50C49B}">
      <dgm:prSet/>
      <dgm:spPr/>
      <dgm:t>
        <a:bodyPr/>
        <a:lstStyle/>
        <a:p>
          <a:pPr algn="ctr"/>
          <a:endParaRPr lang="en-IE">
            <a:latin typeface="Arial" panose="020B0604020202020204" pitchFamily="34" charset="0"/>
            <a:cs typeface="Arial" panose="020B0604020202020204" pitchFamily="34" charset="0"/>
          </a:endParaRPr>
        </a:p>
      </dgm:t>
    </dgm:pt>
    <dgm:pt modelId="{3D837150-6DC6-4133-9729-5A947816B278}">
      <dgm:prSet phldrT="[Text]"/>
      <dgm:spPr>
        <a:solidFill>
          <a:srgbClr val="F9BC9A">
            <a:alpha val="90000"/>
          </a:srgbClr>
        </a:solidFill>
      </dgm:spPr>
      <dgm:t>
        <a:bodyPr/>
        <a:lstStyle/>
        <a:p>
          <a:pPr algn="ctr">
            <a:buNone/>
          </a:pPr>
          <a:endParaRPr lang="en-IE" dirty="0">
            <a:latin typeface="Arial" panose="020B0604020202020204" pitchFamily="34" charset="0"/>
            <a:cs typeface="Arial" panose="020B0604020202020204" pitchFamily="34" charset="0"/>
          </a:endParaRPr>
        </a:p>
      </dgm:t>
    </dgm:pt>
    <dgm:pt modelId="{C4F6DA3D-8D69-450D-9A8F-E054C3213C59}" type="parTrans" cxnId="{E8C200DF-2851-4C0F-AE1D-F776C49DCAF4}">
      <dgm:prSet/>
      <dgm:spPr/>
      <dgm:t>
        <a:bodyPr/>
        <a:lstStyle/>
        <a:p>
          <a:pPr algn="ctr"/>
          <a:endParaRPr lang="en-IE">
            <a:latin typeface="Arial" panose="020B0604020202020204" pitchFamily="34" charset="0"/>
            <a:cs typeface="Arial" panose="020B0604020202020204" pitchFamily="34" charset="0"/>
          </a:endParaRPr>
        </a:p>
      </dgm:t>
    </dgm:pt>
    <dgm:pt modelId="{ED77F89B-D602-43B1-9ABA-91C81932CB86}" type="sibTrans" cxnId="{E8C200DF-2851-4C0F-AE1D-F776C49DCAF4}">
      <dgm:prSet/>
      <dgm:spPr/>
      <dgm:t>
        <a:bodyPr/>
        <a:lstStyle/>
        <a:p>
          <a:pPr algn="ctr"/>
          <a:endParaRPr lang="en-IE">
            <a:latin typeface="Arial" panose="020B0604020202020204" pitchFamily="34" charset="0"/>
            <a:cs typeface="Arial" panose="020B0604020202020204" pitchFamily="34" charset="0"/>
          </a:endParaRPr>
        </a:p>
      </dgm:t>
    </dgm:pt>
    <dgm:pt modelId="{F23EB3DF-3D7F-4DAE-ABED-8D3A13E5286D}" type="pres">
      <dgm:prSet presAssocID="{8DAD6B34-0B12-4880-9F7A-BFCF1F67A9E6}" presName="theList" presStyleCnt="0">
        <dgm:presLayoutVars>
          <dgm:dir/>
          <dgm:animLvl val="lvl"/>
          <dgm:resizeHandles val="exact"/>
        </dgm:presLayoutVars>
      </dgm:prSet>
      <dgm:spPr/>
    </dgm:pt>
    <dgm:pt modelId="{B3389766-0710-4A63-B828-62113AD47B45}" type="pres">
      <dgm:prSet presAssocID="{101D31E9-AB51-4F42-87FA-FBD55A35FA82}" presName="compNode" presStyleCnt="0"/>
      <dgm:spPr/>
    </dgm:pt>
    <dgm:pt modelId="{A5CCD7A7-6DD3-425F-8046-9721C8D0B8B0}" type="pres">
      <dgm:prSet presAssocID="{101D31E9-AB51-4F42-87FA-FBD55A35FA82}" presName="aNode" presStyleLbl="bgShp" presStyleIdx="0" presStyleCnt="3"/>
      <dgm:spPr/>
    </dgm:pt>
    <dgm:pt modelId="{68D64B2F-727D-435C-B4DF-2582B0BA4159}" type="pres">
      <dgm:prSet presAssocID="{101D31E9-AB51-4F42-87FA-FBD55A35FA82}" presName="textNode" presStyleLbl="bgShp" presStyleIdx="0" presStyleCnt="3"/>
      <dgm:spPr/>
    </dgm:pt>
    <dgm:pt modelId="{09A45AA3-1A8A-415D-BDBB-DF735E0B8067}" type="pres">
      <dgm:prSet presAssocID="{101D31E9-AB51-4F42-87FA-FBD55A35FA82}" presName="compChildNode" presStyleCnt="0"/>
      <dgm:spPr/>
    </dgm:pt>
    <dgm:pt modelId="{9158161E-993A-4786-9127-200A6F8908CC}" type="pres">
      <dgm:prSet presAssocID="{101D31E9-AB51-4F42-87FA-FBD55A35FA82}" presName="theInnerList" presStyleCnt="0"/>
      <dgm:spPr/>
    </dgm:pt>
    <dgm:pt modelId="{C14A1BB7-64C0-49A6-A5D1-E1E64D565688}" type="pres">
      <dgm:prSet presAssocID="{D859EC0E-1ADB-4674-94B1-448AE7ACAFC4}" presName="childNode" presStyleLbl="node1" presStyleIdx="0" presStyleCnt="3">
        <dgm:presLayoutVars>
          <dgm:bulletEnabled val="1"/>
        </dgm:presLayoutVars>
      </dgm:prSet>
      <dgm:spPr/>
    </dgm:pt>
    <dgm:pt modelId="{613D991C-029B-4E9F-8342-A90772CC4AED}" type="pres">
      <dgm:prSet presAssocID="{101D31E9-AB51-4F42-87FA-FBD55A35FA82}" presName="aSpace" presStyleCnt="0"/>
      <dgm:spPr/>
    </dgm:pt>
    <dgm:pt modelId="{2F68BB95-8ED5-4B02-B550-AFD311F4C78A}" type="pres">
      <dgm:prSet presAssocID="{B7F74E6B-6D9C-4B20-AA39-8BF05A1CD2D7}" presName="compNode" presStyleCnt="0"/>
      <dgm:spPr/>
    </dgm:pt>
    <dgm:pt modelId="{898BA60C-5884-44EF-8F47-955FFA17E236}" type="pres">
      <dgm:prSet presAssocID="{B7F74E6B-6D9C-4B20-AA39-8BF05A1CD2D7}" presName="aNode" presStyleLbl="bgShp" presStyleIdx="1" presStyleCnt="3"/>
      <dgm:spPr/>
    </dgm:pt>
    <dgm:pt modelId="{C3DB0CC3-8363-4F6D-B158-1DE302A1244E}" type="pres">
      <dgm:prSet presAssocID="{B7F74E6B-6D9C-4B20-AA39-8BF05A1CD2D7}" presName="textNode" presStyleLbl="bgShp" presStyleIdx="1" presStyleCnt="3"/>
      <dgm:spPr/>
    </dgm:pt>
    <dgm:pt modelId="{E77903F2-A8D6-4A9D-B364-30051DB75831}" type="pres">
      <dgm:prSet presAssocID="{B7F74E6B-6D9C-4B20-AA39-8BF05A1CD2D7}" presName="compChildNode" presStyleCnt="0"/>
      <dgm:spPr/>
    </dgm:pt>
    <dgm:pt modelId="{5822D968-4147-4C2C-BC70-FEC16AFBAE7F}" type="pres">
      <dgm:prSet presAssocID="{B7F74E6B-6D9C-4B20-AA39-8BF05A1CD2D7}" presName="theInnerList" presStyleCnt="0"/>
      <dgm:spPr/>
    </dgm:pt>
    <dgm:pt modelId="{1A0B1944-3ECE-4B4F-8896-87E2A2D9CBBA}" type="pres">
      <dgm:prSet presAssocID="{F7055F84-586D-47B1-94D5-87C91A1A1C6A}" presName="childNode" presStyleLbl="node1" presStyleIdx="1" presStyleCnt="3">
        <dgm:presLayoutVars>
          <dgm:bulletEnabled val="1"/>
        </dgm:presLayoutVars>
      </dgm:prSet>
      <dgm:spPr/>
    </dgm:pt>
    <dgm:pt modelId="{1408C8D9-0E54-4C9A-8603-6946E0373C7D}" type="pres">
      <dgm:prSet presAssocID="{B7F74E6B-6D9C-4B20-AA39-8BF05A1CD2D7}" presName="aSpace" presStyleCnt="0"/>
      <dgm:spPr/>
    </dgm:pt>
    <dgm:pt modelId="{D6C33D62-2E1D-410C-8F39-AEDD80E38905}" type="pres">
      <dgm:prSet presAssocID="{F78C48D9-57E3-451E-8D6D-F33D2E47E403}" presName="compNode" presStyleCnt="0"/>
      <dgm:spPr/>
    </dgm:pt>
    <dgm:pt modelId="{7B9A94A4-144F-41A4-AC13-15380ABF39C8}" type="pres">
      <dgm:prSet presAssocID="{F78C48D9-57E3-451E-8D6D-F33D2E47E403}" presName="aNode" presStyleLbl="bgShp" presStyleIdx="2" presStyleCnt="3"/>
      <dgm:spPr/>
    </dgm:pt>
    <dgm:pt modelId="{28047689-F9BD-42D9-B72C-6EC33EBE47EC}" type="pres">
      <dgm:prSet presAssocID="{F78C48D9-57E3-451E-8D6D-F33D2E47E403}" presName="textNode" presStyleLbl="bgShp" presStyleIdx="2" presStyleCnt="3"/>
      <dgm:spPr/>
    </dgm:pt>
    <dgm:pt modelId="{01D79054-67AC-46E7-B3DA-5976E042C1E2}" type="pres">
      <dgm:prSet presAssocID="{F78C48D9-57E3-451E-8D6D-F33D2E47E403}" presName="compChildNode" presStyleCnt="0"/>
      <dgm:spPr/>
    </dgm:pt>
    <dgm:pt modelId="{835A6A03-705F-487F-8E38-45399C1CB52F}" type="pres">
      <dgm:prSet presAssocID="{F78C48D9-57E3-451E-8D6D-F33D2E47E403}" presName="theInnerList" presStyleCnt="0"/>
      <dgm:spPr/>
    </dgm:pt>
    <dgm:pt modelId="{7C77C332-705F-4669-9C52-E5F629E5FAB8}" type="pres">
      <dgm:prSet presAssocID="{3D837150-6DC6-4133-9729-5A947816B278}" presName="childNode" presStyleLbl="node1" presStyleIdx="2" presStyleCnt="3">
        <dgm:presLayoutVars>
          <dgm:bulletEnabled val="1"/>
        </dgm:presLayoutVars>
      </dgm:prSet>
      <dgm:spPr/>
    </dgm:pt>
  </dgm:ptLst>
  <dgm:cxnLst>
    <dgm:cxn modelId="{69E98C03-F5DB-4FFD-9F40-FBB8501BA34A}" type="presOf" srcId="{101D31E9-AB51-4F42-87FA-FBD55A35FA82}" destId="{A5CCD7A7-6DD3-425F-8046-9721C8D0B8B0}" srcOrd="0" destOrd="0" presId="urn:microsoft.com/office/officeart/2005/8/layout/lProcess2"/>
    <dgm:cxn modelId="{315B970A-C99C-445A-B9A8-039CF94CF85A}" type="presOf" srcId="{F7055F84-586D-47B1-94D5-87C91A1A1C6A}" destId="{1A0B1944-3ECE-4B4F-8896-87E2A2D9CBBA}" srcOrd="0" destOrd="0" presId="urn:microsoft.com/office/officeart/2005/8/layout/lProcess2"/>
    <dgm:cxn modelId="{73496545-D5EF-4938-82B7-09CECFD2086C}" type="presOf" srcId="{D859EC0E-1ADB-4674-94B1-448AE7ACAFC4}" destId="{C14A1BB7-64C0-49A6-A5D1-E1E64D565688}" srcOrd="0" destOrd="0" presId="urn:microsoft.com/office/officeart/2005/8/layout/lProcess2"/>
    <dgm:cxn modelId="{5C249766-DE8D-4A59-9C03-246383395967}" srcId="{101D31E9-AB51-4F42-87FA-FBD55A35FA82}" destId="{D859EC0E-1ADB-4674-94B1-448AE7ACAFC4}" srcOrd="0" destOrd="0" parTransId="{B8C4F543-BEE1-48D3-B520-77F41C313E1D}" sibTransId="{4016BE15-59D9-44C4-A79D-0FF43A031B9D}"/>
    <dgm:cxn modelId="{E6415B6C-2A28-4D23-A927-DF3EA1D6655E}" type="presOf" srcId="{B7F74E6B-6D9C-4B20-AA39-8BF05A1CD2D7}" destId="{C3DB0CC3-8363-4F6D-B158-1DE302A1244E}" srcOrd="1" destOrd="0" presId="urn:microsoft.com/office/officeart/2005/8/layout/lProcess2"/>
    <dgm:cxn modelId="{2AF7A755-2392-4DC8-BAD0-C5FEEB96D8FC}" type="presOf" srcId="{F78C48D9-57E3-451E-8D6D-F33D2E47E403}" destId="{28047689-F9BD-42D9-B72C-6EC33EBE47EC}" srcOrd="1" destOrd="0" presId="urn:microsoft.com/office/officeart/2005/8/layout/lProcess2"/>
    <dgm:cxn modelId="{0FE96786-9DA4-4DA1-85D8-4B67302700A7}" type="presOf" srcId="{B7F74E6B-6D9C-4B20-AA39-8BF05A1CD2D7}" destId="{898BA60C-5884-44EF-8F47-955FFA17E236}" srcOrd="0" destOrd="0" presId="urn:microsoft.com/office/officeart/2005/8/layout/lProcess2"/>
    <dgm:cxn modelId="{746BD086-C3A6-4730-B14C-F2C9B3769142}" type="presOf" srcId="{3D837150-6DC6-4133-9729-5A947816B278}" destId="{7C77C332-705F-4669-9C52-E5F629E5FAB8}" srcOrd="0" destOrd="0" presId="urn:microsoft.com/office/officeart/2005/8/layout/lProcess2"/>
    <dgm:cxn modelId="{A0A8668A-3BB0-4675-B273-A39EC9594FDC}" type="presOf" srcId="{8DAD6B34-0B12-4880-9F7A-BFCF1F67A9E6}" destId="{F23EB3DF-3D7F-4DAE-ABED-8D3A13E5286D}" srcOrd="0" destOrd="0" presId="urn:microsoft.com/office/officeart/2005/8/layout/lProcess2"/>
    <dgm:cxn modelId="{FE5D8D8A-29EF-4E3B-BFB4-F6BBBA50C49B}" srcId="{8DAD6B34-0B12-4880-9F7A-BFCF1F67A9E6}" destId="{F78C48D9-57E3-451E-8D6D-F33D2E47E403}" srcOrd="2" destOrd="0" parTransId="{62006C72-C307-403E-829B-91EE63B797CD}" sibTransId="{72D40150-ED62-4F0A-8C15-B029BA5BF769}"/>
    <dgm:cxn modelId="{D3A591A9-692A-4B79-87FA-5CB12D6471B0}" type="presOf" srcId="{101D31E9-AB51-4F42-87FA-FBD55A35FA82}" destId="{68D64B2F-727D-435C-B4DF-2582B0BA4159}" srcOrd="1" destOrd="0" presId="urn:microsoft.com/office/officeart/2005/8/layout/lProcess2"/>
    <dgm:cxn modelId="{489FD4C8-BF15-49FA-903B-7D11E6DB6F80}" srcId="{8DAD6B34-0B12-4880-9F7A-BFCF1F67A9E6}" destId="{101D31E9-AB51-4F42-87FA-FBD55A35FA82}" srcOrd="0" destOrd="0" parTransId="{A1914CEF-B409-47E8-8F4E-9F4B0B4C05B0}" sibTransId="{236AC5BB-0E5B-4E60-A6CB-AD51071C3CD3}"/>
    <dgm:cxn modelId="{0F94CBD1-E152-4249-88FC-CF9E5553046B}" type="presOf" srcId="{F78C48D9-57E3-451E-8D6D-F33D2E47E403}" destId="{7B9A94A4-144F-41A4-AC13-15380ABF39C8}" srcOrd="0" destOrd="0" presId="urn:microsoft.com/office/officeart/2005/8/layout/lProcess2"/>
    <dgm:cxn modelId="{E8C200DF-2851-4C0F-AE1D-F776C49DCAF4}" srcId="{F78C48D9-57E3-451E-8D6D-F33D2E47E403}" destId="{3D837150-6DC6-4133-9729-5A947816B278}" srcOrd="0" destOrd="0" parTransId="{C4F6DA3D-8D69-450D-9A8F-E054C3213C59}" sibTransId="{ED77F89B-D602-43B1-9ABA-91C81932CB86}"/>
    <dgm:cxn modelId="{13AD71DF-E833-4756-B80B-BC159D6DA23B}" srcId="{B7F74E6B-6D9C-4B20-AA39-8BF05A1CD2D7}" destId="{F7055F84-586D-47B1-94D5-87C91A1A1C6A}" srcOrd="0" destOrd="0" parTransId="{DE108C6F-184E-41E4-9719-3B0FC3F49ADD}" sibTransId="{CD332B7B-BC09-4425-804C-7AA40657D320}"/>
    <dgm:cxn modelId="{B045B5F7-5CDB-43FC-8776-1E0F8A1760F5}" srcId="{8DAD6B34-0B12-4880-9F7A-BFCF1F67A9E6}" destId="{B7F74E6B-6D9C-4B20-AA39-8BF05A1CD2D7}" srcOrd="1" destOrd="0" parTransId="{129B4C7E-4EA9-4055-8DFB-F3F54632E97B}" sibTransId="{40D9D43B-0A83-4096-B663-FE709FF52A1A}"/>
    <dgm:cxn modelId="{7BEA27ED-E2A1-4233-9E90-72A61BD95DD2}" type="presParOf" srcId="{F23EB3DF-3D7F-4DAE-ABED-8D3A13E5286D}" destId="{B3389766-0710-4A63-B828-62113AD47B45}" srcOrd="0" destOrd="0" presId="urn:microsoft.com/office/officeart/2005/8/layout/lProcess2"/>
    <dgm:cxn modelId="{699178D2-2886-4353-9245-181F71451466}" type="presParOf" srcId="{B3389766-0710-4A63-B828-62113AD47B45}" destId="{A5CCD7A7-6DD3-425F-8046-9721C8D0B8B0}" srcOrd="0" destOrd="0" presId="urn:microsoft.com/office/officeart/2005/8/layout/lProcess2"/>
    <dgm:cxn modelId="{C4CF50CA-0727-4128-9BDD-89A9416B90F8}" type="presParOf" srcId="{B3389766-0710-4A63-B828-62113AD47B45}" destId="{68D64B2F-727D-435C-B4DF-2582B0BA4159}" srcOrd="1" destOrd="0" presId="urn:microsoft.com/office/officeart/2005/8/layout/lProcess2"/>
    <dgm:cxn modelId="{28FE4602-27AD-41D9-82AD-5CE1017293A7}" type="presParOf" srcId="{B3389766-0710-4A63-B828-62113AD47B45}" destId="{09A45AA3-1A8A-415D-BDBB-DF735E0B8067}" srcOrd="2" destOrd="0" presId="urn:microsoft.com/office/officeart/2005/8/layout/lProcess2"/>
    <dgm:cxn modelId="{887DCBA3-E712-4769-A7B9-F559AB620C19}" type="presParOf" srcId="{09A45AA3-1A8A-415D-BDBB-DF735E0B8067}" destId="{9158161E-993A-4786-9127-200A6F8908CC}" srcOrd="0" destOrd="0" presId="urn:microsoft.com/office/officeart/2005/8/layout/lProcess2"/>
    <dgm:cxn modelId="{57B0A313-913B-4DAA-B295-2F923C9D71A2}" type="presParOf" srcId="{9158161E-993A-4786-9127-200A6F8908CC}" destId="{C14A1BB7-64C0-49A6-A5D1-E1E64D565688}" srcOrd="0" destOrd="0" presId="urn:microsoft.com/office/officeart/2005/8/layout/lProcess2"/>
    <dgm:cxn modelId="{BCBF6C06-E153-4058-88E4-9A57521D0E21}" type="presParOf" srcId="{F23EB3DF-3D7F-4DAE-ABED-8D3A13E5286D}" destId="{613D991C-029B-4E9F-8342-A90772CC4AED}" srcOrd="1" destOrd="0" presId="urn:microsoft.com/office/officeart/2005/8/layout/lProcess2"/>
    <dgm:cxn modelId="{CA180E9B-B247-4DD9-9E7E-97601E8FE6AA}" type="presParOf" srcId="{F23EB3DF-3D7F-4DAE-ABED-8D3A13E5286D}" destId="{2F68BB95-8ED5-4B02-B550-AFD311F4C78A}" srcOrd="2" destOrd="0" presId="urn:microsoft.com/office/officeart/2005/8/layout/lProcess2"/>
    <dgm:cxn modelId="{AD68857E-6C43-4C06-AF01-11EACC5ADC09}" type="presParOf" srcId="{2F68BB95-8ED5-4B02-B550-AFD311F4C78A}" destId="{898BA60C-5884-44EF-8F47-955FFA17E236}" srcOrd="0" destOrd="0" presId="urn:microsoft.com/office/officeart/2005/8/layout/lProcess2"/>
    <dgm:cxn modelId="{264A01D8-9663-4A1F-A90A-74828B6C755F}" type="presParOf" srcId="{2F68BB95-8ED5-4B02-B550-AFD311F4C78A}" destId="{C3DB0CC3-8363-4F6D-B158-1DE302A1244E}" srcOrd="1" destOrd="0" presId="urn:microsoft.com/office/officeart/2005/8/layout/lProcess2"/>
    <dgm:cxn modelId="{4EF18547-273A-47CC-81D1-3BB72DD31D5D}" type="presParOf" srcId="{2F68BB95-8ED5-4B02-B550-AFD311F4C78A}" destId="{E77903F2-A8D6-4A9D-B364-30051DB75831}" srcOrd="2" destOrd="0" presId="urn:microsoft.com/office/officeart/2005/8/layout/lProcess2"/>
    <dgm:cxn modelId="{67174F2D-1E3C-47EF-9001-D539499B435A}" type="presParOf" srcId="{E77903F2-A8D6-4A9D-B364-30051DB75831}" destId="{5822D968-4147-4C2C-BC70-FEC16AFBAE7F}" srcOrd="0" destOrd="0" presId="urn:microsoft.com/office/officeart/2005/8/layout/lProcess2"/>
    <dgm:cxn modelId="{850E14D7-68DA-4B0D-A7A7-675CBCFF0697}" type="presParOf" srcId="{5822D968-4147-4C2C-BC70-FEC16AFBAE7F}" destId="{1A0B1944-3ECE-4B4F-8896-87E2A2D9CBBA}" srcOrd="0" destOrd="0" presId="urn:microsoft.com/office/officeart/2005/8/layout/lProcess2"/>
    <dgm:cxn modelId="{250B81B7-6FD5-4D1A-A45F-5A2CC8EFF665}" type="presParOf" srcId="{F23EB3DF-3D7F-4DAE-ABED-8D3A13E5286D}" destId="{1408C8D9-0E54-4C9A-8603-6946E0373C7D}" srcOrd="3" destOrd="0" presId="urn:microsoft.com/office/officeart/2005/8/layout/lProcess2"/>
    <dgm:cxn modelId="{C4EFD967-3561-4A65-A870-DDEE1033EFCE}" type="presParOf" srcId="{F23EB3DF-3D7F-4DAE-ABED-8D3A13E5286D}" destId="{D6C33D62-2E1D-410C-8F39-AEDD80E38905}" srcOrd="4" destOrd="0" presId="urn:microsoft.com/office/officeart/2005/8/layout/lProcess2"/>
    <dgm:cxn modelId="{078D4EEA-67BE-464E-AE41-8B2A19A0A5F1}" type="presParOf" srcId="{D6C33D62-2E1D-410C-8F39-AEDD80E38905}" destId="{7B9A94A4-144F-41A4-AC13-15380ABF39C8}" srcOrd="0" destOrd="0" presId="urn:microsoft.com/office/officeart/2005/8/layout/lProcess2"/>
    <dgm:cxn modelId="{13B5D387-F3A6-4A0A-98FD-1D2655BA2625}" type="presParOf" srcId="{D6C33D62-2E1D-410C-8F39-AEDD80E38905}" destId="{28047689-F9BD-42D9-B72C-6EC33EBE47EC}" srcOrd="1" destOrd="0" presId="urn:microsoft.com/office/officeart/2005/8/layout/lProcess2"/>
    <dgm:cxn modelId="{945CEDB6-7EDC-4EC2-815D-E93030C06B6A}" type="presParOf" srcId="{D6C33D62-2E1D-410C-8F39-AEDD80E38905}" destId="{01D79054-67AC-46E7-B3DA-5976E042C1E2}" srcOrd="2" destOrd="0" presId="urn:microsoft.com/office/officeart/2005/8/layout/lProcess2"/>
    <dgm:cxn modelId="{7B0842A0-147A-4D88-B400-2C4F45585A41}" type="presParOf" srcId="{01D79054-67AC-46E7-B3DA-5976E042C1E2}" destId="{835A6A03-705F-487F-8E38-45399C1CB52F}" srcOrd="0" destOrd="0" presId="urn:microsoft.com/office/officeart/2005/8/layout/lProcess2"/>
    <dgm:cxn modelId="{45723418-FA21-405D-B7DD-BBE1A4C454BE}" type="presParOf" srcId="{835A6A03-705F-487F-8E38-45399C1CB52F}" destId="{7C77C332-705F-4669-9C52-E5F629E5FAB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AD6B34-0B12-4880-9F7A-BFCF1F67A9E6}"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IE"/>
        </a:p>
      </dgm:t>
    </dgm:pt>
    <dgm:pt modelId="{101D31E9-AB51-4F42-87FA-FBD55A35FA82}">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I</a:t>
          </a:r>
        </a:p>
      </dgm:t>
    </dgm:pt>
    <dgm:pt modelId="{A1914CEF-B409-47E8-8F4E-9F4B0B4C05B0}" type="par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236AC5BB-0E5B-4E60-A6CB-AD51071C3CD3}" type="sib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D859EC0E-1ADB-4674-94B1-448AE7ACAFC4}">
      <dgm:prSet phldrT="[Text]"/>
      <dgm:spPr>
        <a:solidFill>
          <a:srgbClr val="F9BC9A">
            <a:alpha val="89804"/>
          </a:srgbClr>
        </a:solidFill>
      </dgm:spPr>
      <dgm:t>
        <a:bodyPr/>
        <a:lstStyle/>
        <a:p>
          <a:pPr algn="ctr">
            <a:buNone/>
          </a:pPr>
          <a:r>
            <a:rPr lang="en-IE" dirty="0">
              <a:latin typeface="Arial" panose="020B0604020202020204" pitchFamily="34" charset="0"/>
              <a:cs typeface="Arial" panose="020B0604020202020204" pitchFamily="34" charset="0"/>
            </a:rPr>
            <a:t>Inter</a:t>
          </a:r>
        </a:p>
      </dgm:t>
    </dgm:pt>
    <dgm:pt modelId="{B8C4F543-BEE1-48D3-B520-77F41C313E1D}" type="par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4016BE15-59D9-44C4-A79D-0FF43A031B9D}" type="sib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B7F74E6B-6D9C-4B20-AA39-8BF05A1CD2D7}">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Q</a:t>
          </a:r>
        </a:p>
      </dgm:t>
    </dgm:pt>
    <dgm:pt modelId="{129B4C7E-4EA9-4055-8DFB-F3F54632E97B}" type="parTrans" cxnId="{B045B5F7-5CDB-43FC-8776-1E0F8A1760F5}">
      <dgm:prSet/>
      <dgm:spPr/>
      <dgm:t>
        <a:bodyPr/>
        <a:lstStyle/>
        <a:p>
          <a:pPr algn="ctr"/>
          <a:endParaRPr lang="en-IE">
            <a:latin typeface="Arial" panose="020B0604020202020204" pitchFamily="34" charset="0"/>
            <a:cs typeface="Arial" panose="020B0604020202020204" pitchFamily="34" charset="0"/>
          </a:endParaRPr>
        </a:p>
      </dgm:t>
    </dgm:pt>
    <dgm:pt modelId="{40D9D43B-0A83-4096-B663-FE709FF52A1A}" type="sibTrans" cxnId="{B045B5F7-5CDB-43FC-8776-1E0F8A1760F5}">
      <dgm:prSet/>
      <dgm:spPr/>
      <dgm:t>
        <a:bodyPr/>
        <a:lstStyle/>
        <a:p>
          <a:pPr algn="ctr"/>
          <a:endParaRPr lang="en-IE">
            <a:latin typeface="Arial" panose="020B0604020202020204" pitchFamily="34" charset="0"/>
            <a:cs typeface="Arial" panose="020B0604020202020204" pitchFamily="34" charset="0"/>
          </a:endParaRPr>
        </a:p>
      </dgm:t>
    </dgm:pt>
    <dgm:pt modelId="{F7055F84-586D-47B1-94D5-87C91A1A1C6A}">
      <dgm:prSet phldrT="[Text]"/>
      <dgm:spPr>
        <a:solidFill>
          <a:srgbClr val="F9BC9A">
            <a:alpha val="90000"/>
          </a:srgbClr>
        </a:solidFill>
      </dgm:spPr>
      <dgm:t>
        <a:bodyPr/>
        <a:lstStyle/>
        <a:p>
          <a:pPr algn="ctr">
            <a:buNone/>
          </a:pPr>
          <a:r>
            <a:rPr lang="en-IE" dirty="0">
              <a:latin typeface="Arial" panose="020B0604020202020204" pitchFamily="34" charset="0"/>
              <a:cs typeface="Arial" panose="020B0604020202020204" pitchFamily="34" charset="0"/>
            </a:rPr>
            <a:t>Quartile</a:t>
          </a:r>
        </a:p>
      </dgm:t>
    </dgm:pt>
    <dgm:pt modelId="{DE108C6F-184E-41E4-9719-3B0FC3F49ADD}" type="parTrans" cxnId="{13AD71DF-E833-4756-B80B-BC159D6DA23B}">
      <dgm:prSet/>
      <dgm:spPr/>
      <dgm:t>
        <a:bodyPr/>
        <a:lstStyle/>
        <a:p>
          <a:pPr algn="ctr"/>
          <a:endParaRPr lang="en-IE">
            <a:latin typeface="Arial" panose="020B0604020202020204" pitchFamily="34" charset="0"/>
            <a:cs typeface="Arial" panose="020B0604020202020204" pitchFamily="34" charset="0"/>
          </a:endParaRPr>
        </a:p>
      </dgm:t>
    </dgm:pt>
    <dgm:pt modelId="{CD332B7B-BC09-4425-804C-7AA40657D320}" type="sibTrans" cxnId="{13AD71DF-E833-4756-B80B-BC159D6DA23B}">
      <dgm:prSet/>
      <dgm:spPr/>
      <dgm:t>
        <a:bodyPr/>
        <a:lstStyle/>
        <a:p>
          <a:pPr algn="ctr"/>
          <a:endParaRPr lang="en-IE">
            <a:latin typeface="Arial" panose="020B0604020202020204" pitchFamily="34" charset="0"/>
            <a:cs typeface="Arial" panose="020B0604020202020204" pitchFamily="34" charset="0"/>
          </a:endParaRPr>
        </a:p>
      </dgm:t>
    </dgm:pt>
    <dgm:pt modelId="{F78C48D9-57E3-451E-8D6D-F33D2E47E403}">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R</a:t>
          </a:r>
        </a:p>
      </dgm:t>
    </dgm:pt>
    <dgm:pt modelId="{62006C72-C307-403E-829B-91EE63B797CD}" type="parTrans" cxnId="{FE5D8D8A-29EF-4E3B-BFB4-F6BBBA50C49B}">
      <dgm:prSet/>
      <dgm:spPr/>
      <dgm:t>
        <a:bodyPr/>
        <a:lstStyle/>
        <a:p>
          <a:pPr algn="ctr"/>
          <a:endParaRPr lang="en-IE">
            <a:latin typeface="Arial" panose="020B0604020202020204" pitchFamily="34" charset="0"/>
            <a:cs typeface="Arial" panose="020B0604020202020204" pitchFamily="34" charset="0"/>
          </a:endParaRPr>
        </a:p>
      </dgm:t>
    </dgm:pt>
    <dgm:pt modelId="{72D40150-ED62-4F0A-8C15-B029BA5BF769}" type="sibTrans" cxnId="{FE5D8D8A-29EF-4E3B-BFB4-F6BBBA50C49B}">
      <dgm:prSet/>
      <dgm:spPr/>
      <dgm:t>
        <a:bodyPr/>
        <a:lstStyle/>
        <a:p>
          <a:pPr algn="ctr"/>
          <a:endParaRPr lang="en-IE">
            <a:latin typeface="Arial" panose="020B0604020202020204" pitchFamily="34" charset="0"/>
            <a:cs typeface="Arial" panose="020B0604020202020204" pitchFamily="34" charset="0"/>
          </a:endParaRPr>
        </a:p>
      </dgm:t>
    </dgm:pt>
    <dgm:pt modelId="{3D837150-6DC6-4133-9729-5A947816B278}">
      <dgm:prSet phldrT="[Text]"/>
      <dgm:spPr>
        <a:solidFill>
          <a:srgbClr val="F9BC9A">
            <a:alpha val="90000"/>
          </a:srgbClr>
        </a:solidFill>
      </dgm:spPr>
      <dgm:t>
        <a:bodyPr/>
        <a:lstStyle/>
        <a:p>
          <a:pPr algn="ctr">
            <a:buNone/>
          </a:pPr>
          <a:r>
            <a:rPr lang="en-IE" dirty="0">
              <a:latin typeface="Arial" panose="020B0604020202020204" pitchFamily="34" charset="0"/>
              <a:cs typeface="Arial" panose="020B0604020202020204" pitchFamily="34" charset="0"/>
            </a:rPr>
            <a:t>Range</a:t>
          </a:r>
        </a:p>
      </dgm:t>
    </dgm:pt>
    <dgm:pt modelId="{C4F6DA3D-8D69-450D-9A8F-E054C3213C59}" type="parTrans" cxnId="{E8C200DF-2851-4C0F-AE1D-F776C49DCAF4}">
      <dgm:prSet/>
      <dgm:spPr/>
      <dgm:t>
        <a:bodyPr/>
        <a:lstStyle/>
        <a:p>
          <a:pPr algn="ctr"/>
          <a:endParaRPr lang="en-IE">
            <a:latin typeface="Arial" panose="020B0604020202020204" pitchFamily="34" charset="0"/>
            <a:cs typeface="Arial" panose="020B0604020202020204" pitchFamily="34" charset="0"/>
          </a:endParaRPr>
        </a:p>
      </dgm:t>
    </dgm:pt>
    <dgm:pt modelId="{ED77F89B-D602-43B1-9ABA-91C81932CB86}" type="sibTrans" cxnId="{E8C200DF-2851-4C0F-AE1D-F776C49DCAF4}">
      <dgm:prSet/>
      <dgm:spPr/>
      <dgm:t>
        <a:bodyPr/>
        <a:lstStyle/>
        <a:p>
          <a:pPr algn="ctr"/>
          <a:endParaRPr lang="en-IE">
            <a:latin typeface="Arial" panose="020B0604020202020204" pitchFamily="34" charset="0"/>
            <a:cs typeface="Arial" panose="020B0604020202020204" pitchFamily="34" charset="0"/>
          </a:endParaRPr>
        </a:p>
      </dgm:t>
    </dgm:pt>
    <dgm:pt modelId="{F23EB3DF-3D7F-4DAE-ABED-8D3A13E5286D}" type="pres">
      <dgm:prSet presAssocID="{8DAD6B34-0B12-4880-9F7A-BFCF1F67A9E6}" presName="theList" presStyleCnt="0">
        <dgm:presLayoutVars>
          <dgm:dir/>
          <dgm:animLvl val="lvl"/>
          <dgm:resizeHandles val="exact"/>
        </dgm:presLayoutVars>
      </dgm:prSet>
      <dgm:spPr/>
    </dgm:pt>
    <dgm:pt modelId="{B3389766-0710-4A63-B828-62113AD47B45}" type="pres">
      <dgm:prSet presAssocID="{101D31E9-AB51-4F42-87FA-FBD55A35FA82}" presName="compNode" presStyleCnt="0"/>
      <dgm:spPr/>
    </dgm:pt>
    <dgm:pt modelId="{A5CCD7A7-6DD3-425F-8046-9721C8D0B8B0}" type="pres">
      <dgm:prSet presAssocID="{101D31E9-AB51-4F42-87FA-FBD55A35FA82}" presName="aNode" presStyleLbl="bgShp" presStyleIdx="0" presStyleCnt="3"/>
      <dgm:spPr/>
    </dgm:pt>
    <dgm:pt modelId="{68D64B2F-727D-435C-B4DF-2582B0BA4159}" type="pres">
      <dgm:prSet presAssocID="{101D31E9-AB51-4F42-87FA-FBD55A35FA82}" presName="textNode" presStyleLbl="bgShp" presStyleIdx="0" presStyleCnt="3"/>
      <dgm:spPr/>
    </dgm:pt>
    <dgm:pt modelId="{09A45AA3-1A8A-415D-BDBB-DF735E0B8067}" type="pres">
      <dgm:prSet presAssocID="{101D31E9-AB51-4F42-87FA-FBD55A35FA82}" presName="compChildNode" presStyleCnt="0"/>
      <dgm:spPr/>
    </dgm:pt>
    <dgm:pt modelId="{9158161E-993A-4786-9127-200A6F8908CC}" type="pres">
      <dgm:prSet presAssocID="{101D31E9-AB51-4F42-87FA-FBD55A35FA82}" presName="theInnerList" presStyleCnt="0"/>
      <dgm:spPr/>
    </dgm:pt>
    <dgm:pt modelId="{C14A1BB7-64C0-49A6-A5D1-E1E64D565688}" type="pres">
      <dgm:prSet presAssocID="{D859EC0E-1ADB-4674-94B1-448AE7ACAFC4}" presName="childNode" presStyleLbl="node1" presStyleIdx="0" presStyleCnt="3">
        <dgm:presLayoutVars>
          <dgm:bulletEnabled val="1"/>
        </dgm:presLayoutVars>
      </dgm:prSet>
      <dgm:spPr/>
    </dgm:pt>
    <dgm:pt modelId="{613D991C-029B-4E9F-8342-A90772CC4AED}" type="pres">
      <dgm:prSet presAssocID="{101D31E9-AB51-4F42-87FA-FBD55A35FA82}" presName="aSpace" presStyleCnt="0"/>
      <dgm:spPr/>
    </dgm:pt>
    <dgm:pt modelId="{2F68BB95-8ED5-4B02-B550-AFD311F4C78A}" type="pres">
      <dgm:prSet presAssocID="{B7F74E6B-6D9C-4B20-AA39-8BF05A1CD2D7}" presName="compNode" presStyleCnt="0"/>
      <dgm:spPr/>
    </dgm:pt>
    <dgm:pt modelId="{898BA60C-5884-44EF-8F47-955FFA17E236}" type="pres">
      <dgm:prSet presAssocID="{B7F74E6B-6D9C-4B20-AA39-8BF05A1CD2D7}" presName="aNode" presStyleLbl="bgShp" presStyleIdx="1" presStyleCnt="3"/>
      <dgm:spPr/>
    </dgm:pt>
    <dgm:pt modelId="{C3DB0CC3-8363-4F6D-B158-1DE302A1244E}" type="pres">
      <dgm:prSet presAssocID="{B7F74E6B-6D9C-4B20-AA39-8BF05A1CD2D7}" presName="textNode" presStyleLbl="bgShp" presStyleIdx="1" presStyleCnt="3"/>
      <dgm:spPr/>
    </dgm:pt>
    <dgm:pt modelId="{E77903F2-A8D6-4A9D-B364-30051DB75831}" type="pres">
      <dgm:prSet presAssocID="{B7F74E6B-6D9C-4B20-AA39-8BF05A1CD2D7}" presName="compChildNode" presStyleCnt="0"/>
      <dgm:spPr/>
    </dgm:pt>
    <dgm:pt modelId="{5822D968-4147-4C2C-BC70-FEC16AFBAE7F}" type="pres">
      <dgm:prSet presAssocID="{B7F74E6B-6D9C-4B20-AA39-8BF05A1CD2D7}" presName="theInnerList" presStyleCnt="0"/>
      <dgm:spPr/>
    </dgm:pt>
    <dgm:pt modelId="{1A0B1944-3ECE-4B4F-8896-87E2A2D9CBBA}" type="pres">
      <dgm:prSet presAssocID="{F7055F84-586D-47B1-94D5-87C91A1A1C6A}" presName="childNode" presStyleLbl="node1" presStyleIdx="1" presStyleCnt="3">
        <dgm:presLayoutVars>
          <dgm:bulletEnabled val="1"/>
        </dgm:presLayoutVars>
      </dgm:prSet>
      <dgm:spPr/>
    </dgm:pt>
    <dgm:pt modelId="{1408C8D9-0E54-4C9A-8603-6946E0373C7D}" type="pres">
      <dgm:prSet presAssocID="{B7F74E6B-6D9C-4B20-AA39-8BF05A1CD2D7}" presName="aSpace" presStyleCnt="0"/>
      <dgm:spPr/>
    </dgm:pt>
    <dgm:pt modelId="{D6C33D62-2E1D-410C-8F39-AEDD80E38905}" type="pres">
      <dgm:prSet presAssocID="{F78C48D9-57E3-451E-8D6D-F33D2E47E403}" presName="compNode" presStyleCnt="0"/>
      <dgm:spPr/>
    </dgm:pt>
    <dgm:pt modelId="{7B9A94A4-144F-41A4-AC13-15380ABF39C8}" type="pres">
      <dgm:prSet presAssocID="{F78C48D9-57E3-451E-8D6D-F33D2E47E403}" presName="aNode" presStyleLbl="bgShp" presStyleIdx="2" presStyleCnt="3"/>
      <dgm:spPr/>
    </dgm:pt>
    <dgm:pt modelId="{28047689-F9BD-42D9-B72C-6EC33EBE47EC}" type="pres">
      <dgm:prSet presAssocID="{F78C48D9-57E3-451E-8D6D-F33D2E47E403}" presName="textNode" presStyleLbl="bgShp" presStyleIdx="2" presStyleCnt="3"/>
      <dgm:spPr/>
    </dgm:pt>
    <dgm:pt modelId="{01D79054-67AC-46E7-B3DA-5976E042C1E2}" type="pres">
      <dgm:prSet presAssocID="{F78C48D9-57E3-451E-8D6D-F33D2E47E403}" presName="compChildNode" presStyleCnt="0"/>
      <dgm:spPr/>
    </dgm:pt>
    <dgm:pt modelId="{835A6A03-705F-487F-8E38-45399C1CB52F}" type="pres">
      <dgm:prSet presAssocID="{F78C48D9-57E3-451E-8D6D-F33D2E47E403}" presName="theInnerList" presStyleCnt="0"/>
      <dgm:spPr/>
    </dgm:pt>
    <dgm:pt modelId="{7C77C332-705F-4669-9C52-E5F629E5FAB8}" type="pres">
      <dgm:prSet presAssocID="{3D837150-6DC6-4133-9729-5A947816B278}" presName="childNode" presStyleLbl="node1" presStyleIdx="2" presStyleCnt="3">
        <dgm:presLayoutVars>
          <dgm:bulletEnabled val="1"/>
        </dgm:presLayoutVars>
      </dgm:prSet>
      <dgm:spPr/>
    </dgm:pt>
  </dgm:ptLst>
  <dgm:cxnLst>
    <dgm:cxn modelId="{69E98C03-F5DB-4FFD-9F40-FBB8501BA34A}" type="presOf" srcId="{101D31E9-AB51-4F42-87FA-FBD55A35FA82}" destId="{A5CCD7A7-6DD3-425F-8046-9721C8D0B8B0}" srcOrd="0" destOrd="0" presId="urn:microsoft.com/office/officeart/2005/8/layout/lProcess2"/>
    <dgm:cxn modelId="{315B970A-C99C-445A-B9A8-039CF94CF85A}" type="presOf" srcId="{F7055F84-586D-47B1-94D5-87C91A1A1C6A}" destId="{1A0B1944-3ECE-4B4F-8896-87E2A2D9CBBA}" srcOrd="0" destOrd="0" presId="urn:microsoft.com/office/officeart/2005/8/layout/lProcess2"/>
    <dgm:cxn modelId="{73496545-D5EF-4938-82B7-09CECFD2086C}" type="presOf" srcId="{D859EC0E-1ADB-4674-94B1-448AE7ACAFC4}" destId="{C14A1BB7-64C0-49A6-A5D1-E1E64D565688}" srcOrd="0" destOrd="0" presId="urn:microsoft.com/office/officeart/2005/8/layout/lProcess2"/>
    <dgm:cxn modelId="{5C249766-DE8D-4A59-9C03-246383395967}" srcId="{101D31E9-AB51-4F42-87FA-FBD55A35FA82}" destId="{D859EC0E-1ADB-4674-94B1-448AE7ACAFC4}" srcOrd="0" destOrd="0" parTransId="{B8C4F543-BEE1-48D3-B520-77F41C313E1D}" sibTransId="{4016BE15-59D9-44C4-A79D-0FF43A031B9D}"/>
    <dgm:cxn modelId="{E6415B6C-2A28-4D23-A927-DF3EA1D6655E}" type="presOf" srcId="{B7F74E6B-6D9C-4B20-AA39-8BF05A1CD2D7}" destId="{C3DB0CC3-8363-4F6D-B158-1DE302A1244E}" srcOrd="1" destOrd="0" presId="urn:microsoft.com/office/officeart/2005/8/layout/lProcess2"/>
    <dgm:cxn modelId="{2AF7A755-2392-4DC8-BAD0-C5FEEB96D8FC}" type="presOf" srcId="{F78C48D9-57E3-451E-8D6D-F33D2E47E403}" destId="{28047689-F9BD-42D9-B72C-6EC33EBE47EC}" srcOrd="1" destOrd="0" presId="urn:microsoft.com/office/officeart/2005/8/layout/lProcess2"/>
    <dgm:cxn modelId="{0FE96786-9DA4-4DA1-85D8-4B67302700A7}" type="presOf" srcId="{B7F74E6B-6D9C-4B20-AA39-8BF05A1CD2D7}" destId="{898BA60C-5884-44EF-8F47-955FFA17E236}" srcOrd="0" destOrd="0" presId="urn:microsoft.com/office/officeart/2005/8/layout/lProcess2"/>
    <dgm:cxn modelId="{746BD086-C3A6-4730-B14C-F2C9B3769142}" type="presOf" srcId="{3D837150-6DC6-4133-9729-5A947816B278}" destId="{7C77C332-705F-4669-9C52-E5F629E5FAB8}" srcOrd="0" destOrd="0" presId="urn:microsoft.com/office/officeart/2005/8/layout/lProcess2"/>
    <dgm:cxn modelId="{A0A8668A-3BB0-4675-B273-A39EC9594FDC}" type="presOf" srcId="{8DAD6B34-0B12-4880-9F7A-BFCF1F67A9E6}" destId="{F23EB3DF-3D7F-4DAE-ABED-8D3A13E5286D}" srcOrd="0" destOrd="0" presId="urn:microsoft.com/office/officeart/2005/8/layout/lProcess2"/>
    <dgm:cxn modelId="{FE5D8D8A-29EF-4E3B-BFB4-F6BBBA50C49B}" srcId="{8DAD6B34-0B12-4880-9F7A-BFCF1F67A9E6}" destId="{F78C48D9-57E3-451E-8D6D-F33D2E47E403}" srcOrd="2" destOrd="0" parTransId="{62006C72-C307-403E-829B-91EE63B797CD}" sibTransId="{72D40150-ED62-4F0A-8C15-B029BA5BF769}"/>
    <dgm:cxn modelId="{D3A591A9-692A-4B79-87FA-5CB12D6471B0}" type="presOf" srcId="{101D31E9-AB51-4F42-87FA-FBD55A35FA82}" destId="{68D64B2F-727D-435C-B4DF-2582B0BA4159}" srcOrd="1" destOrd="0" presId="urn:microsoft.com/office/officeart/2005/8/layout/lProcess2"/>
    <dgm:cxn modelId="{489FD4C8-BF15-49FA-903B-7D11E6DB6F80}" srcId="{8DAD6B34-0B12-4880-9F7A-BFCF1F67A9E6}" destId="{101D31E9-AB51-4F42-87FA-FBD55A35FA82}" srcOrd="0" destOrd="0" parTransId="{A1914CEF-B409-47E8-8F4E-9F4B0B4C05B0}" sibTransId="{236AC5BB-0E5B-4E60-A6CB-AD51071C3CD3}"/>
    <dgm:cxn modelId="{0F94CBD1-E152-4249-88FC-CF9E5553046B}" type="presOf" srcId="{F78C48D9-57E3-451E-8D6D-F33D2E47E403}" destId="{7B9A94A4-144F-41A4-AC13-15380ABF39C8}" srcOrd="0" destOrd="0" presId="urn:microsoft.com/office/officeart/2005/8/layout/lProcess2"/>
    <dgm:cxn modelId="{E8C200DF-2851-4C0F-AE1D-F776C49DCAF4}" srcId="{F78C48D9-57E3-451E-8D6D-F33D2E47E403}" destId="{3D837150-6DC6-4133-9729-5A947816B278}" srcOrd="0" destOrd="0" parTransId="{C4F6DA3D-8D69-450D-9A8F-E054C3213C59}" sibTransId="{ED77F89B-D602-43B1-9ABA-91C81932CB86}"/>
    <dgm:cxn modelId="{13AD71DF-E833-4756-B80B-BC159D6DA23B}" srcId="{B7F74E6B-6D9C-4B20-AA39-8BF05A1CD2D7}" destId="{F7055F84-586D-47B1-94D5-87C91A1A1C6A}" srcOrd="0" destOrd="0" parTransId="{DE108C6F-184E-41E4-9719-3B0FC3F49ADD}" sibTransId="{CD332B7B-BC09-4425-804C-7AA40657D320}"/>
    <dgm:cxn modelId="{B045B5F7-5CDB-43FC-8776-1E0F8A1760F5}" srcId="{8DAD6B34-0B12-4880-9F7A-BFCF1F67A9E6}" destId="{B7F74E6B-6D9C-4B20-AA39-8BF05A1CD2D7}" srcOrd="1" destOrd="0" parTransId="{129B4C7E-4EA9-4055-8DFB-F3F54632E97B}" sibTransId="{40D9D43B-0A83-4096-B663-FE709FF52A1A}"/>
    <dgm:cxn modelId="{7BEA27ED-E2A1-4233-9E90-72A61BD95DD2}" type="presParOf" srcId="{F23EB3DF-3D7F-4DAE-ABED-8D3A13E5286D}" destId="{B3389766-0710-4A63-B828-62113AD47B45}" srcOrd="0" destOrd="0" presId="urn:microsoft.com/office/officeart/2005/8/layout/lProcess2"/>
    <dgm:cxn modelId="{699178D2-2886-4353-9245-181F71451466}" type="presParOf" srcId="{B3389766-0710-4A63-B828-62113AD47B45}" destId="{A5CCD7A7-6DD3-425F-8046-9721C8D0B8B0}" srcOrd="0" destOrd="0" presId="urn:microsoft.com/office/officeart/2005/8/layout/lProcess2"/>
    <dgm:cxn modelId="{C4CF50CA-0727-4128-9BDD-89A9416B90F8}" type="presParOf" srcId="{B3389766-0710-4A63-B828-62113AD47B45}" destId="{68D64B2F-727D-435C-B4DF-2582B0BA4159}" srcOrd="1" destOrd="0" presId="urn:microsoft.com/office/officeart/2005/8/layout/lProcess2"/>
    <dgm:cxn modelId="{28FE4602-27AD-41D9-82AD-5CE1017293A7}" type="presParOf" srcId="{B3389766-0710-4A63-B828-62113AD47B45}" destId="{09A45AA3-1A8A-415D-BDBB-DF735E0B8067}" srcOrd="2" destOrd="0" presId="urn:microsoft.com/office/officeart/2005/8/layout/lProcess2"/>
    <dgm:cxn modelId="{887DCBA3-E712-4769-A7B9-F559AB620C19}" type="presParOf" srcId="{09A45AA3-1A8A-415D-BDBB-DF735E0B8067}" destId="{9158161E-993A-4786-9127-200A6F8908CC}" srcOrd="0" destOrd="0" presId="urn:microsoft.com/office/officeart/2005/8/layout/lProcess2"/>
    <dgm:cxn modelId="{57B0A313-913B-4DAA-B295-2F923C9D71A2}" type="presParOf" srcId="{9158161E-993A-4786-9127-200A6F8908CC}" destId="{C14A1BB7-64C0-49A6-A5D1-E1E64D565688}" srcOrd="0" destOrd="0" presId="urn:microsoft.com/office/officeart/2005/8/layout/lProcess2"/>
    <dgm:cxn modelId="{BCBF6C06-E153-4058-88E4-9A57521D0E21}" type="presParOf" srcId="{F23EB3DF-3D7F-4DAE-ABED-8D3A13E5286D}" destId="{613D991C-029B-4E9F-8342-A90772CC4AED}" srcOrd="1" destOrd="0" presId="urn:microsoft.com/office/officeart/2005/8/layout/lProcess2"/>
    <dgm:cxn modelId="{CA180E9B-B247-4DD9-9E7E-97601E8FE6AA}" type="presParOf" srcId="{F23EB3DF-3D7F-4DAE-ABED-8D3A13E5286D}" destId="{2F68BB95-8ED5-4B02-B550-AFD311F4C78A}" srcOrd="2" destOrd="0" presId="urn:microsoft.com/office/officeart/2005/8/layout/lProcess2"/>
    <dgm:cxn modelId="{AD68857E-6C43-4C06-AF01-11EACC5ADC09}" type="presParOf" srcId="{2F68BB95-8ED5-4B02-B550-AFD311F4C78A}" destId="{898BA60C-5884-44EF-8F47-955FFA17E236}" srcOrd="0" destOrd="0" presId="urn:microsoft.com/office/officeart/2005/8/layout/lProcess2"/>
    <dgm:cxn modelId="{264A01D8-9663-4A1F-A90A-74828B6C755F}" type="presParOf" srcId="{2F68BB95-8ED5-4B02-B550-AFD311F4C78A}" destId="{C3DB0CC3-8363-4F6D-B158-1DE302A1244E}" srcOrd="1" destOrd="0" presId="urn:microsoft.com/office/officeart/2005/8/layout/lProcess2"/>
    <dgm:cxn modelId="{4EF18547-273A-47CC-81D1-3BB72DD31D5D}" type="presParOf" srcId="{2F68BB95-8ED5-4B02-B550-AFD311F4C78A}" destId="{E77903F2-A8D6-4A9D-B364-30051DB75831}" srcOrd="2" destOrd="0" presId="urn:microsoft.com/office/officeart/2005/8/layout/lProcess2"/>
    <dgm:cxn modelId="{67174F2D-1E3C-47EF-9001-D539499B435A}" type="presParOf" srcId="{E77903F2-A8D6-4A9D-B364-30051DB75831}" destId="{5822D968-4147-4C2C-BC70-FEC16AFBAE7F}" srcOrd="0" destOrd="0" presId="urn:microsoft.com/office/officeart/2005/8/layout/lProcess2"/>
    <dgm:cxn modelId="{850E14D7-68DA-4B0D-A7A7-675CBCFF0697}" type="presParOf" srcId="{5822D968-4147-4C2C-BC70-FEC16AFBAE7F}" destId="{1A0B1944-3ECE-4B4F-8896-87E2A2D9CBBA}" srcOrd="0" destOrd="0" presId="urn:microsoft.com/office/officeart/2005/8/layout/lProcess2"/>
    <dgm:cxn modelId="{250B81B7-6FD5-4D1A-A45F-5A2CC8EFF665}" type="presParOf" srcId="{F23EB3DF-3D7F-4DAE-ABED-8D3A13E5286D}" destId="{1408C8D9-0E54-4C9A-8603-6946E0373C7D}" srcOrd="3" destOrd="0" presId="urn:microsoft.com/office/officeart/2005/8/layout/lProcess2"/>
    <dgm:cxn modelId="{C4EFD967-3561-4A65-A870-DDEE1033EFCE}" type="presParOf" srcId="{F23EB3DF-3D7F-4DAE-ABED-8D3A13E5286D}" destId="{D6C33D62-2E1D-410C-8F39-AEDD80E38905}" srcOrd="4" destOrd="0" presId="urn:microsoft.com/office/officeart/2005/8/layout/lProcess2"/>
    <dgm:cxn modelId="{078D4EEA-67BE-464E-AE41-8B2A19A0A5F1}" type="presParOf" srcId="{D6C33D62-2E1D-410C-8F39-AEDD80E38905}" destId="{7B9A94A4-144F-41A4-AC13-15380ABF39C8}" srcOrd="0" destOrd="0" presId="urn:microsoft.com/office/officeart/2005/8/layout/lProcess2"/>
    <dgm:cxn modelId="{13B5D387-F3A6-4A0A-98FD-1D2655BA2625}" type="presParOf" srcId="{D6C33D62-2E1D-410C-8F39-AEDD80E38905}" destId="{28047689-F9BD-42D9-B72C-6EC33EBE47EC}" srcOrd="1" destOrd="0" presId="urn:microsoft.com/office/officeart/2005/8/layout/lProcess2"/>
    <dgm:cxn modelId="{945CEDB6-7EDC-4EC2-815D-E93030C06B6A}" type="presParOf" srcId="{D6C33D62-2E1D-410C-8F39-AEDD80E38905}" destId="{01D79054-67AC-46E7-B3DA-5976E042C1E2}" srcOrd="2" destOrd="0" presId="urn:microsoft.com/office/officeart/2005/8/layout/lProcess2"/>
    <dgm:cxn modelId="{7B0842A0-147A-4D88-B400-2C4F45585A41}" type="presParOf" srcId="{01D79054-67AC-46E7-B3DA-5976E042C1E2}" destId="{835A6A03-705F-487F-8E38-45399C1CB52F}" srcOrd="0" destOrd="0" presId="urn:microsoft.com/office/officeart/2005/8/layout/lProcess2"/>
    <dgm:cxn modelId="{45723418-FA21-405D-B7DD-BBE1A4C454BE}" type="presParOf" srcId="{835A6A03-705F-487F-8E38-45399C1CB52F}" destId="{7C77C332-705F-4669-9C52-E5F629E5FAB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AD6B34-0B12-4880-9F7A-BFCF1F67A9E6}"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IE"/>
        </a:p>
      </dgm:t>
    </dgm:pt>
    <dgm:pt modelId="{101D31E9-AB51-4F42-87FA-FBD55A35FA82}">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I</a:t>
          </a:r>
        </a:p>
      </dgm:t>
    </dgm:pt>
    <dgm:pt modelId="{A1914CEF-B409-47E8-8F4E-9F4B0B4C05B0}" type="par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236AC5BB-0E5B-4E60-A6CB-AD51071C3CD3}" type="sib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D859EC0E-1ADB-4674-94B1-448AE7ACAFC4}">
      <dgm:prSet phldrT="[Text]" custT="1"/>
      <dgm:spPr>
        <a:solidFill>
          <a:srgbClr val="F9BC9A">
            <a:alpha val="89804"/>
          </a:srgbClr>
        </a:solidFill>
      </dgm:spPr>
      <dgm:t>
        <a:bodyPr/>
        <a:lstStyle/>
        <a:p>
          <a:pPr algn="ctr">
            <a:buNone/>
          </a:pPr>
          <a:r>
            <a:rPr lang="en-IE" sz="5200" dirty="0">
              <a:latin typeface="Arial" panose="020B0604020202020204" pitchFamily="34" charset="0"/>
              <a:cs typeface="Arial" panose="020B0604020202020204" pitchFamily="34" charset="0"/>
            </a:rPr>
            <a:t>Inter</a:t>
          </a:r>
        </a:p>
        <a:p>
          <a:pPr algn="ctr">
            <a:buNone/>
          </a:pPr>
          <a:r>
            <a:rPr lang="en-IE" sz="5200" i="1" dirty="0">
              <a:latin typeface="Arial" panose="020B0604020202020204" pitchFamily="34" charset="0"/>
              <a:cs typeface="Arial" panose="020B0604020202020204" pitchFamily="34" charset="0"/>
            </a:rPr>
            <a:t>Between</a:t>
          </a:r>
        </a:p>
      </dgm:t>
    </dgm:pt>
    <dgm:pt modelId="{B8C4F543-BEE1-48D3-B520-77F41C313E1D}" type="par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4016BE15-59D9-44C4-A79D-0FF43A031B9D}" type="sib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F23EB3DF-3D7F-4DAE-ABED-8D3A13E5286D}" type="pres">
      <dgm:prSet presAssocID="{8DAD6B34-0B12-4880-9F7A-BFCF1F67A9E6}" presName="theList" presStyleCnt="0">
        <dgm:presLayoutVars>
          <dgm:dir/>
          <dgm:animLvl val="lvl"/>
          <dgm:resizeHandles val="exact"/>
        </dgm:presLayoutVars>
      </dgm:prSet>
      <dgm:spPr/>
    </dgm:pt>
    <dgm:pt modelId="{B3389766-0710-4A63-B828-62113AD47B45}" type="pres">
      <dgm:prSet presAssocID="{101D31E9-AB51-4F42-87FA-FBD55A35FA82}" presName="compNode" presStyleCnt="0"/>
      <dgm:spPr/>
    </dgm:pt>
    <dgm:pt modelId="{A5CCD7A7-6DD3-425F-8046-9721C8D0B8B0}" type="pres">
      <dgm:prSet presAssocID="{101D31E9-AB51-4F42-87FA-FBD55A35FA82}" presName="aNode" presStyleLbl="bgShp" presStyleIdx="0" presStyleCnt="1"/>
      <dgm:spPr/>
    </dgm:pt>
    <dgm:pt modelId="{68D64B2F-727D-435C-B4DF-2582B0BA4159}" type="pres">
      <dgm:prSet presAssocID="{101D31E9-AB51-4F42-87FA-FBD55A35FA82}" presName="textNode" presStyleLbl="bgShp" presStyleIdx="0" presStyleCnt="1"/>
      <dgm:spPr/>
    </dgm:pt>
    <dgm:pt modelId="{09A45AA3-1A8A-415D-BDBB-DF735E0B8067}" type="pres">
      <dgm:prSet presAssocID="{101D31E9-AB51-4F42-87FA-FBD55A35FA82}" presName="compChildNode" presStyleCnt="0"/>
      <dgm:spPr/>
    </dgm:pt>
    <dgm:pt modelId="{9158161E-993A-4786-9127-200A6F8908CC}" type="pres">
      <dgm:prSet presAssocID="{101D31E9-AB51-4F42-87FA-FBD55A35FA82}" presName="theInnerList" presStyleCnt="0"/>
      <dgm:spPr/>
    </dgm:pt>
    <dgm:pt modelId="{C14A1BB7-64C0-49A6-A5D1-E1E64D565688}" type="pres">
      <dgm:prSet presAssocID="{D859EC0E-1ADB-4674-94B1-448AE7ACAFC4}" presName="childNode" presStyleLbl="node1" presStyleIdx="0" presStyleCnt="1">
        <dgm:presLayoutVars>
          <dgm:bulletEnabled val="1"/>
        </dgm:presLayoutVars>
      </dgm:prSet>
      <dgm:spPr/>
    </dgm:pt>
  </dgm:ptLst>
  <dgm:cxnLst>
    <dgm:cxn modelId="{69E98C03-F5DB-4FFD-9F40-FBB8501BA34A}" type="presOf" srcId="{101D31E9-AB51-4F42-87FA-FBD55A35FA82}" destId="{A5CCD7A7-6DD3-425F-8046-9721C8D0B8B0}" srcOrd="0" destOrd="0" presId="urn:microsoft.com/office/officeart/2005/8/layout/lProcess2"/>
    <dgm:cxn modelId="{73496545-D5EF-4938-82B7-09CECFD2086C}" type="presOf" srcId="{D859EC0E-1ADB-4674-94B1-448AE7ACAFC4}" destId="{C14A1BB7-64C0-49A6-A5D1-E1E64D565688}" srcOrd="0" destOrd="0" presId="urn:microsoft.com/office/officeart/2005/8/layout/lProcess2"/>
    <dgm:cxn modelId="{5C249766-DE8D-4A59-9C03-246383395967}" srcId="{101D31E9-AB51-4F42-87FA-FBD55A35FA82}" destId="{D859EC0E-1ADB-4674-94B1-448AE7ACAFC4}" srcOrd="0" destOrd="0" parTransId="{B8C4F543-BEE1-48D3-B520-77F41C313E1D}" sibTransId="{4016BE15-59D9-44C4-A79D-0FF43A031B9D}"/>
    <dgm:cxn modelId="{A0A8668A-3BB0-4675-B273-A39EC9594FDC}" type="presOf" srcId="{8DAD6B34-0B12-4880-9F7A-BFCF1F67A9E6}" destId="{F23EB3DF-3D7F-4DAE-ABED-8D3A13E5286D}" srcOrd="0" destOrd="0" presId="urn:microsoft.com/office/officeart/2005/8/layout/lProcess2"/>
    <dgm:cxn modelId="{D3A591A9-692A-4B79-87FA-5CB12D6471B0}" type="presOf" srcId="{101D31E9-AB51-4F42-87FA-FBD55A35FA82}" destId="{68D64B2F-727D-435C-B4DF-2582B0BA4159}" srcOrd="1" destOrd="0" presId="urn:microsoft.com/office/officeart/2005/8/layout/lProcess2"/>
    <dgm:cxn modelId="{489FD4C8-BF15-49FA-903B-7D11E6DB6F80}" srcId="{8DAD6B34-0B12-4880-9F7A-BFCF1F67A9E6}" destId="{101D31E9-AB51-4F42-87FA-FBD55A35FA82}" srcOrd="0" destOrd="0" parTransId="{A1914CEF-B409-47E8-8F4E-9F4B0B4C05B0}" sibTransId="{236AC5BB-0E5B-4E60-A6CB-AD51071C3CD3}"/>
    <dgm:cxn modelId="{7BEA27ED-E2A1-4233-9E90-72A61BD95DD2}" type="presParOf" srcId="{F23EB3DF-3D7F-4DAE-ABED-8D3A13E5286D}" destId="{B3389766-0710-4A63-B828-62113AD47B45}" srcOrd="0" destOrd="0" presId="urn:microsoft.com/office/officeart/2005/8/layout/lProcess2"/>
    <dgm:cxn modelId="{699178D2-2886-4353-9245-181F71451466}" type="presParOf" srcId="{B3389766-0710-4A63-B828-62113AD47B45}" destId="{A5CCD7A7-6DD3-425F-8046-9721C8D0B8B0}" srcOrd="0" destOrd="0" presId="urn:microsoft.com/office/officeart/2005/8/layout/lProcess2"/>
    <dgm:cxn modelId="{C4CF50CA-0727-4128-9BDD-89A9416B90F8}" type="presParOf" srcId="{B3389766-0710-4A63-B828-62113AD47B45}" destId="{68D64B2F-727D-435C-B4DF-2582B0BA4159}" srcOrd="1" destOrd="0" presId="urn:microsoft.com/office/officeart/2005/8/layout/lProcess2"/>
    <dgm:cxn modelId="{28FE4602-27AD-41D9-82AD-5CE1017293A7}" type="presParOf" srcId="{B3389766-0710-4A63-B828-62113AD47B45}" destId="{09A45AA3-1A8A-415D-BDBB-DF735E0B8067}" srcOrd="2" destOrd="0" presId="urn:microsoft.com/office/officeart/2005/8/layout/lProcess2"/>
    <dgm:cxn modelId="{887DCBA3-E712-4769-A7B9-F559AB620C19}" type="presParOf" srcId="{09A45AA3-1A8A-415D-BDBB-DF735E0B8067}" destId="{9158161E-993A-4786-9127-200A6F8908CC}" srcOrd="0" destOrd="0" presId="urn:microsoft.com/office/officeart/2005/8/layout/lProcess2"/>
    <dgm:cxn modelId="{57B0A313-913B-4DAA-B295-2F923C9D71A2}" type="presParOf" srcId="{9158161E-993A-4786-9127-200A6F8908CC}" destId="{C14A1BB7-64C0-49A6-A5D1-E1E64D56568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AD6B34-0B12-4880-9F7A-BFCF1F67A9E6}"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IE"/>
        </a:p>
      </dgm:t>
    </dgm:pt>
    <dgm:pt modelId="{101D31E9-AB51-4F42-87FA-FBD55A35FA82}">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Q</a:t>
          </a:r>
        </a:p>
      </dgm:t>
    </dgm:pt>
    <dgm:pt modelId="{A1914CEF-B409-47E8-8F4E-9F4B0B4C05B0}" type="par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236AC5BB-0E5B-4E60-A6CB-AD51071C3CD3}" type="sib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D859EC0E-1ADB-4674-94B1-448AE7ACAFC4}">
      <dgm:prSet phldrT="[Text]"/>
      <dgm:spPr>
        <a:solidFill>
          <a:srgbClr val="F9BC9A">
            <a:alpha val="89804"/>
          </a:srgbClr>
        </a:solidFill>
      </dgm:spPr>
      <dgm:t>
        <a:bodyPr/>
        <a:lstStyle/>
        <a:p>
          <a:pPr algn="ctr">
            <a:buNone/>
          </a:pPr>
          <a:r>
            <a:rPr lang="en-IE" dirty="0">
              <a:latin typeface="Arial" panose="020B0604020202020204" pitchFamily="34" charset="0"/>
              <a:cs typeface="Arial" panose="020B0604020202020204" pitchFamily="34" charset="0"/>
            </a:rPr>
            <a:t>Quartile</a:t>
          </a:r>
        </a:p>
        <a:p>
          <a:pPr algn="ctr">
            <a:buNone/>
          </a:pPr>
          <a:r>
            <a:rPr lang="en-IE" i="1" dirty="0">
              <a:latin typeface="Arial" panose="020B0604020202020204" pitchFamily="34" charset="0"/>
              <a:cs typeface="Arial" panose="020B0604020202020204" pitchFamily="34" charset="0"/>
            </a:rPr>
            <a:t>Like quarter, split into four</a:t>
          </a:r>
        </a:p>
      </dgm:t>
    </dgm:pt>
    <dgm:pt modelId="{B8C4F543-BEE1-48D3-B520-77F41C313E1D}" type="par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4016BE15-59D9-44C4-A79D-0FF43A031B9D}" type="sib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F23EB3DF-3D7F-4DAE-ABED-8D3A13E5286D}" type="pres">
      <dgm:prSet presAssocID="{8DAD6B34-0B12-4880-9F7A-BFCF1F67A9E6}" presName="theList" presStyleCnt="0">
        <dgm:presLayoutVars>
          <dgm:dir/>
          <dgm:animLvl val="lvl"/>
          <dgm:resizeHandles val="exact"/>
        </dgm:presLayoutVars>
      </dgm:prSet>
      <dgm:spPr/>
    </dgm:pt>
    <dgm:pt modelId="{B3389766-0710-4A63-B828-62113AD47B45}" type="pres">
      <dgm:prSet presAssocID="{101D31E9-AB51-4F42-87FA-FBD55A35FA82}" presName="compNode" presStyleCnt="0"/>
      <dgm:spPr/>
    </dgm:pt>
    <dgm:pt modelId="{A5CCD7A7-6DD3-425F-8046-9721C8D0B8B0}" type="pres">
      <dgm:prSet presAssocID="{101D31E9-AB51-4F42-87FA-FBD55A35FA82}" presName="aNode" presStyleLbl="bgShp" presStyleIdx="0" presStyleCnt="1"/>
      <dgm:spPr/>
    </dgm:pt>
    <dgm:pt modelId="{68D64B2F-727D-435C-B4DF-2582B0BA4159}" type="pres">
      <dgm:prSet presAssocID="{101D31E9-AB51-4F42-87FA-FBD55A35FA82}" presName="textNode" presStyleLbl="bgShp" presStyleIdx="0" presStyleCnt="1"/>
      <dgm:spPr/>
    </dgm:pt>
    <dgm:pt modelId="{09A45AA3-1A8A-415D-BDBB-DF735E0B8067}" type="pres">
      <dgm:prSet presAssocID="{101D31E9-AB51-4F42-87FA-FBD55A35FA82}" presName="compChildNode" presStyleCnt="0"/>
      <dgm:spPr/>
    </dgm:pt>
    <dgm:pt modelId="{9158161E-993A-4786-9127-200A6F8908CC}" type="pres">
      <dgm:prSet presAssocID="{101D31E9-AB51-4F42-87FA-FBD55A35FA82}" presName="theInnerList" presStyleCnt="0"/>
      <dgm:spPr/>
    </dgm:pt>
    <dgm:pt modelId="{C14A1BB7-64C0-49A6-A5D1-E1E64D565688}" type="pres">
      <dgm:prSet presAssocID="{D859EC0E-1ADB-4674-94B1-448AE7ACAFC4}" presName="childNode" presStyleLbl="node1" presStyleIdx="0" presStyleCnt="1">
        <dgm:presLayoutVars>
          <dgm:bulletEnabled val="1"/>
        </dgm:presLayoutVars>
      </dgm:prSet>
      <dgm:spPr/>
    </dgm:pt>
  </dgm:ptLst>
  <dgm:cxnLst>
    <dgm:cxn modelId="{69E98C03-F5DB-4FFD-9F40-FBB8501BA34A}" type="presOf" srcId="{101D31E9-AB51-4F42-87FA-FBD55A35FA82}" destId="{A5CCD7A7-6DD3-425F-8046-9721C8D0B8B0}" srcOrd="0" destOrd="0" presId="urn:microsoft.com/office/officeart/2005/8/layout/lProcess2"/>
    <dgm:cxn modelId="{73496545-D5EF-4938-82B7-09CECFD2086C}" type="presOf" srcId="{D859EC0E-1ADB-4674-94B1-448AE7ACAFC4}" destId="{C14A1BB7-64C0-49A6-A5D1-E1E64D565688}" srcOrd="0" destOrd="0" presId="urn:microsoft.com/office/officeart/2005/8/layout/lProcess2"/>
    <dgm:cxn modelId="{5C249766-DE8D-4A59-9C03-246383395967}" srcId="{101D31E9-AB51-4F42-87FA-FBD55A35FA82}" destId="{D859EC0E-1ADB-4674-94B1-448AE7ACAFC4}" srcOrd="0" destOrd="0" parTransId="{B8C4F543-BEE1-48D3-B520-77F41C313E1D}" sibTransId="{4016BE15-59D9-44C4-A79D-0FF43A031B9D}"/>
    <dgm:cxn modelId="{A0A8668A-3BB0-4675-B273-A39EC9594FDC}" type="presOf" srcId="{8DAD6B34-0B12-4880-9F7A-BFCF1F67A9E6}" destId="{F23EB3DF-3D7F-4DAE-ABED-8D3A13E5286D}" srcOrd="0" destOrd="0" presId="urn:microsoft.com/office/officeart/2005/8/layout/lProcess2"/>
    <dgm:cxn modelId="{D3A591A9-692A-4B79-87FA-5CB12D6471B0}" type="presOf" srcId="{101D31E9-AB51-4F42-87FA-FBD55A35FA82}" destId="{68D64B2F-727D-435C-B4DF-2582B0BA4159}" srcOrd="1" destOrd="0" presId="urn:microsoft.com/office/officeart/2005/8/layout/lProcess2"/>
    <dgm:cxn modelId="{489FD4C8-BF15-49FA-903B-7D11E6DB6F80}" srcId="{8DAD6B34-0B12-4880-9F7A-BFCF1F67A9E6}" destId="{101D31E9-AB51-4F42-87FA-FBD55A35FA82}" srcOrd="0" destOrd="0" parTransId="{A1914CEF-B409-47E8-8F4E-9F4B0B4C05B0}" sibTransId="{236AC5BB-0E5B-4E60-A6CB-AD51071C3CD3}"/>
    <dgm:cxn modelId="{7BEA27ED-E2A1-4233-9E90-72A61BD95DD2}" type="presParOf" srcId="{F23EB3DF-3D7F-4DAE-ABED-8D3A13E5286D}" destId="{B3389766-0710-4A63-B828-62113AD47B45}" srcOrd="0" destOrd="0" presId="urn:microsoft.com/office/officeart/2005/8/layout/lProcess2"/>
    <dgm:cxn modelId="{699178D2-2886-4353-9245-181F71451466}" type="presParOf" srcId="{B3389766-0710-4A63-B828-62113AD47B45}" destId="{A5CCD7A7-6DD3-425F-8046-9721C8D0B8B0}" srcOrd="0" destOrd="0" presId="urn:microsoft.com/office/officeart/2005/8/layout/lProcess2"/>
    <dgm:cxn modelId="{C4CF50CA-0727-4128-9BDD-89A9416B90F8}" type="presParOf" srcId="{B3389766-0710-4A63-B828-62113AD47B45}" destId="{68D64B2F-727D-435C-B4DF-2582B0BA4159}" srcOrd="1" destOrd="0" presId="urn:microsoft.com/office/officeart/2005/8/layout/lProcess2"/>
    <dgm:cxn modelId="{28FE4602-27AD-41D9-82AD-5CE1017293A7}" type="presParOf" srcId="{B3389766-0710-4A63-B828-62113AD47B45}" destId="{09A45AA3-1A8A-415D-BDBB-DF735E0B8067}" srcOrd="2" destOrd="0" presId="urn:microsoft.com/office/officeart/2005/8/layout/lProcess2"/>
    <dgm:cxn modelId="{887DCBA3-E712-4769-A7B9-F559AB620C19}" type="presParOf" srcId="{09A45AA3-1A8A-415D-BDBB-DF735E0B8067}" destId="{9158161E-993A-4786-9127-200A6F8908CC}" srcOrd="0" destOrd="0" presId="urn:microsoft.com/office/officeart/2005/8/layout/lProcess2"/>
    <dgm:cxn modelId="{57B0A313-913B-4DAA-B295-2F923C9D71A2}" type="presParOf" srcId="{9158161E-993A-4786-9127-200A6F8908CC}" destId="{C14A1BB7-64C0-49A6-A5D1-E1E64D56568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DAD6B34-0B12-4880-9F7A-BFCF1F67A9E6}"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IE"/>
        </a:p>
      </dgm:t>
    </dgm:pt>
    <dgm:pt modelId="{101D31E9-AB51-4F42-87FA-FBD55A35FA82}">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R</a:t>
          </a:r>
        </a:p>
      </dgm:t>
    </dgm:pt>
    <dgm:pt modelId="{A1914CEF-B409-47E8-8F4E-9F4B0B4C05B0}" type="par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236AC5BB-0E5B-4E60-A6CB-AD51071C3CD3}" type="sib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D859EC0E-1ADB-4674-94B1-448AE7ACAFC4}">
      <dgm:prSet phldrT="[Text]" custT="1"/>
      <dgm:spPr>
        <a:solidFill>
          <a:srgbClr val="F9BC9A">
            <a:alpha val="89804"/>
          </a:srgbClr>
        </a:solidFill>
      </dgm:spPr>
      <dgm:t>
        <a:bodyPr/>
        <a:lstStyle/>
        <a:p>
          <a:pPr algn="ctr">
            <a:buNone/>
          </a:pPr>
          <a:r>
            <a:rPr lang="en-IE" sz="5200" dirty="0">
              <a:latin typeface="Arial" panose="020B0604020202020204" pitchFamily="34" charset="0"/>
              <a:cs typeface="Arial" panose="020B0604020202020204" pitchFamily="34" charset="0"/>
            </a:rPr>
            <a:t>Range</a:t>
          </a:r>
        </a:p>
        <a:p>
          <a:pPr algn="ctr">
            <a:buNone/>
          </a:pPr>
          <a:r>
            <a:rPr lang="en-IE" sz="5200" i="1" dirty="0">
              <a:latin typeface="Arial" panose="020B0604020202020204" pitchFamily="34" charset="0"/>
              <a:cs typeface="Arial" panose="020B0604020202020204" pitchFamily="34" charset="0"/>
            </a:rPr>
            <a:t>Highest - lowest</a:t>
          </a:r>
        </a:p>
      </dgm:t>
    </dgm:pt>
    <dgm:pt modelId="{B8C4F543-BEE1-48D3-B520-77F41C313E1D}" type="par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4016BE15-59D9-44C4-A79D-0FF43A031B9D}" type="sib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F23EB3DF-3D7F-4DAE-ABED-8D3A13E5286D}" type="pres">
      <dgm:prSet presAssocID="{8DAD6B34-0B12-4880-9F7A-BFCF1F67A9E6}" presName="theList" presStyleCnt="0">
        <dgm:presLayoutVars>
          <dgm:dir/>
          <dgm:animLvl val="lvl"/>
          <dgm:resizeHandles val="exact"/>
        </dgm:presLayoutVars>
      </dgm:prSet>
      <dgm:spPr/>
    </dgm:pt>
    <dgm:pt modelId="{B3389766-0710-4A63-B828-62113AD47B45}" type="pres">
      <dgm:prSet presAssocID="{101D31E9-AB51-4F42-87FA-FBD55A35FA82}" presName="compNode" presStyleCnt="0"/>
      <dgm:spPr/>
    </dgm:pt>
    <dgm:pt modelId="{A5CCD7A7-6DD3-425F-8046-9721C8D0B8B0}" type="pres">
      <dgm:prSet presAssocID="{101D31E9-AB51-4F42-87FA-FBD55A35FA82}" presName="aNode" presStyleLbl="bgShp" presStyleIdx="0" presStyleCnt="1"/>
      <dgm:spPr/>
    </dgm:pt>
    <dgm:pt modelId="{68D64B2F-727D-435C-B4DF-2582B0BA4159}" type="pres">
      <dgm:prSet presAssocID="{101D31E9-AB51-4F42-87FA-FBD55A35FA82}" presName="textNode" presStyleLbl="bgShp" presStyleIdx="0" presStyleCnt="1"/>
      <dgm:spPr/>
    </dgm:pt>
    <dgm:pt modelId="{09A45AA3-1A8A-415D-BDBB-DF735E0B8067}" type="pres">
      <dgm:prSet presAssocID="{101D31E9-AB51-4F42-87FA-FBD55A35FA82}" presName="compChildNode" presStyleCnt="0"/>
      <dgm:spPr/>
    </dgm:pt>
    <dgm:pt modelId="{9158161E-993A-4786-9127-200A6F8908CC}" type="pres">
      <dgm:prSet presAssocID="{101D31E9-AB51-4F42-87FA-FBD55A35FA82}" presName="theInnerList" presStyleCnt="0"/>
      <dgm:spPr/>
    </dgm:pt>
    <dgm:pt modelId="{C14A1BB7-64C0-49A6-A5D1-E1E64D565688}" type="pres">
      <dgm:prSet presAssocID="{D859EC0E-1ADB-4674-94B1-448AE7ACAFC4}" presName="childNode" presStyleLbl="node1" presStyleIdx="0" presStyleCnt="1">
        <dgm:presLayoutVars>
          <dgm:bulletEnabled val="1"/>
        </dgm:presLayoutVars>
      </dgm:prSet>
      <dgm:spPr/>
    </dgm:pt>
  </dgm:ptLst>
  <dgm:cxnLst>
    <dgm:cxn modelId="{69E98C03-F5DB-4FFD-9F40-FBB8501BA34A}" type="presOf" srcId="{101D31E9-AB51-4F42-87FA-FBD55A35FA82}" destId="{A5CCD7A7-6DD3-425F-8046-9721C8D0B8B0}" srcOrd="0" destOrd="0" presId="urn:microsoft.com/office/officeart/2005/8/layout/lProcess2"/>
    <dgm:cxn modelId="{73496545-D5EF-4938-82B7-09CECFD2086C}" type="presOf" srcId="{D859EC0E-1ADB-4674-94B1-448AE7ACAFC4}" destId="{C14A1BB7-64C0-49A6-A5D1-E1E64D565688}" srcOrd="0" destOrd="0" presId="urn:microsoft.com/office/officeart/2005/8/layout/lProcess2"/>
    <dgm:cxn modelId="{5C249766-DE8D-4A59-9C03-246383395967}" srcId="{101D31E9-AB51-4F42-87FA-FBD55A35FA82}" destId="{D859EC0E-1ADB-4674-94B1-448AE7ACAFC4}" srcOrd="0" destOrd="0" parTransId="{B8C4F543-BEE1-48D3-B520-77F41C313E1D}" sibTransId="{4016BE15-59D9-44C4-A79D-0FF43A031B9D}"/>
    <dgm:cxn modelId="{A0A8668A-3BB0-4675-B273-A39EC9594FDC}" type="presOf" srcId="{8DAD6B34-0B12-4880-9F7A-BFCF1F67A9E6}" destId="{F23EB3DF-3D7F-4DAE-ABED-8D3A13E5286D}" srcOrd="0" destOrd="0" presId="urn:microsoft.com/office/officeart/2005/8/layout/lProcess2"/>
    <dgm:cxn modelId="{D3A591A9-692A-4B79-87FA-5CB12D6471B0}" type="presOf" srcId="{101D31E9-AB51-4F42-87FA-FBD55A35FA82}" destId="{68D64B2F-727D-435C-B4DF-2582B0BA4159}" srcOrd="1" destOrd="0" presId="urn:microsoft.com/office/officeart/2005/8/layout/lProcess2"/>
    <dgm:cxn modelId="{489FD4C8-BF15-49FA-903B-7D11E6DB6F80}" srcId="{8DAD6B34-0B12-4880-9F7A-BFCF1F67A9E6}" destId="{101D31E9-AB51-4F42-87FA-FBD55A35FA82}" srcOrd="0" destOrd="0" parTransId="{A1914CEF-B409-47E8-8F4E-9F4B0B4C05B0}" sibTransId="{236AC5BB-0E5B-4E60-A6CB-AD51071C3CD3}"/>
    <dgm:cxn modelId="{7BEA27ED-E2A1-4233-9E90-72A61BD95DD2}" type="presParOf" srcId="{F23EB3DF-3D7F-4DAE-ABED-8D3A13E5286D}" destId="{B3389766-0710-4A63-B828-62113AD47B45}" srcOrd="0" destOrd="0" presId="urn:microsoft.com/office/officeart/2005/8/layout/lProcess2"/>
    <dgm:cxn modelId="{699178D2-2886-4353-9245-181F71451466}" type="presParOf" srcId="{B3389766-0710-4A63-B828-62113AD47B45}" destId="{A5CCD7A7-6DD3-425F-8046-9721C8D0B8B0}" srcOrd="0" destOrd="0" presId="urn:microsoft.com/office/officeart/2005/8/layout/lProcess2"/>
    <dgm:cxn modelId="{C4CF50CA-0727-4128-9BDD-89A9416B90F8}" type="presParOf" srcId="{B3389766-0710-4A63-B828-62113AD47B45}" destId="{68D64B2F-727D-435C-B4DF-2582B0BA4159}" srcOrd="1" destOrd="0" presId="urn:microsoft.com/office/officeart/2005/8/layout/lProcess2"/>
    <dgm:cxn modelId="{28FE4602-27AD-41D9-82AD-5CE1017293A7}" type="presParOf" srcId="{B3389766-0710-4A63-B828-62113AD47B45}" destId="{09A45AA3-1A8A-415D-BDBB-DF735E0B8067}" srcOrd="2" destOrd="0" presId="urn:microsoft.com/office/officeart/2005/8/layout/lProcess2"/>
    <dgm:cxn modelId="{887DCBA3-E712-4769-A7B9-F559AB620C19}" type="presParOf" srcId="{09A45AA3-1A8A-415D-BDBB-DF735E0B8067}" destId="{9158161E-993A-4786-9127-200A6F8908CC}" srcOrd="0" destOrd="0" presId="urn:microsoft.com/office/officeart/2005/8/layout/lProcess2"/>
    <dgm:cxn modelId="{57B0A313-913B-4DAA-B295-2F923C9D71A2}" type="presParOf" srcId="{9158161E-993A-4786-9127-200A6F8908CC}" destId="{C14A1BB7-64C0-49A6-A5D1-E1E64D56568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DAD6B34-0B12-4880-9F7A-BFCF1F67A9E6}"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IE"/>
        </a:p>
      </dgm:t>
    </dgm:pt>
    <dgm:pt modelId="{101D31E9-AB51-4F42-87FA-FBD55A35FA82}">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I</a:t>
          </a:r>
        </a:p>
      </dgm:t>
    </dgm:pt>
    <dgm:pt modelId="{A1914CEF-B409-47E8-8F4E-9F4B0B4C05B0}" type="par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236AC5BB-0E5B-4E60-A6CB-AD51071C3CD3}" type="sibTrans" cxnId="{489FD4C8-BF15-49FA-903B-7D11E6DB6F80}">
      <dgm:prSet/>
      <dgm:spPr/>
      <dgm:t>
        <a:bodyPr/>
        <a:lstStyle/>
        <a:p>
          <a:pPr algn="ctr"/>
          <a:endParaRPr lang="en-IE">
            <a:latin typeface="Arial" panose="020B0604020202020204" pitchFamily="34" charset="0"/>
            <a:cs typeface="Arial" panose="020B0604020202020204" pitchFamily="34" charset="0"/>
          </a:endParaRPr>
        </a:p>
      </dgm:t>
    </dgm:pt>
    <dgm:pt modelId="{D859EC0E-1ADB-4674-94B1-448AE7ACAFC4}">
      <dgm:prSet phldrT="[Text]"/>
      <dgm:spPr>
        <a:solidFill>
          <a:srgbClr val="F9BC9A">
            <a:alpha val="89804"/>
          </a:srgbClr>
        </a:solidFill>
      </dgm:spPr>
      <dgm:t>
        <a:bodyPr/>
        <a:lstStyle/>
        <a:p>
          <a:pPr algn="ctr">
            <a:buNone/>
          </a:pPr>
          <a:r>
            <a:rPr lang="en-IE" dirty="0">
              <a:latin typeface="Arial" panose="020B0604020202020204" pitchFamily="34" charset="0"/>
              <a:cs typeface="Arial" panose="020B0604020202020204" pitchFamily="34" charset="0"/>
            </a:rPr>
            <a:t>Inter</a:t>
          </a:r>
        </a:p>
        <a:p>
          <a:pPr algn="ctr">
            <a:buNone/>
          </a:pPr>
          <a:r>
            <a:rPr lang="en-IE" i="1" dirty="0">
              <a:latin typeface="Arial" panose="020B0604020202020204" pitchFamily="34" charset="0"/>
              <a:cs typeface="Arial" panose="020B0604020202020204" pitchFamily="34" charset="0"/>
            </a:rPr>
            <a:t>Between</a:t>
          </a:r>
        </a:p>
      </dgm:t>
    </dgm:pt>
    <dgm:pt modelId="{B8C4F543-BEE1-48D3-B520-77F41C313E1D}" type="par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4016BE15-59D9-44C4-A79D-0FF43A031B9D}" type="sibTrans" cxnId="{5C249766-DE8D-4A59-9C03-246383395967}">
      <dgm:prSet/>
      <dgm:spPr/>
      <dgm:t>
        <a:bodyPr/>
        <a:lstStyle/>
        <a:p>
          <a:pPr algn="ctr"/>
          <a:endParaRPr lang="en-IE">
            <a:latin typeface="Arial" panose="020B0604020202020204" pitchFamily="34" charset="0"/>
            <a:cs typeface="Arial" panose="020B0604020202020204" pitchFamily="34" charset="0"/>
          </a:endParaRPr>
        </a:p>
      </dgm:t>
    </dgm:pt>
    <dgm:pt modelId="{B7F74E6B-6D9C-4B20-AA39-8BF05A1CD2D7}">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Q</a:t>
          </a:r>
        </a:p>
      </dgm:t>
    </dgm:pt>
    <dgm:pt modelId="{129B4C7E-4EA9-4055-8DFB-F3F54632E97B}" type="parTrans" cxnId="{B045B5F7-5CDB-43FC-8776-1E0F8A1760F5}">
      <dgm:prSet/>
      <dgm:spPr/>
      <dgm:t>
        <a:bodyPr/>
        <a:lstStyle/>
        <a:p>
          <a:pPr algn="ctr"/>
          <a:endParaRPr lang="en-IE">
            <a:latin typeface="Arial" panose="020B0604020202020204" pitchFamily="34" charset="0"/>
            <a:cs typeface="Arial" panose="020B0604020202020204" pitchFamily="34" charset="0"/>
          </a:endParaRPr>
        </a:p>
      </dgm:t>
    </dgm:pt>
    <dgm:pt modelId="{40D9D43B-0A83-4096-B663-FE709FF52A1A}" type="sibTrans" cxnId="{B045B5F7-5CDB-43FC-8776-1E0F8A1760F5}">
      <dgm:prSet/>
      <dgm:spPr/>
      <dgm:t>
        <a:bodyPr/>
        <a:lstStyle/>
        <a:p>
          <a:pPr algn="ctr"/>
          <a:endParaRPr lang="en-IE">
            <a:latin typeface="Arial" panose="020B0604020202020204" pitchFamily="34" charset="0"/>
            <a:cs typeface="Arial" panose="020B0604020202020204" pitchFamily="34" charset="0"/>
          </a:endParaRPr>
        </a:p>
      </dgm:t>
    </dgm:pt>
    <dgm:pt modelId="{F7055F84-586D-47B1-94D5-87C91A1A1C6A}">
      <dgm:prSet phldrT="[Text]"/>
      <dgm:spPr>
        <a:solidFill>
          <a:srgbClr val="F9BC9A">
            <a:alpha val="90000"/>
          </a:srgbClr>
        </a:solidFill>
      </dgm:spPr>
      <dgm:t>
        <a:bodyPr/>
        <a:lstStyle/>
        <a:p>
          <a:pPr algn="ctr">
            <a:buNone/>
          </a:pPr>
          <a:r>
            <a:rPr lang="en-IE" dirty="0">
              <a:latin typeface="Arial" panose="020B0604020202020204" pitchFamily="34" charset="0"/>
              <a:cs typeface="Arial" panose="020B0604020202020204" pitchFamily="34" charset="0"/>
            </a:rPr>
            <a:t>Quartile</a:t>
          </a:r>
        </a:p>
        <a:p>
          <a:pPr algn="ctr">
            <a:buNone/>
          </a:pPr>
          <a:r>
            <a:rPr lang="en-IE" i="1" dirty="0">
              <a:latin typeface="Arial" panose="020B0604020202020204" pitchFamily="34" charset="0"/>
              <a:cs typeface="Arial" panose="020B0604020202020204" pitchFamily="34" charset="0"/>
            </a:rPr>
            <a:t>Like quarter, split into four</a:t>
          </a:r>
        </a:p>
      </dgm:t>
    </dgm:pt>
    <dgm:pt modelId="{DE108C6F-184E-41E4-9719-3B0FC3F49ADD}" type="parTrans" cxnId="{13AD71DF-E833-4756-B80B-BC159D6DA23B}">
      <dgm:prSet/>
      <dgm:spPr/>
      <dgm:t>
        <a:bodyPr/>
        <a:lstStyle/>
        <a:p>
          <a:pPr algn="ctr"/>
          <a:endParaRPr lang="en-IE">
            <a:latin typeface="Arial" panose="020B0604020202020204" pitchFamily="34" charset="0"/>
            <a:cs typeface="Arial" panose="020B0604020202020204" pitchFamily="34" charset="0"/>
          </a:endParaRPr>
        </a:p>
      </dgm:t>
    </dgm:pt>
    <dgm:pt modelId="{CD332B7B-BC09-4425-804C-7AA40657D320}" type="sibTrans" cxnId="{13AD71DF-E833-4756-B80B-BC159D6DA23B}">
      <dgm:prSet/>
      <dgm:spPr/>
      <dgm:t>
        <a:bodyPr/>
        <a:lstStyle/>
        <a:p>
          <a:pPr algn="ctr"/>
          <a:endParaRPr lang="en-IE">
            <a:latin typeface="Arial" panose="020B0604020202020204" pitchFamily="34" charset="0"/>
            <a:cs typeface="Arial" panose="020B0604020202020204" pitchFamily="34" charset="0"/>
          </a:endParaRPr>
        </a:p>
      </dgm:t>
    </dgm:pt>
    <dgm:pt modelId="{F78C48D9-57E3-451E-8D6D-F33D2E47E403}">
      <dgm:prSet phldrT="[Text]"/>
      <dgm:spPr>
        <a:solidFill>
          <a:srgbClr val="EA5B0C"/>
        </a:solidFill>
      </dgm:spPr>
      <dgm:t>
        <a:bodyPr/>
        <a:lstStyle/>
        <a:p>
          <a:pPr algn="ctr"/>
          <a:r>
            <a:rPr lang="en-IE" dirty="0">
              <a:solidFill>
                <a:schemeClr val="bg1"/>
              </a:solidFill>
              <a:latin typeface="Arial" panose="020B0604020202020204" pitchFamily="34" charset="0"/>
              <a:cs typeface="Arial" panose="020B0604020202020204" pitchFamily="34" charset="0"/>
            </a:rPr>
            <a:t>R</a:t>
          </a:r>
        </a:p>
      </dgm:t>
    </dgm:pt>
    <dgm:pt modelId="{62006C72-C307-403E-829B-91EE63B797CD}" type="parTrans" cxnId="{FE5D8D8A-29EF-4E3B-BFB4-F6BBBA50C49B}">
      <dgm:prSet/>
      <dgm:spPr/>
      <dgm:t>
        <a:bodyPr/>
        <a:lstStyle/>
        <a:p>
          <a:pPr algn="ctr"/>
          <a:endParaRPr lang="en-IE">
            <a:latin typeface="Arial" panose="020B0604020202020204" pitchFamily="34" charset="0"/>
            <a:cs typeface="Arial" panose="020B0604020202020204" pitchFamily="34" charset="0"/>
          </a:endParaRPr>
        </a:p>
      </dgm:t>
    </dgm:pt>
    <dgm:pt modelId="{72D40150-ED62-4F0A-8C15-B029BA5BF769}" type="sibTrans" cxnId="{FE5D8D8A-29EF-4E3B-BFB4-F6BBBA50C49B}">
      <dgm:prSet/>
      <dgm:spPr/>
      <dgm:t>
        <a:bodyPr/>
        <a:lstStyle/>
        <a:p>
          <a:pPr algn="ctr"/>
          <a:endParaRPr lang="en-IE">
            <a:latin typeface="Arial" panose="020B0604020202020204" pitchFamily="34" charset="0"/>
            <a:cs typeface="Arial" panose="020B0604020202020204" pitchFamily="34" charset="0"/>
          </a:endParaRPr>
        </a:p>
      </dgm:t>
    </dgm:pt>
    <dgm:pt modelId="{3D837150-6DC6-4133-9729-5A947816B278}">
      <dgm:prSet phldrT="[Text]"/>
      <dgm:spPr>
        <a:solidFill>
          <a:srgbClr val="F9BC9A">
            <a:alpha val="90000"/>
          </a:srgbClr>
        </a:solidFill>
      </dgm:spPr>
      <dgm:t>
        <a:bodyPr/>
        <a:lstStyle/>
        <a:p>
          <a:pPr algn="ctr">
            <a:buNone/>
          </a:pPr>
          <a:r>
            <a:rPr lang="en-IE" dirty="0">
              <a:latin typeface="Arial" panose="020B0604020202020204" pitchFamily="34" charset="0"/>
              <a:cs typeface="Arial" panose="020B0604020202020204" pitchFamily="34" charset="0"/>
            </a:rPr>
            <a:t>Range</a:t>
          </a:r>
        </a:p>
        <a:p>
          <a:pPr algn="ctr">
            <a:buNone/>
          </a:pPr>
          <a:r>
            <a:rPr lang="en-IE" i="1" dirty="0">
              <a:latin typeface="Arial" panose="020B0604020202020204" pitchFamily="34" charset="0"/>
              <a:cs typeface="Arial" panose="020B0604020202020204" pitchFamily="34" charset="0"/>
            </a:rPr>
            <a:t>Highest - lowest</a:t>
          </a:r>
        </a:p>
      </dgm:t>
    </dgm:pt>
    <dgm:pt modelId="{C4F6DA3D-8D69-450D-9A8F-E054C3213C59}" type="parTrans" cxnId="{E8C200DF-2851-4C0F-AE1D-F776C49DCAF4}">
      <dgm:prSet/>
      <dgm:spPr/>
      <dgm:t>
        <a:bodyPr/>
        <a:lstStyle/>
        <a:p>
          <a:pPr algn="ctr"/>
          <a:endParaRPr lang="en-IE">
            <a:latin typeface="Arial" panose="020B0604020202020204" pitchFamily="34" charset="0"/>
            <a:cs typeface="Arial" panose="020B0604020202020204" pitchFamily="34" charset="0"/>
          </a:endParaRPr>
        </a:p>
      </dgm:t>
    </dgm:pt>
    <dgm:pt modelId="{ED77F89B-D602-43B1-9ABA-91C81932CB86}" type="sibTrans" cxnId="{E8C200DF-2851-4C0F-AE1D-F776C49DCAF4}">
      <dgm:prSet/>
      <dgm:spPr/>
      <dgm:t>
        <a:bodyPr/>
        <a:lstStyle/>
        <a:p>
          <a:pPr algn="ctr"/>
          <a:endParaRPr lang="en-IE">
            <a:latin typeface="Arial" panose="020B0604020202020204" pitchFamily="34" charset="0"/>
            <a:cs typeface="Arial" panose="020B0604020202020204" pitchFamily="34" charset="0"/>
          </a:endParaRPr>
        </a:p>
      </dgm:t>
    </dgm:pt>
    <dgm:pt modelId="{F23EB3DF-3D7F-4DAE-ABED-8D3A13E5286D}" type="pres">
      <dgm:prSet presAssocID="{8DAD6B34-0B12-4880-9F7A-BFCF1F67A9E6}" presName="theList" presStyleCnt="0">
        <dgm:presLayoutVars>
          <dgm:dir/>
          <dgm:animLvl val="lvl"/>
          <dgm:resizeHandles val="exact"/>
        </dgm:presLayoutVars>
      </dgm:prSet>
      <dgm:spPr/>
    </dgm:pt>
    <dgm:pt modelId="{B3389766-0710-4A63-B828-62113AD47B45}" type="pres">
      <dgm:prSet presAssocID="{101D31E9-AB51-4F42-87FA-FBD55A35FA82}" presName="compNode" presStyleCnt="0"/>
      <dgm:spPr/>
    </dgm:pt>
    <dgm:pt modelId="{A5CCD7A7-6DD3-425F-8046-9721C8D0B8B0}" type="pres">
      <dgm:prSet presAssocID="{101D31E9-AB51-4F42-87FA-FBD55A35FA82}" presName="aNode" presStyleLbl="bgShp" presStyleIdx="0" presStyleCnt="3"/>
      <dgm:spPr/>
    </dgm:pt>
    <dgm:pt modelId="{68D64B2F-727D-435C-B4DF-2582B0BA4159}" type="pres">
      <dgm:prSet presAssocID="{101D31E9-AB51-4F42-87FA-FBD55A35FA82}" presName="textNode" presStyleLbl="bgShp" presStyleIdx="0" presStyleCnt="3"/>
      <dgm:spPr/>
    </dgm:pt>
    <dgm:pt modelId="{09A45AA3-1A8A-415D-BDBB-DF735E0B8067}" type="pres">
      <dgm:prSet presAssocID="{101D31E9-AB51-4F42-87FA-FBD55A35FA82}" presName="compChildNode" presStyleCnt="0"/>
      <dgm:spPr/>
    </dgm:pt>
    <dgm:pt modelId="{9158161E-993A-4786-9127-200A6F8908CC}" type="pres">
      <dgm:prSet presAssocID="{101D31E9-AB51-4F42-87FA-FBD55A35FA82}" presName="theInnerList" presStyleCnt="0"/>
      <dgm:spPr/>
    </dgm:pt>
    <dgm:pt modelId="{C14A1BB7-64C0-49A6-A5D1-E1E64D565688}" type="pres">
      <dgm:prSet presAssocID="{D859EC0E-1ADB-4674-94B1-448AE7ACAFC4}" presName="childNode" presStyleLbl="node1" presStyleIdx="0" presStyleCnt="3">
        <dgm:presLayoutVars>
          <dgm:bulletEnabled val="1"/>
        </dgm:presLayoutVars>
      </dgm:prSet>
      <dgm:spPr/>
    </dgm:pt>
    <dgm:pt modelId="{613D991C-029B-4E9F-8342-A90772CC4AED}" type="pres">
      <dgm:prSet presAssocID="{101D31E9-AB51-4F42-87FA-FBD55A35FA82}" presName="aSpace" presStyleCnt="0"/>
      <dgm:spPr/>
    </dgm:pt>
    <dgm:pt modelId="{2F68BB95-8ED5-4B02-B550-AFD311F4C78A}" type="pres">
      <dgm:prSet presAssocID="{B7F74E6B-6D9C-4B20-AA39-8BF05A1CD2D7}" presName="compNode" presStyleCnt="0"/>
      <dgm:spPr/>
    </dgm:pt>
    <dgm:pt modelId="{898BA60C-5884-44EF-8F47-955FFA17E236}" type="pres">
      <dgm:prSet presAssocID="{B7F74E6B-6D9C-4B20-AA39-8BF05A1CD2D7}" presName="aNode" presStyleLbl="bgShp" presStyleIdx="1" presStyleCnt="3"/>
      <dgm:spPr/>
    </dgm:pt>
    <dgm:pt modelId="{C3DB0CC3-8363-4F6D-B158-1DE302A1244E}" type="pres">
      <dgm:prSet presAssocID="{B7F74E6B-6D9C-4B20-AA39-8BF05A1CD2D7}" presName="textNode" presStyleLbl="bgShp" presStyleIdx="1" presStyleCnt="3"/>
      <dgm:spPr/>
    </dgm:pt>
    <dgm:pt modelId="{E77903F2-A8D6-4A9D-B364-30051DB75831}" type="pres">
      <dgm:prSet presAssocID="{B7F74E6B-6D9C-4B20-AA39-8BF05A1CD2D7}" presName="compChildNode" presStyleCnt="0"/>
      <dgm:spPr/>
    </dgm:pt>
    <dgm:pt modelId="{5822D968-4147-4C2C-BC70-FEC16AFBAE7F}" type="pres">
      <dgm:prSet presAssocID="{B7F74E6B-6D9C-4B20-AA39-8BF05A1CD2D7}" presName="theInnerList" presStyleCnt="0"/>
      <dgm:spPr/>
    </dgm:pt>
    <dgm:pt modelId="{1A0B1944-3ECE-4B4F-8896-87E2A2D9CBBA}" type="pres">
      <dgm:prSet presAssocID="{F7055F84-586D-47B1-94D5-87C91A1A1C6A}" presName="childNode" presStyleLbl="node1" presStyleIdx="1" presStyleCnt="3">
        <dgm:presLayoutVars>
          <dgm:bulletEnabled val="1"/>
        </dgm:presLayoutVars>
      </dgm:prSet>
      <dgm:spPr/>
    </dgm:pt>
    <dgm:pt modelId="{1408C8D9-0E54-4C9A-8603-6946E0373C7D}" type="pres">
      <dgm:prSet presAssocID="{B7F74E6B-6D9C-4B20-AA39-8BF05A1CD2D7}" presName="aSpace" presStyleCnt="0"/>
      <dgm:spPr/>
    </dgm:pt>
    <dgm:pt modelId="{D6C33D62-2E1D-410C-8F39-AEDD80E38905}" type="pres">
      <dgm:prSet presAssocID="{F78C48D9-57E3-451E-8D6D-F33D2E47E403}" presName="compNode" presStyleCnt="0"/>
      <dgm:spPr/>
    </dgm:pt>
    <dgm:pt modelId="{7B9A94A4-144F-41A4-AC13-15380ABF39C8}" type="pres">
      <dgm:prSet presAssocID="{F78C48D9-57E3-451E-8D6D-F33D2E47E403}" presName="aNode" presStyleLbl="bgShp" presStyleIdx="2" presStyleCnt="3"/>
      <dgm:spPr/>
    </dgm:pt>
    <dgm:pt modelId="{28047689-F9BD-42D9-B72C-6EC33EBE47EC}" type="pres">
      <dgm:prSet presAssocID="{F78C48D9-57E3-451E-8D6D-F33D2E47E403}" presName="textNode" presStyleLbl="bgShp" presStyleIdx="2" presStyleCnt="3"/>
      <dgm:spPr/>
    </dgm:pt>
    <dgm:pt modelId="{01D79054-67AC-46E7-B3DA-5976E042C1E2}" type="pres">
      <dgm:prSet presAssocID="{F78C48D9-57E3-451E-8D6D-F33D2E47E403}" presName="compChildNode" presStyleCnt="0"/>
      <dgm:spPr/>
    </dgm:pt>
    <dgm:pt modelId="{835A6A03-705F-487F-8E38-45399C1CB52F}" type="pres">
      <dgm:prSet presAssocID="{F78C48D9-57E3-451E-8D6D-F33D2E47E403}" presName="theInnerList" presStyleCnt="0"/>
      <dgm:spPr/>
    </dgm:pt>
    <dgm:pt modelId="{7C77C332-705F-4669-9C52-E5F629E5FAB8}" type="pres">
      <dgm:prSet presAssocID="{3D837150-6DC6-4133-9729-5A947816B278}" presName="childNode" presStyleLbl="node1" presStyleIdx="2" presStyleCnt="3">
        <dgm:presLayoutVars>
          <dgm:bulletEnabled val="1"/>
        </dgm:presLayoutVars>
      </dgm:prSet>
      <dgm:spPr/>
    </dgm:pt>
  </dgm:ptLst>
  <dgm:cxnLst>
    <dgm:cxn modelId="{69E98C03-F5DB-4FFD-9F40-FBB8501BA34A}" type="presOf" srcId="{101D31E9-AB51-4F42-87FA-FBD55A35FA82}" destId="{A5CCD7A7-6DD3-425F-8046-9721C8D0B8B0}" srcOrd="0" destOrd="0" presId="urn:microsoft.com/office/officeart/2005/8/layout/lProcess2"/>
    <dgm:cxn modelId="{315B970A-C99C-445A-B9A8-039CF94CF85A}" type="presOf" srcId="{F7055F84-586D-47B1-94D5-87C91A1A1C6A}" destId="{1A0B1944-3ECE-4B4F-8896-87E2A2D9CBBA}" srcOrd="0" destOrd="0" presId="urn:microsoft.com/office/officeart/2005/8/layout/lProcess2"/>
    <dgm:cxn modelId="{73496545-D5EF-4938-82B7-09CECFD2086C}" type="presOf" srcId="{D859EC0E-1ADB-4674-94B1-448AE7ACAFC4}" destId="{C14A1BB7-64C0-49A6-A5D1-E1E64D565688}" srcOrd="0" destOrd="0" presId="urn:microsoft.com/office/officeart/2005/8/layout/lProcess2"/>
    <dgm:cxn modelId="{5C249766-DE8D-4A59-9C03-246383395967}" srcId="{101D31E9-AB51-4F42-87FA-FBD55A35FA82}" destId="{D859EC0E-1ADB-4674-94B1-448AE7ACAFC4}" srcOrd="0" destOrd="0" parTransId="{B8C4F543-BEE1-48D3-B520-77F41C313E1D}" sibTransId="{4016BE15-59D9-44C4-A79D-0FF43A031B9D}"/>
    <dgm:cxn modelId="{E6415B6C-2A28-4D23-A927-DF3EA1D6655E}" type="presOf" srcId="{B7F74E6B-6D9C-4B20-AA39-8BF05A1CD2D7}" destId="{C3DB0CC3-8363-4F6D-B158-1DE302A1244E}" srcOrd="1" destOrd="0" presId="urn:microsoft.com/office/officeart/2005/8/layout/lProcess2"/>
    <dgm:cxn modelId="{2AF7A755-2392-4DC8-BAD0-C5FEEB96D8FC}" type="presOf" srcId="{F78C48D9-57E3-451E-8D6D-F33D2E47E403}" destId="{28047689-F9BD-42D9-B72C-6EC33EBE47EC}" srcOrd="1" destOrd="0" presId="urn:microsoft.com/office/officeart/2005/8/layout/lProcess2"/>
    <dgm:cxn modelId="{0FE96786-9DA4-4DA1-85D8-4B67302700A7}" type="presOf" srcId="{B7F74E6B-6D9C-4B20-AA39-8BF05A1CD2D7}" destId="{898BA60C-5884-44EF-8F47-955FFA17E236}" srcOrd="0" destOrd="0" presId="urn:microsoft.com/office/officeart/2005/8/layout/lProcess2"/>
    <dgm:cxn modelId="{746BD086-C3A6-4730-B14C-F2C9B3769142}" type="presOf" srcId="{3D837150-6DC6-4133-9729-5A947816B278}" destId="{7C77C332-705F-4669-9C52-E5F629E5FAB8}" srcOrd="0" destOrd="0" presId="urn:microsoft.com/office/officeart/2005/8/layout/lProcess2"/>
    <dgm:cxn modelId="{A0A8668A-3BB0-4675-B273-A39EC9594FDC}" type="presOf" srcId="{8DAD6B34-0B12-4880-9F7A-BFCF1F67A9E6}" destId="{F23EB3DF-3D7F-4DAE-ABED-8D3A13E5286D}" srcOrd="0" destOrd="0" presId="urn:microsoft.com/office/officeart/2005/8/layout/lProcess2"/>
    <dgm:cxn modelId="{FE5D8D8A-29EF-4E3B-BFB4-F6BBBA50C49B}" srcId="{8DAD6B34-0B12-4880-9F7A-BFCF1F67A9E6}" destId="{F78C48D9-57E3-451E-8D6D-F33D2E47E403}" srcOrd="2" destOrd="0" parTransId="{62006C72-C307-403E-829B-91EE63B797CD}" sibTransId="{72D40150-ED62-4F0A-8C15-B029BA5BF769}"/>
    <dgm:cxn modelId="{D3A591A9-692A-4B79-87FA-5CB12D6471B0}" type="presOf" srcId="{101D31E9-AB51-4F42-87FA-FBD55A35FA82}" destId="{68D64B2F-727D-435C-B4DF-2582B0BA4159}" srcOrd="1" destOrd="0" presId="urn:microsoft.com/office/officeart/2005/8/layout/lProcess2"/>
    <dgm:cxn modelId="{489FD4C8-BF15-49FA-903B-7D11E6DB6F80}" srcId="{8DAD6B34-0B12-4880-9F7A-BFCF1F67A9E6}" destId="{101D31E9-AB51-4F42-87FA-FBD55A35FA82}" srcOrd="0" destOrd="0" parTransId="{A1914CEF-B409-47E8-8F4E-9F4B0B4C05B0}" sibTransId="{236AC5BB-0E5B-4E60-A6CB-AD51071C3CD3}"/>
    <dgm:cxn modelId="{0F94CBD1-E152-4249-88FC-CF9E5553046B}" type="presOf" srcId="{F78C48D9-57E3-451E-8D6D-F33D2E47E403}" destId="{7B9A94A4-144F-41A4-AC13-15380ABF39C8}" srcOrd="0" destOrd="0" presId="urn:microsoft.com/office/officeart/2005/8/layout/lProcess2"/>
    <dgm:cxn modelId="{E8C200DF-2851-4C0F-AE1D-F776C49DCAF4}" srcId="{F78C48D9-57E3-451E-8D6D-F33D2E47E403}" destId="{3D837150-6DC6-4133-9729-5A947816B278}" srcOrd="0" destOrd="0" parTransId="{C4F6DA3D-8D69-450D-9A8F-E054C3213C59}" sibTransId="{ED77F89B-D602-43B1-9ABA-91C81932CB86}"/>
    <dgm:cxn modelId="{13AD71DF-E833-4756-B80B-BC159D6DA23B}" srcId="{B7F74E6B-6D9C-4B20-AA39-8BF05A1CD2D7}" destId="{F7055F84-586D-47B1-94D5-87C91A1A1C6A}" srcOrd="0" destOrd="0" parTransId="{DE108C6F-184E-41E4-9719-3B0FC3F49ADD}" sibTransId="{CD332B7B-BC09-4425-804C-7AA40657D320}"/>
    <dgm:cxn modelId="{B045B5F7-5CDB-43FC-8776-1E0F8A1760F5}" srcId="{8DAD6B34-0B12-4880-9F7A-BFCF1F67A9E6}" destId="{B7F74E6B-6D9C-4B20-AA39-8BF05A1CD2D7}" srcOrd="1" destOrd="0" parTransId="{129B4C7E-4EA9-4055-8DFB-F3F54632E97B}" sibTransId="{40D9D43B-0A83-4096-B663-FE709FF52A1A}"/>
    <dgm:cxn modelId="{7BEA27ED-E2A1-4233-9E90-72A61BD95DD2}" type="presParOf" srcId="{F23EB3DF-3D7F-4DAE-ABED-8D3A13E5286D}" destId="{B3389766-0710-4A63-B828-62113AD47B45}" srcOrd="0" destOrd="0" presId="urn:microsoft.com/office/officeart/2005/8/layout/lProcess2"/>
    <dgm:cxn modelId="{699178D2-2886-4353-9245-181F71451466}" type="presParOf" srcId="{B3389766-0710-4A63-B828-62113AD47B45}" destId="{A5CCD7A7-6DD3-425F-8046-9721C8D0B8B0}" srcOrd="0" destOrd="0" presId="urn:microsoft.com/office/officeart/2005/8/layout/lProcess2"/>
    <dgm:cxn modelId="{C4CF50CA-0727-4128-9BDD-89A9416B90F8}" type="presParOf" srcId="{B3389766-0710-4A63-B828-62113AD47B45}" destId="{68D64B2F-727D-435C-B4DF-2582B0BA4159}" srcOrd="1" destOrd="0" presId="urn:microsoft.com/office/officeart/2005/8/layout/lProcess2"/>
    <dgm:cxn modelId="{28FE4602-27AD-41D9-82AD-5CE1017293A7}" type="presParOf" srcId="{B3389766-0710-4A63-B828-62113AD47B45}" destId="{09A45AA3-1A8A-415D-BDBB-DF735E0B8067}" srcOrd="2" destOrd="0" presId="urn:microsoft.com/office/officeart/2005/8/layout/lProcess2"/>
    <dgm:cxn modelId="{887DCBA3-E712-4769-A7B9-F559AB620C19}" type="presParOf" srcId="{09A45AA3-1A8A-415D-BDBB-DF735E0B8067}" destId="{9158161E-993A-4786-9127-200A6F8908CC}" srcOrd="0" destOrd="0" presId="urn:microsoft.com/office/officeart/2005/8/layout/lProcess2"/>
    <dgm:cxn modelId="{57B0A313-913B-4DAA-B295-2F923C9D71A2}" type="presParOf" srcId="{9158161E-993A-4786-9127-200A6F8908CC}" destId="{C14A1BB7-64C0-49A6-A5D1-E1E64D565688}" srcOrd="0" destOrd="0" presId="urn:microsoft.com/office/officeart/2005/8/layout/lProcess2"/>
    <dgm:cxn modelId="{BCBF6C06-E153-4058-88E4-9A57521D0E21}" type="presParOf" srcId="{F23EB3DF-3D7F-4DAE-ABED-8D3A13E5286D}" destId="{613D991C-029B-4E9F-8342-A90772CC4AED}" srcOrd="1" destOrd="0" presId="urn:microsoft.com/office/officeart/2005/8/layout/lProcess2"/>
    <dgm:cxn modelId="{CA180E9B-B247-4DD9-9E7E-97601E8FE6AA}" type="presParOf" srcId="{F23EB3DF-3D7F-4DAE-ABED-8D3A13E5286D}" destId="{2F68BB95-8ED5-4B02-B550-AFD311F4C78A}" srcOrd="2" destOrd="0" presId="urn:microsoft.com/office/officeart/2005/8/layout/lProcess2"/>
    <dgm:cxn modelId="{AD68857E-6C43-4C06-AF01-11EACC5ADC09}" type="presParOf" srcId="{2F68BB95-8ED5-4B02-B550-AFD311F4C78A}" destId="{898BA60C-5884-44EF-8F47-955FFA17E236}" srcOrd="0" destOrd="0" presId="urn:microsoft.com/office/officeart/2005/8/layout/lProcess2"/>
    <dgm:cxn modelId="{264A01D8-9663-4A1F-A90A-74828B6C755F}" type="presParOf" srcId="{2F68BB95-8ED5-4B02-B550-AFD311F4C78A}" destId="{C3DB0CC3-8363-4F6D-B158-1DE302A1244E}" srcOrd="1" destOrd="0" presId="urn:microsoft.com/office/officeart/2005/8/layout/lProcess2"/>
    <dgm:cxn modelId="{4EF18547-273A-47CC-81D1-3BB72DD31D5D}" type="presParOf" srcId="{2F68BB95-8ED5-4B02-B550-AFD311F4C78A}" destId="{E77903F2-A8D6-4A9D-B364-30051DB75831}" srcOrd="2" destOrd="0" presId="urn:microsoft.com/office/officeart/2005/8/layout/lProcess2"/>
    <dgm:cxn modelId="{67174F2D-1E3C-47EF-9001-D539499B435A}" type="presParOf" srcId="{E77903F2-A8D6-4A9D-B364-30051DB75831}" destId="{5822D968-4147-4C2C-BC70-FEC16AFBAE7F}" srcOrd="0" destOrd="0" presId="urn:microsoft.com/office/officeart/2005/8/layout/lProcess2"/>
    <dgm:cxn modelId="{850E14D7-68DA-4B0D-A7A7-675CBCFF0697}" type="presParOf" srcId="{5822D968-4147-4C2C-BC70-FEC16AFBAE7F}" destId="{1A0B1944-3ECE-4B4F-8896-87E2A2D9CBBA}" srcOrd="0" destOrd="0" presId="urn:microsoft.com/office/officeart/2005/8/layout/lProcess2"/>
    <dgm:cxn modelId="{250B81B7-6FD5-4D1A-A45F-5A2CC8EFF665}" type="presParOf" srcId="{F23EB3DF-3D7F-4DAE-ABED-8D3A13E5286D}" destId="{1408C8D9-0E54-4C9A-8603-6946E0373C7D}" srcOrd="3" destOrd="0" presId="urn:microsoft.com/office/officeart/2005/8/layout/lProcess2"/>
    <dgm:cxn modelId="{C4EFD967-3561-4A65-A870-DDEE1033EFCE}" type="presParOf" srcId="{F23EB3DF-3D7F-4DAE-ABED-8D3A13E5286D}" destId="{D6C33D62-2E1D-410C-8F39-AEDD80E38905}" srcOrd="4" destOrd="0" presId="urn:microsoft.com/office/officeart/2005/8/layout/lProcess2"/>
    <dgm:cxn modelId="{078D4EEA-67BE-464E-AE41-8B2A19A0A5F1}" type="presParOf" srcId="{D6C33D62-2E1D-410C-8F39-AEDD80E38905}" destId="{7B9A94A4-144F-41A4-AC13-15380ABF39C8}" srcOrd="0" destOrd="0" presId="urn:microsoft.com/office/officeart/2005/8/layout/lProcess2"/>
    <dgm:cxn modelId="{13B5D387-F3A6-4A0A-98FD-1D2655BA2625}" type="presParOf" srcId="{D6C33D62-2E1D-410C-8F39-AEDD80E38905}" destId="{28047689-F9BD-42D9-B72C-6EC33EBE47EC}" srcOrd="1" destOrd="0" presId="urn:microsoft.com/office/officeart/2005/8/layout/lProcess2"/>
    <dgm:cxn modelId="{945CEDB6-7EDC-4EC2-815D-E93030C06B6A}" type="presParOf" srcId="{D6C33D62-2E1D-410C-8F39-AEDD80E38905}" destId="{01D79054-67AC-46E7-B3DA-5976E042C1E2}" srcOrd="2" destOrd="0" presId="urn:microsoft.com/office/officeart/2005/8/layout/lProcess2"/>
    <dgm:cxn modelId="{7B0842A0-147A-4D88-B400-2C4F45585A41}" type="presParOf" srcId="{01D79054-67AC-46E7-B3DA-5976E042C1E2}" destId="{835A6A03-705F-487F-8E38-45399C1CB52F}" srcOrd="0" destOrd="0" presId="urn:microsoft.com/office/officeart/2005/8/layout/lProcess2"/>
    <dgm:cxn modelId="{45723418-FA21-405D-B7DD-BBE1A4C454BE}" type="presParOf" srcId="{835A6A03-705F-487F-8E38-45399C1CB52F}" destId="{7C77C332-705F-4669-9C52-E5F629E5FAB8}"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CCD7A7-6DD3-425F-8046-9721C8D0B8B0}">
      <dsp:nvSpPr>
        <dsp:cNvPr id="0" name=""/>
        <dsp:cNvSpPr/>
      </dsp:nvSpPr>
      <dsp:spPr>
        <a:xfrm>
          <a:off x="992" y="0"/>
          <a:ext cx="2579687"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I</a:t>
          </a:r>
        </a:p>
      </dsp:txBody>
      <dsp:txXfrm>
        <a:off x="992" y="0"/>
        <a:ext cx="2579687" cy="1247411"/>
      </dsp:txXfrm>
    </dsp:sp>
    <dsp:sp modelId="{C14A1BB7-64C0-49A6-A5D1-E1E64D565688}">
      <dsp:nvSpPr>
        <dsp:cNvPr id="0" name=""/>
        <dsp:cNvSpPr/>
      </dsp:nvSpPr>
      <dsp:spPr>
        <a:xfrm>
          <a:off x="258960" y="1247411"/>
          <a:ext cx="2063749" cy="2702724"/>
        </a:xfrm>
        <a:prstGeom prst="roundRect">
          <a:avLst>
            <a:gd name="adj" fmla="val 10000"/>
          </a:avLst>
        </a:prstGeom>
        <a:solidFill>
          <a:srgbClr val="F9BC9A">
            <a:alpha val="8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0" tIns="123825" rIns="165100" bIns="123825" numCol="1" spcCol="1270" anchor="ctr" anchorCtr="0">
          <a:noAutofit/>
        </a:bodyPr>
        <a:lstStyle/>
        <a:p>
          <a:pPr marL="0" lvl="0" indent="0" algn="ctr" defTabSz="2889250">
            <a:lnSpc>
              <a:spcPct val="90000"/>
            </a:lnSpc>
            <a:spcBef>
              <a:spcPct val="0"/>
            </a:spcBef>
            <a:spcAft>
              <a:spcPct val="35000"/>
            </a:spcAft>
            <a:buNone/>
          </a:pPr>
          <a:endParaRPr lang="en-IE" sz="6500" kern="1200" dirty="0">
            <a:latin typeface="Arial" panose="020B0604020202020204" pitchFamily="34" charset="0"/>
            <a:cs typeface="Arial" panose="020B0604020202020204" pitchFamily="34" charset="0"/>
          </a:endParaRPr>
        </a:p>
      </dsp:txBody>
      <dsp:txXfrm>
        <a:off x="319405" y="1307856"/>
        <a:ext cx="1942859" cy="2581834"/>
      </dsp:txXfrm>
    </dsp:sp>
    <dsp:sp modelId="{898BA60C-5884-44EF-8F47-955FFA17E236}">
      <dsp:nvSpPr>
        <dsp:cNvPr id="0" name=""/>
        <dsp:cNvSpPr/>
      </dsp:nvSpPr>
      <dsp:spPr>
        <a:xfrm>
          <a:off x="2774156" y="0"/>
          <a:ext cx="2579687"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Q</a:t>
          </a:r>
        </a:p>
      </dsp:txBody>
      <dsp:txXfrm>
        <a:off x="2774156" y="0"/>
        <a:ext cx="2579687" cy="1247411"/>
      </dsp:txXfrm>
    </dsp:sp>
    <dsp:sp modelId="{1A0B1944-3ECE-4B4F-8896-87E2A2D9CBBA}">
      <dsp:nvSpPr>
        <dsp:cNvPr id="0" name=""/>
        <dsp:cNvSpPr/>
      </dsp:nvSpPr>
      <dsp:spPr>
        <a:xfrm>
          <a:off x="3032125" y="1247411"/>
          <a:ext cx="2063749" cy="2702724"/>
        </a:xfrm>
        <a:prstGeom prst="roundRect">
          <a:avLst>
            <a:gd name="adj" fmla="val 10000"/>
          </a:avLst>
        </a:prstGeom>
        <a:solidFill>
          <a:srgbClr val="F9BC9A">
            <a:alpha val="9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0" tIns="123825" rIns="165100" bIns="123825" numCol="1" spcCol="1270" anchor="ctr" anchorCtr="0">
          <a:noAutofit/>
        </a:bodyPr>
        <a:lstStyle/>
        <a:p>
          <a:pPr marL="0" lvl="0" indent="0" algn="ctr" defTabSz="2889250">
            <a:lnSpc>
              <a:spcPct val="90000"/>
            </a:lnSpc>
            <a:spcBef>
              <a:spcPct val="0"/>
            </a:spcBef>
            <a:spcAft>
              <a:spcPct val="35000"/>
            </a:spcAft>
            <a:buNone/>
          </a:pPr>
          <a:endParaRPr lang="en-IE" sz="6500" kern="1200" dirty="0">
            <a:latin typeface="Arial" panose="020B0604020202020204" pitchFamily="34" charset="0"/>
            <a:cs typeface="Arial" panose="020B0604020202020204" pitchFamily="34" charset="0"/>
          </a:endParaRPr>
        </a:p>
      </dsp:txBody>
      <dsp:txXfrm>
        <a:off x="3092570" y="1307856"/>
        <a:ext cx="1942859" cy="2581834"/>
      </dsp:txXfrm>
    </dsp:sp>
    <dsp:sp modelId="{7B9A94A4-144F-41A4-AC13-15380ABF39C8}">
      <dsp:nvSpPr>
        <dsp:cNvPr id="0" name=""/>
        <dsp:cNvSpPr/>
      </dsp:nvSpPr>
      <dsp:spPr>
        <a:xfrm>
          <a:off x="5547320" y="0"/>
          <a:ext cx="2579687"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R</a:t>
          </a:r>
        </a:p>
      </dsp:txBody>
      <dsp:txXfrm>
        <a:off x="5547320" y="0"/>
        <a:ext cx="2579687" cy="1247411"/>
      </dsp:txXfrm>
    </dsp:sp>
    <dsp:sp modelId="{7C77C332-705F-4669-9C52-E5F629E5FAB8}">
      <dsp:nvSpPr>
        <dsp:cNvPr id="0" name=""/>
        <dsp:cNvSpPr/>
      </dsp:nvSpPr>
      <dsp:spPr>
        <a:xfrm>
          <a:off x="5805289" y="1247411"/>
          <a:ext cx="2063749" cy="2702724"/>
        </a:xfrm>
        <a:prstGeom prst="roundRect">
          <a:avLst>
            <a:gd name="adj" fmla="val 10000"/>
          </a:avLst>
        </a:prstGeom>
        <a:solidFill>
          <a:srgbClr val="F9BC9A">
            <a:alpha val="9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0" tIns="123825" rIns="165100" bIns="123825" numCol="1" spcCol="1270" anchor="ctr" anchorCtr="0">
          <a:noAutofit/>
        </a:bodyPr>
        <a:lstStyle/>
        <a:p>
          <a:pPr marL="0" lvl="0" indent="0" algn="ctr" defTabSz="2889250">
            <a:lnSpc>
              <a:spcPct val="90000"/>
            </a:lnSpc>
            <a:spcBef>
              <a:spcPct val="0"/>
            </a:spcBef>
            <a:spcAft>
              <a:spcPct val="35000"/>
            </a:spcAft>
            <a:buNone/>
          </a:pPr>
          <a:endParaRPr lang="en-IE" sz="6500" kern="1200" dirty="0">
            <a:latin typeface="Arial" panose="020B0604020202020204" pitchFamily="34" charset="0"/>
            <a:cs typeface="Arial" panose="020B0604020202020204" pitchFamily="34" charset="0"/>
          </a:endParaRPr>
        </a:p>
      </dsp:txBody>
      <dsp:txXfrm>
        <a:off x="5865734" y="1307856"/>
        <a:ext cx="1942859" cy="25818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CCD7A7-6DD3-425F-8046-9721C8D0B8B0}">
      <dsp:nvSpPr>
        <dsp:cNvPr id="0" name=""/>
        <dsp:cNvSpPr/>
      </dsp:nvSpPr>
      <dsp:spPr>
        <a:xfrm>
          <a:off x="992" y="0"/>
          <a:ext cx="2579687"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I</a:t>
          </a:r>
        </a:p>
      </dsp:txBody>
      <dsp:txXfrm>
        <a:off x="992" y="0"/>
        <a:ext cx="2579687" cy="1247411"/>
      </dsp:txXfrm>
    </dsp:sp>
    <dsp:sp modelId="{C14A1BB7-64C0-49A6-A5D1-E1E64D565688}">
      <dsp:nvSpPr>
        <dsp:cNvPr id="0" name=""/>
        <dsp:cNvSpPr/>
      </dsp:nvSpPr>
      <dsp:spPr>
        <a:xfrm>
          <a:off x="258960" y="1247411"/>
          <a:ext cx="2063749" cy="2702724"/>
        </a:xfrm>
        <a:prstGeom prst="roundRect">
          <a:avLst>
            <a:gd name="adj" fmla="val 10000"/>
          </a:avLst>
        </a:prstGeom>
        <a:solidFill>
          <a:srgbClr val="F9BC9A">
            <a:alpha val="8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74295" rIns="99060" bIns="74295" numCol="1" spcCol="1270" anchor="ctr" anchorCtr="0">
          <a:noAutofit/>
        </a:bodyPr>
        <a:lstStyle/>
        <a:p>
          <a:pPr marL="0" lvl="0" indent="0" algn="ctr" defTabSz="1733550">
            <a:lnSpc>
              <a:spcPct val="90000"/>
            </a:lnSpc>
            <a:spcBef>
              <a:spcPct val="0"/>
            </a:spcBef>
            <a:spcAft>
              <a:spcPct val="35000"/>
            </a:spcAft>
            <a:buNone/>
          </a:pPr>
          <a:r>
            <a:rPr lang="en-IE" sz="3900" kern="1200" dirty="0">
              <a:latin typeface="Arial" panose="020B0604020202020204" pitchFamily="34" charset="0"/>
              <a:cs typeface="Arial" panose="020B0604020202020204" pitchFamily="34" charset="0"/>
            </a:rPr>
            <a:t>Inter</a:t>
          </a:r>
        </a:p>
      </dsp:txBody>
      <dsp:txXfrm>
        <a:off x="319405" y="1307856"/>
        <a:ext cx="1942859" cy="2581834"/>
      </dsp:txXfrm>
    </dsp:sp>
    <dsp:sp modelId="{898BA60C-5884-44EF-8F47-955FFA17E236}">
      <dsp:nvSpPr>
        <dsp:cNvPr id="0" name=""/>
        <dsp:cNvSpPr/>
      </dsp:nvSpPr>
      <dsp:spPr>
        <a:xfrm>
          <a:off x="2774156" y="0"/>
          <a:ext cx="2579687"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Q</a:t>
          </a:r>
        </a:p>
      </dsp:txBody>
      <dsp:txXfrm>
        <a:off x="2774156" y="0"/>
        <a:ext cx="2579687" cy="1247411"/>
      </dsp:txXfrm>
    </dsp:sp>
    <dsp:sp modelId="{1A0B1944-3ECE-4B4F-8896-87E2A2D9CBBA}">
      <dsp:nvSpPr>
        <dsp:cNvPr id="0" name=""/>
        <dsp:cNvSpPr/>
      </dsp:nvSpPr>
      <dsp:spPr>
        <a:xfrm>
          <a:off x="3032125" y="1247411"/>
          <a:ext cx="2063749" cy="2702724"/>
        </a:xfrm>
        <a:prstGeom prst="roundRect">
          <a:avLst>
            <a:gd name="adj" fmla="val 10000"/>
          </a:avLst>
        </a:prstGeom>
        <a:solidFill>
          <a:srgbClr val="F9BC9A">
            <a:alpha val="9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74295" rIns="99060" bIns="74295" numCol="1" spcCol="1270" anchor="ctr" anchorCtr="0">
          <a:noAutofit/>
        </a:bodyPr>
        <a:lstStyle/>
        <a:p>
          <a:pPr marL="0" lvl="0" indent="0" algn="ctr" defTabSz="1733550">
            <a:lnSpc>
              <a:spcPct val="90000"/>
            </a:lnSpc>
            <a:spcBef>
              <a:spcPct val="0"/>
            </a:spcBef>
            <a:spcAft>
              <a:spcPct val="35000"/>
            </a:spcAft>
            <a:buNone/>
          </a:pPr>
          <a:r>
            <a:rPr lang="en-IE" sz="3900" kern="1200" dirty="0">
              <a:latin typeface="Arial" panose="020B0604020202020204" pitchFamily="34" charset="0"/>
              <a:cs typeface="Arial" panose="020B0604020202020204" pitchFamily="34" charset="0"/>
            </a:rPr>
            <a:t>Quartile</a:t>
          </a:r>
        </a:p>
      </dsp:txBody>
      <dsp:txXfrm>
        <a:off x="3092570" y="1307856"/>
        <a:ext cx="1942859" cy="2581834"/>
      </dsp:txXfrm>
    </dsp:sp>
    <dsp:sp modelId="{7B9A94A4-144F-41A4-AC13-15380ABF39C8}">
      <dsp:nvSpPr>
        <dsp:cNvPr id="0" name=""/>
        <dsp:cNvSpPr/>
      </dsp:nvSpPr>
      <dsp:spPr>
        <a:xfrm>
          <a:off x="5547320" y="0"/>
          <a:ext cx="2579687"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R</a:t>
          </a:r>
        </a:p>
      </dsp:txBody>
      <dsp:txXfrm>
        <a:off x="5547320" y="0"/>
        <a:ext cx="2579687" cy="1247411"/>
      </dsp:txXfrm>
    </dsp:sp>
    <dsp:sp modelId="{7C77C332-705F-4669-9C52-E5F629E5FAB8}">
      <dsp:nvSpPr>
        <dsp:cNvPr id="0" name=""/>
        <dsp:cNvSpPr/>
      </dsp:nvSpPr>
      <dsp:spPr>
        <a:xfrm>
          <a:off x="5805289" y="1247411"/>
          <a:ext cx="2063749" cy="2702724"/>
        </a:xfrm>
        <a:prstGeom prst="roundRect">
          <a:avLst>
            <a:gd name="adj" fmla="val 10000"/>
          </a:avLst>
        </a:prstGeom>
        <a:solidFill>
          <a:srgbClr val="F9BC9A">
            <a:alpha val="9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74295" rIns="99060" bIns="74295" numCol="1" spcCol="1270" anchor="ctr" anchorCtr="0">
          <a:noAutofit/>
        </a:bodyPr>
        <a:lstStyle/>
        <a:p>
          <a:pPr marL="0" lvl="0" indent="0" algn="ctr" defTabSz="1733550">
            <a:lnSpc>
              <a:spcPct val="90000"/>
            </a:lnSpc>
            <a:spcBef>
              <a:spcPct val="0"/>
            </a:spcBef>
            <a:spcAft>
              <a:spcPct val="35000"/>
            </a:spcAft>
            <a:buNone/>
          </a:pPr>
          <a:r>
            <a:rPr lang="en-IE" sz="3900" kern="1200" dirty="0">
              <a:latin typeface="Arial" panose="020B0604020202020204" pitchFamily="34" charset="0"/>
              <a:cs typeface="Arial" panose="020B0604020202020204" pitchFamily="34" charset="0"/>
            </a:rPr>
            <a:t>Range</a:t>
          </a:r>
        </a:p>
      </dsp:txBody>
      <dsp:txXfrm>
        <a:off x="5865734" y="1307856"/>
        <a:ext cx="1942859" cy="25818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CCD7A7-6DD3-425F-8046-9721C8D0B8B0}">
      <dsp:nvSpPr>
        <dsp:cNvPr id="0" name=""/>
        <dsp:cNvSpPr/>
      </dsp:nvSpPr>
      <dsp:spPr>
        <a:xfrm>
          <a:off x="0" y="0"/>
          <a:ext cx="8128000"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I</a:t>
          </a:r>
        </a:p>
      </dsp:txBody>
      <dsp:txXfrm>
        <a:off x="0" y="0"/>
        <a:ext cx="8128000" cy="1247411"/>
      </dsp:txXfrm>
    </dsp:sp>
    <dsp:sp modelId="{C14A1BB7-64C0-49A6-A5D1-E1E64D565688}">
      <dsp:nvSpPr>
        <dsp:cNvPr id="0" name=""/>
        <dsp:cNvSpPr/>
      </dsp:nvSpPr>
      <dsp:spPr>
        <a:xfrm>
          <a:off x="812799" y="1247411"/>
          <a:ext cx="6502400" cy="2702724"/>
        </a:xfrm>
        <a:prstGeom prst="roundRect">
          <a:avLst>
            <a:gd name="adj" fmla="val 10000"/>
          </a:avLst>
        </a:prstGeom>
        <a:solidFill>
          <a:srgbClr val="F9BC9A">
            <a:alpha val="8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2080" tIns="99060" rIns="132080" bIns="99060" numCol="1" spcCol="1270" anchor="ctr" anchorCtr="0">
          <a:noAutofit/>
        </a:bodyPr>
        <a:lstStyle/>
        <a:p>
          <a:pPr marL="0" lvl="0" indent="0" algn="ctr" defTabSz="2311400">
            <a:lnSpc>
              <a:spcPct val="90000"/>
            </a:lnSpc>
            <a:spcBef>
              <a:spcPct val="0"/>
            </a:spcBef>
            <a:spcAft>
              <a:spcPct val="35000"/>
            </a:spcAft>
            <a:buNone/>
          </a:pPr>
          <a:r>
            <a:rPr lang="en-IE" sz="5200" kern="1200" dirty="0">
              <a:latin typeface="Arial" panose="020B0604020202020204" pitchFamily="34" charset="0"/>
              <a:cs typeface="Arial" panose="020B0604020202020204" pitchFamily="34" charset="0"/>
            </a:rPr>
            <a:t>Inter</a:t>
          </a:r>
        </a:p>
        <a:p>
          <a:pPr marL="0" lvl="0" indent="0" algn="ctr" defTabSz="2311400">
            <a:lnSpc>
              <a:spcPct val="90000"/>
            </a:lnSpc>
            <a:spcBef>
              <a:spcPct val="0"/>
            </a:spcBef>
            <a:spcAft>
              <a:spcPct val="35000"/>
            </a:spcAft>
            <a:buNone/>
          </a:pPr>
          <a:r>
            <a:rPr lang="en-IE" sz="5200" i="1" kern="1200" dirty="0">
              <a:latin typeface="Arial" panose="020B0604020202020204" pitchFamily="34" charset="0"/>
              <a:cs typeface="Arial" panose="020B0604020202020204" pitchFamily="34" charset="0"/>
            </a:rPr>
            <a:t>Between</a:t>
          </a:r>
        </a:p>
      </dsp:txBody>
      <dsp:txXfrm>
        <a:off x="891959" y="1326571"/>
        <a:ext cx="6344080" cy="254440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CCD7A7-6DD3-425F-8046-9721C8D0B8B0}">
      <dsp:nvSpPr>
        <dsp:cNvPr id="0" name=""/>
        <dsp:cNvSpPr/>
      </dsp:nvSpPr>
      <dsp:spPr>
        <a:xfrm>
          <a:off x="0" y="0"/>
          <a:ext cx="8128000"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Q</a:t>
          </a:r>
        </a:p>
      </dsp:txBody>
      <dsp:txXfrm>
        <a:off x="0" y="0"/>
        <a:ext cx="8128000" cy="1247411"/>
      </dsp:txXfrm>
    </dsp:sp>
    <dsp:sp modelId="{C14A1BB7-64C0-49A6-A5D1-E1E64D565688}">
      <dsp:nvSpPr>
        <dsp:cNvPr id="0" name=""/>
        <dsp:cNvSpPr/>
      </dsp:nvSpPr>
      <dsp:spPr>
        <a:xfrm>
          <a:off x="812799" y="1247411"/>
          <a:ext cx="6502400" cy="2702724"/>
        </a:xfrm>
        <a:prstGeom prst="roundRect">
          <a:avLst>
            <a:gd name="adj" fmla="val 10000"/>
          </a:avLst>
        </a:prstGeom>
        <a:solidFill>
          <a:srgbClr val="F9BC9A">
            <a:alpha val="8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2080" tIns="99060" rIns="132080" bIns="99060" numCol="1" spcCol="1270" anchor="ctr" anchorCtr="0">
          <a:noAutofit/>
        </a:bodyPr>
        <a:lstStyle/>
        <a:p>
          <a:pPr marL="0" lvl="0" indent="0" algn="ctr" defTabSz="2311400">
            <a:lnSpc>
              <a:spcPct val="90000"/>
            </a:lnSpc>
            <a:spcBef>
              <a:spcPct val="0"/>
            </a:spcBef>
            <a:spcAft>
              <a:spcPct val="35000"/>
            </a:spcAft>
            <a:buNone/>
          </a:pPr>
          <a:r>
            <a:rPr lang="en-IE" sz="5200" kern="1200" dirty="0">
              <a:latin typeface="Arial" panose="020B0604020202020204" pitchFamily="34" charset="0"/>
              <a:cs typeface="Arial" panose="020B0604020202020204" pitchFamily="34" charset="0"/>
            </a:rPr>
            <a:t>Quartile</a:t>
          </a:r>
        </a:p>
        <a:p>
          <a:pPr marL="0" lvl="0" indent="0" algn="ctr" defTabSz="2311400">
            <a:lnSpc>
              <a:spcPct val="90000"/>
            </a:lnSpc>
            <a:spcBef>
              <a:spcPct val="0"/>
            </a:spcBef>
            <a:spcAft>
              <a:spcPct val="35000"/>
            </a:spcAft>
            <a:buNone/>
          </a:pPr>
          <a:r>
            <a:rPr lang="en-IE" sz="5200" i="1" kern="1200" dirty="0">
              <a:latin typeface="Arial" panose="020B0604020202020204" pitchFamily="34" charset="0"/>
              <a:cs typeface="Arial" panose="020B0604020202020204" pitchFamily="34" charset="0"/>
            </a:rPr>
            <a:t>Like quarter, split into four</a:t>
          </a:r>
        </a:p>
      </dsp:txBody>
      <dsp:txXfrm>
        <a:off x="891959" y="1326571"/>
        <a:ext cx="6344080" cy="25444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CCD7A7-6DD3-425F-8046-9721C8D0B8B0}">
      <dsp:nvSpPr>
        <dsp:cNvPr id="0" name=""/>
        <dsp:cNvSpPr/>
      </dsp:nvSpPr>
      <dsp:spPr>
        <a:xfrm>
          <a:off x="0" y="0"/>
          <a:ext cx="8128000"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R</a:t>
          </a:r>
        </a:p>
      </dsp:txBody>
      <dsp:txXfrm>
        <a:off x="0" y="0"/>
        <a:ext cx="8128000" cy="1247411"/>
      </dsp:txXfrm>
    </dsp:sp>
    <dsp:sp modelId="{C14A1BB7-64C0-49A6-A5D1-E1E64D565688}">
      <dsp:nvSpPr>
        <dsp:cNvPr id="0" name=""/>
        <dsp:cNvSpPr/>
      </dsp:nvSpPr>
      <dsp:spPr>
        <a:xfrm>
          <a:off x="812799" y="1247411"/>
          <a:ext cx="6502400" cy="2702724"/>
        </a:xfrm>
        <a:prstGeom prst="roundRect">
          <a:avLst>
            <a:gd name="adj" fmla="val 10000"/>
          </a:avLst>
        </a:prstGeom>
        <a:solidFill>
          <a:srgbClr val="F9BC9A">
            <a:alpha val="8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2080" tIns="99060" rIns="132080" bIns="99060" numCol="1" spcCol="1270" anchor="ctr" anchorCtr="0">
          <a:noAutofit/>
        </a:bodyPr>
        <a:lstStyle/>
        <a:p>
          <a:pPr marL="0" lvl="0" indent="0" algn="ctr" defTabSz="2311400">
            <a:lnSpc>
              <a:spcPct val="90000"/>
            </a:lnSpc>
            <a:spcBef>
              <a:spcPct val="0"/>
            </a:spcBef>
            <a:spcAft>
              <a:spcPct val="35000"/>
            </a:spcAft>
            <a:buNone/>
          </a:pPr>
          <a:r>
            <a:rPr lang="en-IE" sz="5200" kern="1200" dirty="0">
              <a:latin typeface="Arial" panose="020B0604020202020204" pitchFamily="34" charset="0"/>
              <a:cs typeface="Arial" panose="020B0604020202020204" pitchFamily="34" charset="0"/>
            </a:rPr>
            <a:t>Range</a:t>
          </a:r>
        </a:p>
        <a:p>
          <a:pPr marL="0" lvl="0" indent="0" algn="ctr" defTabSz="2311400">
            <a:lnSpc>
              <a:spcPct val="90000"/>
            </a:lnSpc>
            <a:spcBef>
              <a:spcPct val="0"/>
            </a:spcBef>
            <a:spcAft>
              <a:spcPct val="35000"/>
            </a:spcAft>
            <a:buNone/>
          </a:pPr>
          <a:r>
            <a:rPr lang="en-IE" sz="5200" i="1" kern="1200" dirty="0">
              <a:latin typeface="Arial" panose="020B0604020202020204" pitchFamily="34" charset="0"/>
              <a:cs typeface="Arial" panose="020B0604020202020204" pitchFamily="34" charset="0"/>
            </a:rPr>
            <a:t>Highest - lowest</a:t>
          </a:r>
        </a:p>
      </dsp:txBody>
      <dsp:txXfrm>
        <a:off x="891959" y="1326571"/>
        <a:ext cx="6344080" cy="254440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CCD7A7-6DD3-425F-8046-9721C8D0B8B0}">
      <dsp:nvSpPr>
        <dsp:cNvPr id="0" name=""/>
        <dsp:cNvSpPr/>
      </dsp:nvSpPr>
      <dsp:spPr>
        <a:xfrm>
          <a:off x="992" y="0"/>
          <a:ext cx="2579687"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I</a:t>
          </a:r>
        </a:p>
      </dsp:txBody>
      <dsp:txXfrm>
        <a:off x="992" y="0"/>
        <a:ext cx="2579687" cy="1247411"/>
      </dsp:txXfrm>
    </dsp:sp>
    <dsp:sp modelId="{C14A1BB7-64C0-49A6-A5D1-E1E64D565688}">
      <dsp:nvSpPr>
        <dsp:cNvPr id="0" name=""/>
        <dsp:cNvSpPr/>
      </dsp:nvSpPr>
      <dsp:spPr>
        <a:xfrm>
          <a:off x="258960" y="1247411"/>
          <a:ext cx="2063749" cy="2702724"/>
        </a:xfrm>
        <a:prstGeom prst="roundRect">
          <a:avLst>
            <a:gd name="adj" fmla="val 10000"/>
          </a:avLst>
        </a:prstGeom>
        <a:solidFill>
          <a:srgbClr val="F9BC9A">
            <a:alpha val="8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64770" rIns="86360" bIns="64770" numCol="1" spcCol="1270" anchor="ctr" anchorCtr="0">
          <a:noAutofit/>
        </a:bodyPr>
        <a:lstStyle/>
        <a:p>
          <a:pPr marL="0" lvl="0" indent="0" algn="ctr" defTabSz="1511300">
            <a:lnSpc>
              <a:spcPct val="90000"/>
            </a:lnSpc>
            <a:spcBef>
              <a:spcPct val="0"/>
            </a:spcBef>
            <a:spcAft>
              <a:spcPct val="35000"/>
            </a:spcAft>
            <a:buNone/>
          </a:pPr>
          <a:r>
            <a:rPr lang="en-IE" sz="3400" kern="1200" dirty="0">
              <a:latin typeface="Arial" panose="020B0604020202020204" pitchFamily="34" charset="0"/>
              <a:cs typeface="Arial" panose="020B0604020202020204" pitchFamily="34" charset="0"/>
            </a:rPr>
            <a:t>Inter</a:t>
          </a:r>
        </a:p>
        <a:p>
          <a:pPr marL="0" lvl="0" indent="0" algn="ctr" defTabSz="1511300">
            <a:lnSpc>
              <a:spcPct val="90000"/>
            </a:lnSpc>
            <a:spcBef>
              <a:spcPct val="0"/>
            </a:spcBef>
            <a:spcAft>
              <a:spcPct val="35000"/>
            </a:spcAft>
            <a:buNone/>
          </a:pPr>
          <a:r>
            <a:rPr lang="en-IE" sz="3400" i="1" kern="1200" dirty="0">
              <a:latin typeface="Arial" panose="020B0604020202020204" pitchFamily="34" charset="0"/>
              <a:cs typeface="Arial" panose="020B0604020202020204" pitchFamily="34" charset="0"/>
            </a:rPr>
            <a:t>Between</a:t>
          </a:r>
        </a:p>
      </dsp:txBody>
      <dsp:txXfrm>
        <a:off x="319405" y="1307856"/>
        <a:ext cx="1942859" cy="2581834"/>
      </dsp:txXfrm>
    </dsp:sp>
    <dsp:sp modelId="{898BA60C-5884-44EF-8F47-955FFA17E236}">
      <dsp:nvSpPr>
        <dsp:cNvPr id="0" name=""/>
        <dsp:cNvSpPr/>
      </dsp:nvSpPr>
      <dsp:spPr>
        <a:xfrm>
          <a:off x="2774156" y="0"/>
          <a:ext cx="2579687"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Q</a:t>
          </a:r>
        </a:p>
      </dsp:txBody>
      <dsp:txXfrm>
        <a:off x="2774156" y="0"/>
        <a:ext cx="2579687" cy="1247411"/>
      </dsp:txXfrm>
    </dsp:sp>
    <dsp:sp modelId="{1A0B1944-3ECE-4B4F-8896-87E2A2D9CBBA}">
      <dsp:nvSpPr>
        <dsp:cNvPr id="0" name=""/>
        <dsp:cNvSpPr/>
      </dsp:nvSpPr>
      <dsp:spPr>
        <a:xfrm>
          <a:off x="3032125" y="1247411"/>
          <a:ext cx="2063749" cy="2702724"/>
        </a:xfrm>
        <a:prstGeom prst="roundRect">
          <a:avLst>
            <a:gd name="adj" fmla="val 10000"/>
          </a:avLst>
        </a:prstGeom>
        <a:solidFill>
          <a:srgbClr val="F9BC9A">
            <a:alpha val="9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64770" rIns="86360" bIns="64770" numCol="1" spcCol="1270" anchor="ctr" anchorCtr="0">
          <a:noAutofit/>
        </a:bodyPr>
        <a:lstStyle/>
        <a:p>
          <a:pPr marL="0" lvl="0" indent="0" algn="ctr" defTabSz="1511300">
            <a:lnSpc>
              <a:spcPct val="90000"/>
            </a:lnSpc>
            <a:spcBef>
              <a:spcPct val="0"/>
            </a:spcBef>
            <a:spcAft>
              <a:spcPct val="35000"/>
            </a:spcAft>
            <a:buNone/>
          </a:pPr>
          <a:r>
            <a:rPr lang="en-IE" sz="3400" kern="1200" dirty="0">
              <a:latin typeface="Arial" panose="020B0604020202020204" pitchFamily="34" charset="0"/>
              <a:cs typeface="Arial" panose="020B0604020202020204" pitchFamily="34" charset="0"/>
            </a:rPr>
            <a:t>Quartile</a:t>
          </a:r>
        </a:p>
        <a:p>
          <a:pPr marL="0" lvl="0" indent="0" algn="ctr" defTabSz="1511300">
            <a:lnSpc>
              <a:spcPct val="90000"/>
            </a:lnSpc>
            <a:spcBef>
              <a:spcPct val="0"/>
            </a:spcBef>
            <a:spcAft>
              <a:spcPct val="35000"/>
            </a:spcAft>
            <a:buNone/>
          </a:pPr>
          <a:r>
            <a:rPr lang="en-IE" sz="3400" i="1" kern="1200" dirty="0">
              <a:latin typeface="Arial" panose="020B0604020202020204" pitchFamily="34" charset="0"/>
              <a:cs typeface="Arial" panose="020B0604020202020204" pitchFamily="34" charset="0"/>
            </a:rPr>
            <a:t>Like quarter, split into four</a:t>
          </a:r>
        </a:p>
      </dsp:txBody>
      <dsp:txXfrm>
        <a:off x="3092570" y="1307856"/>
        <a:ext cx="1942859" cy="2581834"/>
      </dsp:txXfrm>
    </dsp:sp>
    <dsp:sp modelId="{7B9A94A4-144F-41A4-AC13-15380ABF39C8}">
      <dsp:nvSpPr>
        <dsp:cNvPr id="0" name=""/>
        <dsp:cNvSpPr/>
      </dsp:nvSpPr>
      <dsp:spPr>
        <a:xfrm>
          <a:off x="5547320" y="0"/>
          <a:ext cx="2579687" cy="4158038"/>
        </a:xfrm>
        <a:prstGeom prst="roundRect">
          <a:avLst>
            <a:gd name="adj" fmla="val 10000"/>
          </a:avLst>
        </a:prstGeom>
        <a:solidFill>
          <a:srgbClr val="EA5B0C"/>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en-IE" sz="6000" kern="1200" dirty="0">
              <a:solidFill>
                <a:schemeClr val="bg1"/>
              </a:solidFill>
              <a:latin typeface="Arial" panose="020B0604020202020204" pitchFamily="34" charset="0"/>
              <a:cs typeface="Arial" panose="020B0604020202020204" pitchFamily="34" charset="0"/>
            </a:rPr>
            <a:t>R</a:t>
          </a:r>
        </a:p>
      </dsp:txBody>
      <dsp:txXfrm>
        <a:off x="5547320" y="0"/>
        <a:ext cx="2579687" cy="1247411"/>
      </dsp:txXfrm>
    </dsp:sp>
    <dsp:sp modelId="{7C77C332-705F-4669-9C52-E5F629E5FAB8}">
      <dsp:nvSpPr>
        <dsp:cNvPr id="0" name=""/>
        <dsp:cNvSpPr/>
      </dsp:nvSpPr>
      <dsp:spPr>
        <a:xfrm>
          <a:off x="5805289" y="1247411"/>
          <a:ext cx="2063749" cy="2702724"/>
        </a:xfrm>
        <a:prstGeom prst="roundRect">
          <a:avLst>
            <a:gd name="adj" fmla="val 10000"/>
          </a:avLst>
        </a:prstGeom>
        <a:solidFill>
          <a:srgbClr val="F9BC9A">
            <a:alpha val="9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64770" rIns="86360" bIns="64770" numCol="1" spcCol="1270" anchor="ctr" anchorCtr="0">
          <a:noAutofit/>
        </a:bodyPr>
        <a:lstStyle/>
        <a:p>
          <a:pPr marL="0" lvl="0" indent="0" algn="ctr" defTabSz="1511300">
            <a:lnSpc>
              <a:spcPct val="90000"/>
            </a:lnSpc>
            <a:spcBef>
              <a:spcPct val="0"/>
            </a:spcBef>
            <a:spcAft>
              <a:spcPct val="35000"/>
            </a:spcAft>
            <a:buNone/>
          </a:pPr>
          <a:r>
            <a:rPr lang="en-IE" sz="3400" kern="1200" dirty="0">
              <a:latin typeface="Arial" panose="020B0604020202020204" pitchFamily="34" charset="0"/>
              <a:cs typeface="Arial" panose="020B0604020202020204" pitchFamily="34" charset="0"/>
            </a:rPr>
            <a:t>Range</a:t>
          </a:r>
        </a:p>
        <a:p>
          <a:pPr marL="0" lvl="0" indent="0" algn="ctr" defTabSz="1511300">
            <a:lnSpc>
              <a:spcPct val="90000"/>
            </a:lnSpc>
            <a:spcBef>
              <a:spcPct val="0"/>
            </a:spcBef>
            <a:spcAft>
              <a:spcPct val="35000"/>
            </a:spcAft>
            <a:buNone/>
          </a:pPr>
          <a:r>
            <a:rPr lang="en-IE" sz="3400" i="1" kern="1200" dirty="0">
              <a:latin typeface="Arial" panose="020B0604020202020204" pitchFamily="34" charset="0"/>
              <a:cs typeface="Arial" panose="020B0604020202020204" pitchFamily="34" charset="0"/>
            </a:rPr>
            <a:t>Highest - lowest</a:t>
          </a:r>
        </a:p>
      </dsp:txBody>
      <dsp:txXfrm>
        <a:off x="5865734" y="1307856"/>
        <a:ext cx="1942859" cy="2581834"/>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840613-2317-4D79-A1A6-D3AE9E0C8B79}" type="datetimeFigureOut">
              <a:rPr lang="en-IE" smtClean="0"/>
              <a:t>14/08/2020</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64B8743A-34EC-46FF-8840-01B996C8BB76}" type="slidenum">
              <a:rPr lang="en-IE" smtClean="0"/>
              <a:t>‹#›</a:t>
            </a:fld>
            <a:endParaRPr lang="en-IE"/>
          </a:p>
        </p:txBody>
      </p:sp>
    </p:spTree>
    <p:extLst>
      <p:ext uri="{BB962C8B-B14F-4D97-AF65-F5344CB8AC3E}">
        <p14:creationId xmlns:p14="http://schemas.microsoft.com/office/powerpoint/2010/main" val="3494522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Discuss with class and note down valid responses. Ask learners which results they felt were more accurate/reliable and why; does this mean larger samples are better?</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4B6BB2-EF4E-464E-92C1-9DD4A900C5D5}"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29246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the class if they have any ideas where to begin, checking their definition of ‘mode’.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4B6BB2-EF4E-464E-92C1-9DD4A900C5D5}"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28988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the class if they have any ideas where to begin</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4B6BB2-EF4E-464E-92C1-9DD4A900C5D5}"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43730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the class if anyone knows what these letters stand for first. </a:t>
            </a:r>
          </a:p>
        </p:txBody>
      </p:sp>
      <p:sp>
        <p:nvSpPr>
          <p:cNvPr id="4" name="Slide Number Placeholder 3"/>
          <p:cNvSpPr>
            <a:spLocks noGrp="1"/>
          </p:cNvSpPr>
          <p:nvPr>
            <p:ph type="sldNum" sz="quarter" idx="10"/>
          </p:nvPr>
        </p:nvSpPr>
        <p:spPr/>
        <p:txBody>
          <a:bodyPr/>
          <a:lstStyle/>
          <a:p>
            <a:fld id="{64B8743A-34EC-46FF-8840-01B996C8BB76}" type="slidenum">
              <a:rPr lang="en-IE" smtClean="0"/>
              <a:t>17</a:t>
            </a:fld>
            <a:endParaRPr lang="en-IE"/>
          </a:p>
        </p:txBody>
      </p:sp>
    </p:spTree>
    <p:extLst>
      <p:ext uri="{BB962C8B-B14F-4D97-AF65-F5344CB8AC3E}">
        <p14:creationId xmlns:p14="http://schemas.microsoft.com/office/powerpoint/2010/main" val="811548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the class if anyone knows what these letters stand for first. </a:t>
            </a:r>
          </a:p>
        </p:txBody>
      </p:sp>
      <p:sp>
        <p:nvSpPr>
          <p:cNvPr id="4" name="Slide Number Placeholder 3"/>
          <p:cNvSpPr>
            <a:spLocks noGrp="1"/>
          </p:cNvSpPr>
          <p:nvPr>
            <p:ph type="sldNum" sz="quarter" idx="10"/>
          </p:nvPr>
        </p:nvSpPr>
        <p:spPr/>
        <p:txBody>
          <a:bodyPr/>
          <a:lstStyle/>
          <a:p>
            <a:fld id="{64B8743A-34EC-46FF-8840-01B996C8BB76}" type="slidenum">
              <a:rPr lang="en-IE" smtClean="0"/>
              <a:t>18</a:t>
            </a:fld>
            <a:endParaRPr lang="en-IE"/>
          </a:p>
        </p:txBody>
      </p:sp>
    </p:spTree>
    <p:extLst>
      <p:ext uri="{BB962C8B-B14F-4D97-AF65-F5344CB8AC3E}">
        <p14:creationId xmlns:p14="http://schemas.microsoft.com/office/powerpoint/2010/main" val="37328016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the class if anyone knows what these letters stand for first. </a:t>
            </a:r>
          </a:p>
        </p:txBody>
      </p:sp>
      <p:sp>
        <p:nvSpPr>
          <p:cNvPr id="4" name="Slide Number Placeholder 3"/>
          <p:cNvSpPr>
            <a:spLocks noGrp="1"/>
          </p:cNvSpPr>
          <p:nvPr>
            <p:ph type="sldNum" sz="quarter" idx="10"/>
          </p:nvPr>
        </p:nvSpPr>
        <p:spPr/>
        <p:txBody>
          <a:bodyPr/>
          <a:lstStyle/>
          <a:p>
            <a:fld id="{64B8743A-34EC-46FF-8840-01B996C8BB76}" type="slidenum">
              <a:rPr lang="en-IE" smtClean="0"/>
              <a:t>19</a:t>
            </a:fld>
            <a:endParaRPr lang="en-IE"/>
          </a:p>
        </p:txBody>
      </p:sp>
    </p:spTree>
    <p:extLst>
      <p:ext uri="{BB962C8B-B14F-4D97-AF65-F5344CB8AC3E}">
        <p14:creationId xmlns:p14="http://schemas.microsoft.com/office/powerpoint/2010/main" val="12695928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the class if anyone knows what these letters stand for first. </a:t>
            </a:r>
          </a:p>
        </p:txBody>
      </p:sp>
      <p:sp>
        <p:nvSpPr>
          <p:cNvPr id="4" name="Slide Number Placeholder 3"/>
          <p:cNvSpPr>
            <a:spLocks noGrp="1"/>
          </p:cNvSpPr>
          <p:nvPr>
            <p:ph type="sldNum" sz="quarter" idx="10"/>
          </p:nvPr>
        </p:nvSpPr>
        <p:spPr/>
        <p:txBody>
          <a:bodyPr/>
          <a:lstStyle/>
          <a:p>
            <a:fld id="{64B8743A-34EC-46FF-8840-01B996C8BB76}" type="slidenum">
              <a:rPr lang="en-IE" smtClean="0"/>
              <a:t>20</a:t>
            </a:fld>
            <a:endParaRPr lang="en-IE"/>
          </a:p>
        </p:txBody>
      </p:sp>
    </p:spTree>
    <p:extLst>
      <p:ext uri="{BB962C8B-B14F-4D97-AF65-F5344CB8AC3E}">
        <p14:creationId xmlns:p14="http://schemas.microsoft.com/office/powerpoint/2010/main" val="2913295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the class if anyone knows what these letters stand for first. </a:t>
            </a:r>
          </a:p>
        </p:txBody>
      </p:sp>
      <p:sp>
        <p:nvSpPr>
          <p:cNvPr id="4" name="Slide Number Placeholder 3"/>
          <p:cNvSpPr>
            <a:spLocks noGrp="1"/>
          </p:cNvSpPr>
          <p:nvPr>
            <p:ph type="sldNum" sz="quarter" idx="10"/>
          </p:nvPr>
        </p:nvSpPr>
        <p:spPr/>
        <p:txBody>
          <a:bodyPr/>
          <a:lstStyle/>
          <a:p>
            <a:fld id="{64B8743A-34EC-46FF-8840-01B996C8BB76}" type="slidenum">
              <a:rPr lang="en-IE" smtClean="0"/>
              <a:t>21</a:t>
            </a:fld>
            <a:endParaRPr lang="en-IE"/>
          </a:p>
        </p:txBody>
      </p:sp>
    </p:spTree>
    <p:extLst>
      <p:ext uri="{BB962C8B-B14F-4D97-AF65-F5344CB8AC3E}">
        <p14:creationId xmlns:p14="http://schemas.microsoft.com/office/powerpoint/2010/main" val="15641106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Get learners to note this into their books, alternatively print this slide and get learners to paste it in.</a:t>
            </a:r>
          </a:p>
        </p:txBody>
      </p:sp>
      <p:sp>
        <p:nvSpPr>
          <p:cNvPr id="4" name="Slide Number Placeholder 3"/>
          <p:cNvSpPr>
            <a:spLocks noGrp="1"/>
          </p:cNvSpPr>
          <p:nvPr>
            <p:ph type="sldNum" sz="quarter" idx="10"/>
          </p:nvPr>
        </p:nvSpPr>
        <p:spPr/>
        <p:txBody>
          <a:bodyPr/>
          <a:lstStyle/>
          <a:p>
            <a:fld id="{64B8743A-34EC-46FF-8840-01B996C8BB76}" type="slidenum">
              <a:rPr lang="en-IE" smtClean="0"/>
              <a:t>22</a:t>
            </a:fld>
            <a:endParaRPr lang="en-IE"/>
          </a:p>
        </p:txBody>
      </p:sp>
    </p:spTree>
    <p:extLst>
      <p:ext uri="{BB962C8B-B14F-4D97-AF65-F5344CB8AC3E}">
        <p14:creationId xmlns:p14="http://schemas.microsoft.com/office/powerpoint/2010/main" val="12198112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Do </a:t>
            </a:r>
            <a:r>
              <a:rPr lang="en-IE"/>
              <a:t>not remind </a:t>
            </a:r>
            <a:r>
              <a:rPr lang="en-IE" dirty="0"/>
              <a:t>learners what a pictogram is when setting this homework. If learners ask, then tell them they must research what it is as part of their homework.</a:t>
            </a:r>
          </a:p>
        </p:txBody>
      </p:sp>
      <p:sp>
        <p:nvSpPr>
          <p:cNvPr id="4" name="Slide Number Placeholder 3"/>
          <p:cNvSpPr>
            <a:spLocks noGrp="1"/>
          </p:cNvSpPr>
          <p:nvPr>
            <p:ph type="sldNum" sz="quarter" idx="10"/>
          </p:nvPr>
        </p:nvSpPr>
        <p:spPr/>
        <p:txBody>
          <a:bodyPr/>
          <a:lstStyle/>
          <a:p>
            <a:fld id="{64B8743A-34EC-46FF-8840-01B996C8BB76}" type="slidenum">
              <a:rPr lang="en-IE" smtClean="0"/>
              <a:t>30</a:t>
            </a:fld>
            <a:endParaRPr lang="en-IE"/>
          </a:p>
        </p:txBody>
      </p:sp>
    </p:spTree>
    <p:extLst>
      <p:ext uri="{BB962C8B-B14F-4D97-AF65-F5344CB8AC3E}">
        <p14:creationId xmlns:p14="http://schemas.microsoft.com/office/powerpoint/2010/main" val="3145792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200" b="0" i="0" u="none" strike="noStrike" kern="1200" cap="none" spc="0" normalizeH="0" baseline="0" noProof="0" dirty="0">
                <a:ln>
                  <a:noFill/>
                </a:ln>
                <a:solidFill>
                  <a:prstClr val="black"/>
                </a:solidFill>
                <a:effectLst/>
                <a:uLnTx/>
                <a:uFillTx/>
                <a:latin typeface="+mn-lt"/>
                <a:ea typeface="+mn-ea"/>
                <a:cs typeface="+mn-cs"/>
              </a:rPr>
              <a:t>Discuss with class and note down valid responses (for example, easy to read)</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4B6BB2-EF4E-464E-92C1-9DD4A900C5D5}"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7809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IE" sz="1200" b="0" i="0" u="none" strike="noStrike" kern="1200" cap="none" spc="0" normalizeH="0" baseline="0" noProof="0" dirty="0">
                <a:ln>
                  <a:noFill/>
                </a:ln>
                <a:solidFill>
                  <a:prstClr val="black"/>
                </a:solidFill>
                <a:effectLst/>
                <a:uLnTx/>
                <a:uFillTx/>
                <a:latin typeface="+mn-lt"/>
                <a:ea typeface="+mn-ea"/>
                <a:cs typeface="+mn-cs"/>
              </a:rPr>
              <a:t>Discuss with class and note down valid responses. </a:t>
            </a:r>
            <a:r>
              <a:rPr lang="en-GB" sz="1200" dirty="0">
                <a:latin typeface="Arial" panose="020B0604020202020204" pitchFamily="34" charset="0"/>
                <a:cs typeface="Arial" panose="020B0604020202020204" pitchFamily="34" charset="0"/>
              </a:rPr>
              <a:t>Follow on point: When is the data we view restricted? From what sources? Hopefully learners will name newspapers and social media, but you can always guide the conversation in that direction.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4B6BB2-EF4E-464E-92C1-9DD4A900C5D5}"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49067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This definition may have already been discussed last lesson during charades, in which case this quick recap with no further discussion is fine.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4B6BB2-EF4E-464E-92C1-9DD4A900C5D5}"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4875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learners what they know about the positive line. Hopefully someone will note their positive and negative gradients is what makes them go in opposite directions.</a:t>
            </a:r>
          </a:p>
        </p:txBody>
      </p:sp>
      <p:sp>
        <p:nvSpPr>
          <p:cNvPr id="4" name="Slide Number Placeholder 3"/>
          <p:cNvSpPr>
            <a:spLocks noGrp="1"/>
          </p:cNvSpPr>
          <p:nvPr>
            <p:ph type="sldNum" sz="quarter" idx="10"/>
          </p:nvPr>
        </p:nvSpPr>
        <p:spPr/>
        <p:txBody>
          <a:bodyPr/>
          <a:lstStyle/>
          <a:p>
            <a:fld id="{64B8743A-34EC-46FF-8840-01B996C8BB76}" type="slidenum">
              <a:rPr lang="en-IE" smtClean="0"/>
              <a:t>7</a:t>
            </a:fld>
            <a:endParaRPr lang="en-IE"/>
          </a:p>
        </p:txBody>
      </p:sp>
    </p:spTree>
    <p:extLst>
      <p:ext uri="{BB962C8B-B14F-4D97-AF65-F5344CB8AC3E}">
        <p14:creationId xmlns:p14="http://schemas.microsoft.com/office/powerpoint/2010/main" val="3027071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learners to describe the correlations, and question their reasoning. If learners are struggling, ask them to describe the gradient and if the relationship looks to be strong or weak? How can we be sure of these things?</a:t>
            </a:r>
          </a:p>
        </p:txBody>
      </p:sp>
      <p:sp>
        <p:nvSpPr>
          <p:cNvPr id="4" name="Slide Number Placeholder 3"/>
          <p:cNvSpPr>
            <a:spLocks noGrp="1"/>
          </p:cNvSpPr>
          <p:nvPr>
            <p:ph type="sldNum" sz="quarter" idx="10"/>
          </p:nvPr>
        </p:nvSpPr>
        <p:spPr/>
        <p:txBody>
          <a:bodyPr/>
          <a:lstStyle/>
          <a:p>
            <a:fld id="{64B8743A-34EC-46FF-8840-01B996C8BB76}" type="slidenum">
              <a:rPr lang="en-IE" smtClean="0"/>
              <a:t>8</a:t>
            </a:fld>
            <a:endParaRPr lang="en-IE"/>
          </a:p>
        </p:txBody>
      </p:sp>
    </p:spTree>
    <p:extLst>
      <p:ext uri="{BB962C8B-B14F-4D97-AF65-F5344CB8AC3E}">
        <p14:creationId xmlns:p14="http://schemas.microsoft.com/office/powerpoint/2010/main" val="2489619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learners the question before revealing the diagram. Hence, ask learners for the lowest value, highest value, if 2.2 is included in the data and any other questions related to the diagram dependent on the class’ prior knowledge </a:t>
            </a:r>
          </a:p>
        </p:txBody>
      </p:sp>
      <p:sp>
        <p:nvSpPr>
          <p:cNvPr id="4" name="Slide Number Placeholder 3"/>
          <p:cNvSpPr>
            <a:spLocks noGrp="1"/>
          </p:cNvSpPr>
          <p:nvPr>
            <p:ph type="sldNum" sz="quarter" idx="10"/>
          </p:nvPr>
        </p:nvSpPr>
        <p:spPr/>
        <p:txBody>
          <a:bodyPr/>
          <a:lstStyle/>
          <a:p>
            <a:fld id="{64B8743A-34EC-46FF-8840-01B996C8BB76}" type="slidenum">
              <a:rPr lang="en-IE" smtClean="0"/>
              <a:t>9</a:t>
            </a:fld>
            <a:endParaRPr lang="en-IE"/>
          </a:p>
        </p:txBody>
      </p:sp>
    </p:spTree>
    <p:extLst>
      <p:ext uri="{BB962C8B-B14F-4D97-AF65-F5344CB8AC3E}">
        <p14:creationId xmlns:p14="http://schemas.microsoft.com/office/powerpoint/2010/main" val="2606061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64B8743A-34EC-46FF-8840-01B996C8BB76}" type="slidenum">
              <a:rPr lang="en-IE" smtClean="0"/>
              <a:t>10</a:t>
            </a:fld>
            <a:endParaRPr lang="en-IE"/>
          </a:p>
        </p:txBody>
      </p:sp>
    </p:spTree>
    <p:extLst>
      <p:ext uri="{BB962C8B-B14F-4D97-AF65-F5344CB8AC3E}">
        <p14:creationId xmlns:p14="http://schemas.microsoft.com/office/powerpoint/2010/main" val="3906459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the class if they have any ideas where to begin. Click through animations explaining to class that you cross off from each side until you get to the middle number. Ask learners what to do if there are two numbers in the middle (find the mean of the two numbers)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4B6BB2-EF4E-464E-92C1-9DD4A900C5D5}"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2742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14/08/2020</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14/08/2020</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5.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6.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7.xml"/><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7853082" cy="2369880"/>
          </a:xfrm>
          <a:prstGeom prst="rect">
            <a:avLst/>
          </a:prstGeom>
          <a:noFill/>
        </p:spPr>
        <p:txBody>
          <a:bodyPr wrap="square" rtlCol="0">
            <a:spAutoFit/>
          </a:bodyPr>
          <a:lstStyle/>
          <a:p>
            <a:r>
              <a:rPr lang="en-GB" sz="2600" b="1">
                <a:latin typeface="Arial" panose="020B0604020202020204" pitchFamily="34" charset="0"/>
                <a:cs typeface="Arial" panose="020B0604020202020204" pitchFamily="34" charset="0"/>
              </a:rPr>
              <a:t>Teaching </a:t>
            </a:r>
            <a:r>
              <a:rPr lang="en-GB" sz="2600" b="1" dirty="0">
                <a:latin typeface="Arial" panose="020B0604020202020204" pitchFamily="34" charset="0"/>
                <a:cs typeface="Arial" panose="020B0604020202020204" pitchFamily="34" charset="0"/>
              </a:rPr>
              <a:t>Pack – Statistics</a:t>
            </a:r>
          </a:p>
          <a:p>
            <a:r>
              <a:rPr lang="en-GB" sz="2600" dirty="0">
                <a:latin typeface="Arial" panose="020B0604020202020204" pitchFamily="34" charset="0"/>
                <a:cs typeface="Arial" panose="020B0604020202020204" pitchFamily="34" charset="0"/>
              </a:rPr>
              <a:t>Lesson 3: Representations, restrictions and relationships of data</a:t>
            </a:r>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IGCSE</a:t>
            </a:r>
            <a:r>
              <a:rPr lang="en-GB" sz="2600" b="1" baseline="30000" dirty="0">
                <a:solidFill>
                  <a:srgbClr val="EA5B0C"/>
                </a:solidFill>
                <a:latin typeface="Arial" panose="020B0604020202020204" pitchFamily="34" charset="0"/>
                <a:cs typeface="Arial" panose="020B0604020202020204" pitchFamily="34" charset="0"/>
              </a:rPr>
              <a:t>TM</a:t>
            </a:r>
          </a:p>
          <a:p>
            <a:r>
              <a:rPr lang="en-GB" sz="2600" dirty="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Version 1</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hq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extLst>
      <p:ext uri="{BB962C8B-B14F-4D97-AF65-F5344CB8AC3E}">
        <p14:creationId xmlns:p14="http://schemas.microsoft.com/office/powerpoint/2010/main" val="418380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Stem-and-leaf diagrams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333935" y="1536746"/>
            <a:ext cx="11524129" cy="461665"/>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GB" sz="2400" dirty="0">
                <a:solidFill>
                  <a:prstClr val="black"/>
                </a:solidFill>
                <a:latin typeface="Arial" panose="020B0604020202020204" pitchFamily="34" charset="0"/>
                <a:cs typeface="Arial" panose="020B0604020202020204" pitchFamily="34" charset="0"/>
              </a:rPr>
              <a:t>What is a stem-and-leaf diagram with two sets of data called?</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10" name="Table 9"/>
          <p:cNvGraphicFramePr>
            <a:graphicFrameLocks noGrp="1"/>
          </p:cNvGraphicFramePr>
          <p:nvPr>
            <p:extLst>
              <p:ext uri="{D42A27DB-BD31-4B8C-83A1-F6EECF244321}">
                <p14:modId xmlns:p14="http://schemas.microsoft.com/office/powerpoint/2010/main" val="3507137244"/>
              </p:ext>
            </p:extLst>
          </p:nvPr>
        </p:nvGraphicFramePr>
        <p:xfrm>
          <a:off x="1856523" y="2663476"/>
          <a:ext cx="8478951" cy="3108960"/>
        </p:xfrm>
        <a:graphic>
          <a:graphicData uri="http://schemas.openxmlformats.org/drawingml/2006/table">
            <a:tbl>
              <a:tblPr>
                <a:tableStyleId>{5C22544A-7EE6-4342-B048-85BDC9FD1C3A}</a:tableStyleId>
              </a:tblPr>
              <a:tblGrid>
                <a:gridCol w="4459401">
                  <a:extLst>
                    <a:ext uri="{9D8B030D-6E8A-4147-A177-3AD203B41FA5}">
                      <a16:colId xmlns:a16="http://schemas.microsoft.com/office/drawing/2014/main" val="280574901"/>
                    </a:ext>
                  </a:extLst>
                </a:gridCol>
                <a:gridCol w="666750">
                  <a:extLst>
                    <a:ext uri="{9D8B030D-6E8A-4147-A177-3AD203B41FA5}">
                      <a16:colId xmlns:a16="http://schemas.microsoft.com/office/drawing/2014/main" val="3210869865"/>
                    </a:ext>
                  </a:extLst>
                </a:gridCol>
                <a:gridCol w="3352800">
                  <a:extLst>
                    <a:ext uri="{9D8B030D-6E8A-4147-A177-3AD203B41FA5}">
                      <a16:colId xmlns:a16="http://schemas.microsoft.com/office/drawing/2014/main" val="2690497265"/>
                    </a:ext>
                  </a:extLst>
                </a:gridCol>
              </a:tblGrid>
              <a:tr h="370840">
                <a:tc>
                  <a:txBody>
                    <a:bodyPr/>
                    <a:lstStyle/>
                    <a:p>
                      <a:pPr algn="r"/>
                      <a:r>
                        <a:rPr lang="en-GB" sz="2800" dirty="0">
                          <a:latin typeface="Arial" panose="020B0604020202020204" pitchFamily="34" charset="0"/>
                          <a:cs typeface="Arial" panose="020B0604020202020204" pitchFamily="34" charset="0"/>
                        </a:rPr>
                        <a:t>girls</a:t>
                      </a:r>
                    </a:p>
                  </a:txBody>
                  <a:tcP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noFill/>
                  </a:tcPr>
                </a:tc>
                <a:tc>
                  <a:txBody>
                    <a:bodyPr/>
                    <a:lstStyle/>
                    <a:p>
                      <a:pPr algn="ctr"/>
                      <a:endParaRPr lang="en-GB" sz="28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noFill/>
                  </a:tcPr>
                </a:tc>
                <a:tc>
                  <a:txBody>
                    <a:bodyPr/>
                    <a:lstStyle/>
                    <a:p>
                      <a:r>
                        <a:rPr lang="en-GB" sz="2800" dirty="0">
                          <a:latin typeface="Arial" panose="020B0604020202020204" pitchFamily="34" charset="0"/>
                          <a:cs typeface="Arial" panose="020B0604020202020204" pitchFamily="34" charset="0"/>
                        </a:rPr>
                        <a:t>boys</a:t>
                      </a: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5718545"/>
                  </a:ext>
                </a:extLst>
              </a:tr>
              <a:tr h="370840">
                <a:tc>
                  <a:txBody>
                    <a:bodyPr/>
                    <a:lstStyle/>
                    <a:p>
                      <a:pPr algn="r"/>
                      <a:r>
                        <a:rPr lang="en-GB" sz="2800" baseline="0" dirty="0">
                          <a:latin typeface="Arial" panose="020B0604020202020204" pitchFamily="34" charset="0"/>
                          <a:cs typeface="Arial" panose="020B0604020202020204" pitchFamily="34" charset="0"/>
                        </a:rPr>
                        <a:t>  5</a:t>
                      </a:r>
                      <a:endParaRPr lang="en-GB" sz="2800" dirty="0">
                        <a:latin typeface="Arial" panose="020B0604020202020204" pitchFamily="34" charset="0"/>
                        <a:cs typeface="Arial" panose="020B0604020202020204" pitchFamily="34" charset="0"/>
                      </a:endParaRPr>
                    </a:p>
                  </a:txBody>
                  <a:tcP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noFill/>
                  </a:tcPr>
                </a:tc>
                <a:tc>
                  <a:txBody>
                    <a:bodyPr/>
                    <a:lstStyle/>
                    <a:p>
                      <a:pPr algn="ctr"/>
                      <a:r>
                        <a:rPr lang="en-GB" sz="2800" dirty="0">
                          <a:latin typeface="Arial" panose="020B0604020202020204" pitchFamily="34" charset="0"/>
                          <a:cs typeface="Arial" panose="020B0604020202020204" pitchFamily="34" charset="0"/>
                        </a:rPr>
                        <a:t>14</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noFill/>
                  </a:tcPr>
                </a:tc>
                <a:tc>
                  <a:txBody>
                    <a:bodyPr/>
                    <a:lstStyle/>
                    <a:p>
                      <a:pPr algn="l"/>
                      <a:endParaRPr lang="en-GB" sz="28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1899074"/>
                  </a:ext>
                </a:extLst>
              </a:tr>
              <a:tr h="370840">
                <a:tc>
                  <a:txBody>
                    <a:bodyPr/>
                    <a:lstStyle/>
                    <a:p>
                      <a:pPr algn="r"/>
                      <a:r>
                        <a:rPr lang="en-GB" sz="2800" dirty="0">
                          <a:latin typeface="Arial" panose="020B0604020202020204" pitchFamily="34" charset="0"/>
                          <a:cs typeface="Arial" panose="020B0604020202020204" pitchFamily="34" charset="0"/>
                        </a:rPr>
                        <a:t>7  5  5  5  4</a:t>
                      </a:r>
                    </a:p>
                  </a:txBody>
                  <a:tcPr>
                    <a:lnR w="38100" cap="flat" cmpd="sng" algn="ctr">
                      <a:solidFill>
                        <a:schemeClr val="tx1"/>
                      </a:solidFill>
                      <a:prstDash val="solid"/>
                      <a:round/>
                      <a:headEnd type="none" w="med" len="med"/>
                      <a:tailEnd type="none" w="med" len="med"/>
                    </a:lnR>
                    <a:noFill/>
                  </a:tcPr>
                </a:tc>
                <a:tc>
                  <a:txBody>
                    <a:bodyPr/>
                    <a:lstStyle/>
                    <a:p>
                      <a:pPr algn="ctr"/>
                      <a:r>
                        <a:rPr lang="en-GB" sz="2800" dirty="0">
                          <a:latin typeface="Arial" panose="020B0604020202020204" pitchFamily="34" charset="0"/>
                          <a:cs typeface="Arial" panose="020B0604020202020204" pitchFamily="34" charset="0"/>
                        </a:rPr>
                        <a:t>15</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a:txBody>
                    <a:bodyPr/>
                    <a:lstStyle/>
                    <a:p>
                      <a:pPr algn="l"/>
                      <a:r>
                        <a:rPr lang="en-GB" sz="2800" dirty="0">
                          <a:latin typeface="Arial" panose="020B0604020202020204" pitchFamily="34" charset="0"/>
                          <a:cs typeface="Arial" panose="020B0604020202020204" pitchFamily="34" charset="0"/>
                        </a:rPr>
                        <a:t>3</a:t>
                      </a:r>
                      <a:r>
                        <a:rPr lang="en-GB" sz="2800" baseline="0" dirty="0">
                          <a:latin typeface="Arial" panose="020B0604020202020204" pitchFamily="34" charset="0"/>
                          <a:cs typeface="Arial" panose="020B0604020202020204" pitchFamily="34" charset="0"/>
                        </a:rPr>
                        <a:t>  </a:t>
                      </a:r>
                      <a:r>
                        <a:rPr lang="en-GB" sz="2800" dirty="0">
                          <a:latin typeface="Arial" panose="020B0604020202020204" pitchFamily="34" charset="0"/>
                          <a:cs typeface="Arial" panose="020B0604020202020204" pitchFamily="34" charset="0"/>
                        </a:rPr>
                        <a:t>8</a:t>
                      </a:r>
                      <a:r>
                        <a:rPr lang="en-GB" sz="2800" baseline="0" dirty="0">
                          <a:latin typeface="Arial" panose="020B0604020202020204" pitchFamily="34" charset="0"/>
                          <a:cs typeface="Arial" panose="020B0604020202020204" pitchFamily="34" charset="0"/>
                        </a:rPr>
                        <a:t>  </a:t>
                      </a:r>
                      <a:r>
                        <a:rPr lang="en-GB" sz="2800" dirty="0">
                          <a:latin typeface="Arial" panose="020B0604020202020204" pitchFamily="34" charset="0"/>
                          <a:cs typeface="Arial" panose="020B0604020202020204" pitchFamily="34" charset="0"/>
                        </a:rPr>
                        <a:t>9</a:t>
                      </a:r>
                    </a:p>
                  </a:txBody>
                  <a:tcPr>
                    <a:lnL w="381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178772110"/>
                  </a:ext>
                </a:extLst>
              </a:tr>
              <a:tr h="370840">
                <a:tc>
                  <a:txBody>
                    <a:bodyPr/>
                    <a:lstStyle/>
                    <a:p>
                      <a:pPr algn="r"/>
                      <a:r>
                        <a:rPr lang="en-GB" sz="2800" dirty="0">
                          <a:latin typeface="Arial" panose="020B0604020202020204" pitchFamily="34" charset="0"/>
                          <a:cs typeface="Arial" panose="020B0604020202020204" pitchFamily="34" charset="0"/>
                        </a:rPr>
                        <a:t>8  4  2</a:t>
                      </a:r>
                      <a:r>
                        <a:rPr lang="en-GB" sz="2800" baseline="0" dirty="0">
                          <a:latin typeface="Arial" panose="020B0604020202020204" pitchFamily="34" charset="0"/>
                          <a:cs typeface="Arial" panose="020B0604020202020204" pitchFamily="34" charset="0"/>
                        </a:rPr>
                        <a:t>  1  0</a:t>
                      </a:r>
                      <a:endParaRPr lang="en-GB" sz="2800" dirty="0">
                        <a:latin typeface="Arial" panose="020B0604020202020204" pitchFamily="34" charset="0"/>
                        <a:cs typeface="Arial" panose="020B0604020202020204" pitchFamily="34" charset="0"/>
                      </a:endParaRPr>
                    </a:p>
                  </a:txBody>
                  <a:tcPr>
                    <a:lnR w="38100" cap="flat" cmpd="sng" algn="ctr">
                      <a:solidFill>
                        <a:schemeClr val="tx1"/>
                      </a:solidFill>
                      <a:prstDash val="solid"/>
                      <a:round/>
                      <a:headEnd type="none" w="med" len="med"/>
                      <a:tailEnd type="none" w="med" len="med"/>
                    </a:lnR>
                    <a:noFill/>
                  </a:tcPr>
                </a:tc>
                <a:tc>
                  <a:txBody>
                    <a:bodyPr/>
                    <a:lstStyle/>
                    <a:p>
                      <a:pPr algn="ctr"/>
                      <a:r>
                        <a:rPr lang="en-GB" sz="2800" dirty="0">
                          <a:latin typeface="Arial" panose="020B0604020202020204" pitchFamily="34" charset="0"/>
                          <a:cs typeface="Arial" panose="020B0604020202020204" pitchFamily="34" charset="0"/>
                        </a:rPr>
                        <a:t>16</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a:txBody>
                    <a:bodyPr/>
                    <a:lstStyle/>
                    <a:p>
                      <a:pPr algn="l"/>
                      <a:r>
                        <a:rPr lang="en-GB" sz="2800" dirty="0">
                          <a:latin typeface="Arial" panose="020B0604020202020204" pitchFamily="34" charset="0"/>
                          <a:cs typeface="Arial" panose="020B0604020202020204" pitchFamily="34" charset="0"/>
                        </a:rPr>
                        <a:t>2  5  7  7  7  8  8  9</a:t>
                      </a:r>
                    </a:p>
                  </a:txBody>
                  <a:tcPr>
                    <a:lnL w="381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164480589"/>
                  </a:ext>
                </a:extLst>
              </a:tr>
              <a:tr h="370840">
                <a:tc>
                  <a:txBody>
                    <a:bodyPr/>
                    <a:lstStyle/>
                    <a:p>
                      <a:pPr algn="r"/>
                      <a:r>
                        <a:rPr lang="en-GB" sz="2800" dirty="0">
                          <a:latin typeface="Arial" panose="020B0604020202020204" pitchFamily="34" charset="0"/>
                          <a:cs typeface="Arial" panose="020B0604020202020204" pitchFamily="34" charset="0"/>
                        </a:rPr>
                        <a:t>9  8  7  6  6  4  2  1  1  0  0</a:t>
                      </a:r>
                    </a:p>
                  </a:txBody>
                  <a:tcPr>
                    <a:lnR w="38100" cap="flat" cmpd="sng" algn="ctr">
                      <a:solidFill>
                        <a:schemeClr val="tx1"/>
                      </a:solidFill>
                      <a:prstDash val="solid"/>
                      <a:round/>
                      <a:headEnd type="none" w="med" len="med"/>
                      <a:tailEnd type="none" w="med" len="med"/>
                    </a:lnR>
                    <a:noFill/>
                  </a:tcPr>
                </a:tc>
                <a:tc>
                  <a:txBody>
                    <a:bodyPr/>
                    <a:lstStyle/>
                    <a:p>
                      <a:pPr algn="ctr"/>
                      <a:r>
                        <a:rPr lang="en-GB" sz="2800" dirty="0">
                          <a:latin typeface="Arial" panose="020B0604020202020204" pitchFamily="34" charset="0"/>
                          <a:cs typeface="Arial" panose="020B0604020202020204" pitchFamily="34" charset="0"/>
                        </a:rPr>
                        <a:t>17</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a:txBody>
                    <a:bodyPr/>
                    <a:lstStyle/>
                    <a:p>
                      <a:pPr algn="l"/>
                      <a:r>
                        <a:rPr lang="en-GB" sz="2800" dirty="0">
                          <a:latin typeface="Arial" panose="020B0604020202020204" pitchFamily="34" charset="0"/>
                          <a:cs typeface="Arial" panose="020B0604020202020204" pitchFamily="34" charset="0"/>
                        </a:rPr>
                        <a:t>0</a:t>
                      </a:r>
                      <a:r>
                        <a:rPr lang="en-GB" sz="2800" baseline="0" dirty="0">
                          <a:latin typeface="Arial" panose="020B0604020202020204" pitchFamily="34" charset="0"/>
                          <a:cs typeface="Arial" panose="020B0604020202020204" pitchFamily="34" charset="0"/>
                        </a:rPr>
                        <a:t>  2  3  6  6  7  7</a:t>
                      </a:r>
                      <a:endParaRPr lang="en-GB" sz="28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159282407"/>
                  </a:ext>
                </a:extLst>
              </a:tr>
              <a:tr h="370840">
                <a:tc>
                  <a:txBody>
                    <a:bodyPr/>
                    <a:lstStyle/>
                    <a:p>
                      <a:pPr algn="r"/>
                      <a:endParaRPr lang="en-GB" sz="2800" dirty="0">
                        <a:latin typeface="Arial" panose="020B0604020202020204" pitchFamily="34" charset="0"/>
                        <a:cs typeface="Arial" panose="020B0604020202020204" pitchFamily="34" charset="0"/>
                      </a:endParaRPr>
                    </a:p>
                  </a:txBody>
                  <a:tcPr>
                    <a:lnR w="38100" cap="flat" cmpd="sng" algn="ctr">
                      <a:solidFill>
                        <a:schemeClr val="tx1"/>
                      </a:solidFill>
                      <a:prstDash val="solid"/>
                      <a:round/>
                      <a:headEnd type="none" w="med" len="med"/>
                      <a:tailEnd type="none" w="med" len="med"/>
                    </a:lnR>
                    <a:noFill/>
                  </a:tcPr>
                </a:tc>
                <a:tc>
                  <a:txBody>
                    <a:bodyPr/>
                    <a:lstStyle/>
                    <a:p>
                      <a:pPr algn="ctr"/>
                      <a:r>
                        <a:rPr lang="en-GB" sz="2800" dirty="0">
                          <a:latin typeface="Arial" panose="020B0604020202020204" pitchFamily="34" charset="0"/>
                          <a:cs typeface="Arial" panose="020B0604020202020204" pitchFamily="34" charset="0"/>
                        </a:rPr>
                        <a:t>18</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noFill/>
                  </a:tcPr>
                </a:tc>
                <a:tc>
                  <a:txBody>
                    <a:bodyPr/>
                    <a:lstStyle/>
                    <a:p>
                      <a:pPr algn="l"/>
                      <a:r>
                        <a:rPr lang="en-GB" sz="2800" dirty="0">
                          <a:latin typeface="Arial" panose="020B0604020202020204" pitchFamily="34" charset="0"/>
                          <a:cs typeface="Arial" panose="020B0604020202020204" pitchFamily="34" charset="0"/>
                        </a:rPr>
                        <a:t>0</a:t>
                      </a:r>
                      <a:r>
                        <a:rPr lang="en-GB" sz="2800" baseline="0" dirty="0">
                          <a:latin typeface="Arial" panose="020B0604020202020204" pitchFamily="34" charset="0"/>
                          <a:cs typeface="Arial" panose="020B0604020202020204" pitchFamily="34" charset="0"/>
                        </a:rPr>
                        <a:t>  1  4  5</a:t>
                      </a:r>
                      <a:endParaRPr lang="en-GB" sz="28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408020850"/>
                  </a:ext>
                </a:extLst>
              </a:tr>
            </a:tbl>
          </a:graphicData>
        </a:graphic>
      </p:graphicFrame>
    </p:spTree>
    <p:extLst>
      <p:ext uri="{BB962C8B-B14F-4D97-AF65-F5344CB8AC3E}">
        <p14:creationId xmlns:p14="http://schemas.microsoft.com/office/powerpoint/2010/main" val="2650864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Example</a:t>
            </a:r>
          </a:p>
        </p:txBody>
      </p:sp>
      <p:sp>
        <p:nvSpPr>
          <p:cNvPr id="2" name="TextBox 1"/>
          <p:cNvSpPr txBox="1"/>
          <p:nvPr/>
        </p:nvSpPr>
        <p:spPr>
          <a:xfrm>
            <a:off x="476251" y="1546412"/>
            <a:ext cx="112014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 short reminder on </a:t>
            </a:r>
            <a:r>
              <a:rPr kumimoji="0" lang="en-GB" sz="2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how to </a:t>
            </a:r>
            <a:r>
              <a:rPr lang="en-GB" sz="2400" dirty="0">
                <a:solidFill>
                  <a:prstClr val="black"/>
                </a:solidFill>
                <a:latin typeface="Arial" panose="020B0604020202020204" pitchFamily="34" charset="0"/>
                <a:cs typeface="Arial" panose="020B0604020202020204" pitchFamily="34" charset="0"/>
              </a:rPr>
              <a:t>find the </a:t>
            </a:r>
            <a:r>
              <a:rPr lang="en-GB" sz="2400" b="1" dirty="0">
                <a:solidFill>
                  <a:prstClr val="black"/>
                </a:solidFill>
                <a:latin typeface="Arial" panose="020B0604020202020204" pitchFamily="34" charset="0"/>
                <a:cs typeface="Arial" panose="020B0604020202020204" pitchFamily="34" charset="0"/>
              </a:rPr>
              <a:t>median </a:t>
            </a:r>
            <a:r>
              <a:rPr lang="en-GB" sz="2400" dirty="0">
                <a:solidFill>
                  <a:prstClr val="black"/>
                </a:solidFill>
                <a:latin typeface="Arial" panose="020B0604020202020204" pitchFamily="34" charset="0"/>
                <a:cs typeface="Arial" panose="020B0604020202020204" pitchFamily="34" charset="0"/>
              </a:rPr>
              <a:t>of </a:t>
            </a: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 stem-and</a:t>
            </a:r>
            <a:r>
              <a:rPr lang="en-GB" sz="2400" dirty="0">
                <a:solidFill>
                  <a:prstClr val="black"/>
                </a:solidFill>
                <a:latin typeface="Arial" panose="020B0604020202020204" pitchFamily="34" charset="0"/>
                <a:cs typeface="Arial" panose="020B0604020202020204" pitchFamily="34" charset="0"/>
              </a:rPr>
              <a:t>-leaf</a:t>
            </a: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diagram…</a:t>
            </a:r>
          </a:p>
        </p:txBody>
      </p:sp>
      <p:graphicFrame>
        <p:nvGraphicFramePr>
          <p:cNvPr id="33" name="Table 32"/>
          <p:cNvGraphicFramePr>
            <a:graphicFrameLocks noGrp="1"/>
          </p:cNvGraphicFramePr>
          <p:nvPr>
            <p:extLst>
              <p:ext uri="{D42A27DB-BD31-4B8C-83A1-F6EECF244321}">
                <p14:modId xmlns:p14="http://schemas.microsoft.com/office/powerpoint/2010/main" val="2297645492"/>
              </p:ext>
            </p:extLst>
          </p:nvPr>
        </p:nvGraphicFramePr>
        <p:xfrm>
          <a:off x="3419476" y="3067528"/>
          <a:ext cx="4289649" cy="3657600"/>
        </p:xfrm>
        <a:graphic>
          <a:graphicData uri="http://schemas.openxmlformats.org/drawingml/2006/table">
            <a:tbl>
              <a:tblPr>
                <a:tableStyleId>{5C22544A-7EE6-4342-B048-85BDC9FD1C3A}</a:tableStyleId>
              </a:tblPr>
              <a:tblGrid>
                <a:gridCol w="1625600">
                  <a:extLst>
                    <a:ext uri="{9D8B030D-6E8A-4147-A177-3AD203B41FA5}">
                      <a16:colId xmlns:a16="http://schemas.microsoft.com/office/drawing/2014/main" val="3210869865"/>
                    </a:ext>
                  </a:extLst>
                </a:gridCol>
                <a:gridCol w="2664049">
                  <a:extLst>
                    <a:ext uri="{9D8B030D-6E8A-4147-A177-3AD203B41FA5}">
                      <a16:colId xmlns:a16="http://schemas.microsoft.com/office/drawing/2014/main" val="2690497265"/>
                    </a:ext>
                  </a:extLst>
                </a:gridCol>
              </a:tblGrid>
              <a:tr h="370840">
                <a:tc>
                  <a:txBody>
                    <a:bodyPr/>
                    <a:lstStyle/>
                    <a:p>
                      <a:pPr algn="ctr"/>
                      <a:r>
                        <a:rPr lang="en-GB" sz="2400" dirty="0">
                          <a:latin typeface="Arial" panose="020B0604020202020204" pitchFamily="34" charset="0"/>
                          <a:cs typeface="Arial" panose="020B0604020202020204" pitchFamily="34" charset="0"/>
                        </a:rPr>
                        <a:t>stem</a:t>
                      </a:r>
                    </a:p>
                  </a:txBody>
                  <a:tcP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noFill/>
                  </a:tcPr>
                </a:tc>
                <a:tc>
                  <a:txBody>
                    <a:bodyPr/>
                    <a:lstStyle/>
                    <a:p>
                      <a:r>
                        <a:rPr lang="en-GB" sz="2400" dirty="0">
                          <a:latin typeface="Arial" panose="020B0604020202020204" pitchFamily="34" charset="0"/>
                          <a:cs typeface="Arial" panose="020B0604020202020204" pitchFamily="34" charset="0"/>
                        </a:rPr>
                        <a:t>leaf</a:t>
                      </a: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5718545"/>
                  </a:ext>
                </a:extLst>
              </a:tr>
              <a:tr h="370840">
                <a:tc>
                  <a:txBody>
                    <a:bodyPr/>
                    <a:lstStyle/>
                    <a:p>
                      <a:pPr algn="ctr"/>
                      <a:r>
                        <a:rPr lang="en-GB" sz="2400" dirty="0">
                          <a:latin typeface="Arial" panose="020B0604020202020204" pitchFamily="34" charset="0"/>
                          <a:cs typeface="Arial" panose="020B0604020202020204" pitchFamily="34" charset="0"/>
                        </a:rPr>
                        <a:t>12</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lgn="l">
                        <a:buNone/>
                      </a:pPr>
                      <a:r>
                        <a:rPr lang="en-GB" sz="2400" baseline="0" dirty="0">
                          <a:latin typeface="Arial" panose="020B0604020202020204" pitchFamily="34" charset="0"/>
                          <a:cs typeface="Arial" panose="020B0604020202020204" pitchFamily="34" charset="0"/>
                        </a:rPr>
                        <a:t>2   6</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899074"/>
                  </a:ext>
                </a:extLst>
              </a:tr>
              <a:tr h="370840">
                <a:tc>
                  <a:txBody>
                    <a:bodyPr/>
                    <a:lstStyle/>
                    <a:p>
                      <a:pPr algn="ctr"/>
                      <a:r>
                        <a:rPr lang="en-GB" sz="2400" dirty="0">
                          <a:latin typeface="Arial" panose="020B0604020202020204" pitchFamily="34" charset="0"/>
                          <a:cs typeface="Arial" panose="020B0604020202020204" pitchFamily="34" charset="0"/>
                        </a:rPr>
                        <a:t>13</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baseline="0" dirty="0">
                          <a:latin typeface="Arial" panose="020B0604020202020204" pitchFamily="34" charset="0"/>
                          <a:cs typeface="Arial" panose="020B0604020202020204" pitchFamily="34" charset="0"/>
                        </a:rPr>
                        <a:t>0   2   5</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78772110"/>
                  </a:ext>
                </a:extLst>
              </a:tr>
              <a:tr h="370840">
                <a:tc>
                  <a:txBody>
                    <a:bodyPr/>
                    <a:lstStyle/>
                    <a:p>
                      <a:pPr algn="ctr"/>
                      <a:r>
                        <a:rPr lang="en-GB" sz="2400" dirty="0">
                          <a:latin typeface="Arial" panose="020B0604020202020204" pitchFamily="34" charset="0"/>
                          <a:cs typeface="Arial" panose="020B0604020202020204" pitchFamily="34" charset="0"/>
                        </a:rPr>
                        <a:t>14</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1</a:t>
                      </a:r>
                      <a:r>
                        <a:rPr lang="en-GB" sz="2400" baseline="0" dirty="0">
                          <a:latin typeface="Arial" panose="020B0604020202020204" pitchFamily="34" charset="0"/>
                          <a:cs typeface="Arial" panose="020B0604020202020204" pitchFamily="34" charset="0"/>
                        </a:rPr>
                        <a:t>   2   4   6</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4480589"/>
                  </a:ext>
                </a:extLst>
              </a:tr>
              <a:tr h="370840">
                <a:tc>
                  <a:txBody>
                    <a:bodyPr/>
                    <a:lstStyle/>
                    <a:p>
                      <a:pPr algn="ctr"/>
                      <a:r>
                        <a:rPr lang="en-GB" sz="2400" dirty="0">
                          <a:latin typeface="Arial" panose="020B0604020202020204" pitchFamily="34" charset="0"/>
                          <a:cs typeface="Arial" panose="020B0604020202020204" pitchFamily="34" charset="0"/>
                        </a:rPr>
                        <a:t>15</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2</a:t>
                      </a:r>
                      <a:r>
                        <a:rPr lang="en-GB" sz="2400" baseline="0" dirty="0">
                          <a:latin typeface="Arial" panose="020B0604020202020204" pitchFamily="34" charset="0"/>
                          <a:cs typeface="Arial" panose="020B0604020202020204" pitchFamily="34" charset="0"/>
                        </a:rPr>
                        <a:t>   3   7   8</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9282407"/>
                  </a:ext>
                </a:extLst>
              </a:tr>
              <a:tr h="370840">
                <a:tc>
                  <a:txBody>
                    <a:bodyPr/>
                    <a:lstStyle/>
                    <a:p>
                      <a:pPr algn="ctr"/>
                      <a:r>
                        <a:rPr lang="en-GB" sz="2400" dirty="0">
                          <a:latin typeface="Arial" panose="020B0604020202020204" pitchFamily="34" charset="0"/>
                          <a:cs typeface="Arial" panose="020B0604020202020204" pitchFamily="34" charset="0"/>
                        </a:rPr>
                        <a:t>16</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1</a:t>
                      </a:r>
                      <a:r>
                        <a:rPr lang="en-GB" sz="2400" baseline="0" dirty="0">
                          <a:latin typeface="Arial" panose="020B0604020202020204" pitchFamily="34" charset="0"/>
                          <a:cs typeface="Arial" panose="020B0604020202020204" pitchFamily="34" charset="0"/>
                        </a:rPr>
                        <a:t>   2   4   6   8</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08020850"/>
                  </a:ext>
                </a:extLst>
              </a:tr>
              <a:tr h="370840">
                <a:tc>
                  <a:txBody>
                    <a:bodyPr/>
                    <a:lstStyle/>
                    <a:p>
                      <a:pPr algn="ctr"/>
                      <a:r>
                        <a:rPr lang="en-GB" sz="2400" dirty="0">
                          <a:latin typeface="Arial" panose="020B0604020202020204" pitchFamily="34" charset="0"/>
                          <a:cs typeface="Arial" panose="020B0604020202020204" pitchFamily="34" charset="0"/>
                        </a:rPr>
                        <a:t>17</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5   7   8</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92050815"/>
                  </a:ext>
                </a:extLst>
              </a:tr>
              <a:tr h="370840">
                <a:tc>
                  <a:txBody>
                    <a:bodyPr/>
                    <a:lstStyle/>
                    <a:p>
                      <a:pPr algn="ctr"/>
                      <a:r>
                        <a:rPr lang="en-GB" sz="2400" dirty="0">
                          <a:latin typeface="Arial" panose="020B0604020202020204" pitchFamily="34" charset="0"/>
                          <a:cs typeface="Arial" panose="020B0604020202020204" pitchFamily="34" charset="0"/>
                        </a:rPr>
                        <a:t>18</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1   3</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911357"/>
                  </a:ext>
                </a:extLst>
              </a:tr>
            </a:tbl>
          </a:graphicData>
        </a:graphic>
      </p:graphicFrame>
      <p:sp>
        <p:nvSpPr>
          <p:cNvPr id="5" name="Oval 4"/>
          <p:cNvSpPr/>
          <p:nvPr/>
        </p:nvSpPr>
        <p:spPr>
          <a:xfrm>
            <a:off x="6315021" y="5405807"/>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045633" y="6322689"/>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5464195" y="3574807"/>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5462253" y="6316577"/>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5887954" y="5862653"/>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38" name="Oval 37"/>
          <p:cNvSpPr/>
          <p:nvPr/>
        </p:nvSpPr>
        <p:spPr>
          <a:xfrm>
            <a:off x="5887954" y="5405939"/>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5458577" y="5408867"/>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5046329" y="5405939"/>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5049558" y="5861748"/>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5461553" y="5855625"/>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6728184" y="5405939"/>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p:nvSpPr>
        <p:spPr>
          <a:xfrm>
            <a:off x="5046588" y="4943227"/>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p:nvSpPr>
        <p:spPr>
          <a:xfrm>
            <a:off x="5464191" y="4946343"/>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5887954" y="4949225"/>
            <a:ext cx="360000" cy="360000"/>
          </a:xfrm>
          <a:prstGeom prst="ellipse">
            <a:avLst/>
          </a:prstGeom>
          <a:no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6312290" y="4946759"/>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5043783" y="4492908"/>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5046780" y="4036902"/>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p:nvSpPr>
        <p:spPr>
          <a:xfrm>
            <a:off x="5049859" y="3579827"/>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5461558" y="4492390"/>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p:nvSpPr>
        <p:spPr>
          <a:xfrm>
            <a:off x="5887954" y="4485198"/>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p:nvSpPr>
        <p:spPr>
          <a:xfrm>
            <a:off x="6312290" y="4481777"/>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p:nvSpPr>
        <p:spPr>
          <a:xfrm>
            <a:off x="5462192" y="4029161"/>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p:nvSpPr>
        <p:spPr>
          <a:xfrm>
            <a:off x="5887954" y="4031055"/>
            <a:ext cx="360000" cy="360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TextBox 56"/>
          <p:cNvSpPr txBox="1"/>
          <p:nvPr/>
        </p:nvSpPr>
        <p:spPr>
          <a:xfrm>
            <a:off x="8170978" y="6042653"/>
            <a:ext cx="38099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Key: 12 │ 2 means 14.2</a:t>
            </a:r>
          </a:p>
        </p:txBody>
      </p:sp>
    </p:spTree>
    <p:extLst>
      <p:ext uri="{BB962C8B-B14F-4D97-AF65-F5344CB8AC3E}">
        <p14:creationId xmlns:p14="http://schemas.microsoft.com/office/powerpoint/2010/main" val="1140401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4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0"/>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5"/>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4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Example</a:t>
            </a:r>
          </a:p>
        </p:txBody>
      </p:sp>
      <p:sp>
        <p:nvSpPr>
          <p:cNvPr id="2" name="TextBox 1"/>
          <p:cNvSpPr txBox="1"/>
          <p:nvPr/>
        </p:nvSpPr>
        <p:spPr>
          <a:xfrm>
            <a:off x="476251" y="1546412"/>
            <a:ext cx="112014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 short reminder on </a:t>
            </a:r>
            <a:r>
              <a:rPr kumimoji="0" lang="en-GB" sz="2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how to </a:t>
            </a:r>
            <a:r>
              <a:rPr lang="en-GB" sz="2400" dirty="0">
                <a:solidFill>
                  <a:prstClr val="black"/>
                </a:solidFill>
                <a:latin typeface="Arial" panose="020B0604020202020204" pitchFamily="34" charset="0"/>
                <a:cs typeface="Arial" panose="020B0604020202020204" pitchFamily="34" charset="0"/>
              </a:rPr>
              <a:t>find the </a:t>
            </a:r>
            <a:r>
              <a:rPr lang="en-GB" sz="2400" b="1" dirty="0">
                <a:solidFill>
                  <a:prstClr val="black"/>
                </a:solidFill>
                <a:latin typeface="Arial" panose="020B0604020202020204" pitchFamily="34" charset="0"/>
                <a:cs typeface="Arial" panose="020B0604020202020204" pitchFamily="34" charset="0"/>
              </a:rPr>
              <a:t>mode </a:t>
            </a:r>
            <a:r>
              <a:rPr lang="en-GB" sz="2400" dirty="0">
                <a:solidFill>
                  <a:prstClr val="black"/>
                </a:solidFill>
                <a:latin typeface="Arial" panose="020B0604020202020204" pitchFamily="34" charset="0"/>
                <a:cs typeface="Arial" panose="020B0604020202020204" pitchFamily="34" charset="0"/>
              </a:rPr>
              <a:t>of </a:t>
            </a: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 stem-and</a:t>
            </a:r>
            <a:r>
              <a:rPr lang="en-GB" sz="2400" dirty="0">
                <a:solidFill>
                  <a:prstClr val="black"/>
                </a:solidFill>
                <a:latin typeface="Arial" panose="020B0604020202020204" pitchFamily="34" charset="0"/>
                <a:cs typeface="Arial" panose="020B0604020202020204" pitchFamily="34" charset="0"/>
              </a:rPr>
              <a:t>-leaf</a:t>
            </a: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diagram</a:t>
            </a:r>
          </a:p>
        </p:txBody>
      </p:sp>
      <p:graphicFrame>
        <p:nvGraphicFramePr>
          <p:cNvPr id="33" name="Table 32"/>
          <p:cNvGraphicFramePr>
            <a:graphicFrameLocks noGrp="1"/>
          </p:cNvGraphicFramePr>
          <p:nvPr>
            <p:extLst>
              <p:ext uri="{D42A27DB-BD31-4B8C-83A1-F6EECF244321}">
                <p14:modId xmlns:p14="http://schemas.microsoft.com/office/powerpoint/2010/main" val="2844555954"/>
              </p:ext>
            </p:extLst>
          </p:nvPr>
        </p:nvGraphicFramePr>
        <p:xfrm>
          <a:off x="3547812" y="2137086"/>
          <a:ext cx="6318083" cy="4572000"/>
        </p:xfrm>
        <a:graphic>
          <a:graphicData uri="http://schemas.openxmlformats.org/drawingml/2006/table">
            <a:tbl>
              <a:tblPr>
                <a:tableStyleId>{5C22544A-7EE6-4342-B048-85BDC9FD1C3A}</a:tableStyleId>
              </a:tblPr>
              <a:tblGrid>
                <a:gridCol w="1184609">
                  <a:extLst>
                    <a:ext uri="{9D8B030D-6E8A-4147-A177-3AD203B41FA5}">
                      <a16:colId xmlns:a16="http://schemas.microsoft.com/office/drawing/2014/main" val="3210869865"/>
                    </a:ext>
                  </a:extLst>
                </a:gridCol>
                <a:gridCol w="5133474">
                  <a:extLst>
                    <a:ext uri="{9D8B030D-6E8A-4147-A177-3AD203B41FA5}">
                      <a16:colId xmlns:a16="http://schemas.microsoft.com/office/drawing/2014/main" val="2690497265"/>
                    </a:ext>
                  </a:extLst>
                </a:gridCol>
              </a:tblGrid>
              <a:tr h="370840">
                <a:tc>
                  <a:txBody>
                    <a:bodyPr/>
                    <a:lstStyle/>
                    <a:p>
                      <a:pPr algn="ctr"/>
                      <a:r>
                        <a:rPr lang="en-GB" sz="2400" dirty="0">
                          <a:latin typeface="Arial" panose="020B0604020202020204" pitchFamily="34" charset="0"/>
                          <a:cs typeface="Arial" panose="020B0604020202020204" pitchFamily="34" charset="0"/>
                        </a:rPr>
                        <a:t>stem</a:t>
                      </a:r>
                    </a:p>
                  </a:txBody>
                  <a:tcP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noFill/>
                  </a:tcPr>
                </a:tc>
                <a:tc>
                  <a:txBody>
                    <a:bodyPr/>
                    <a:lstStyle/>
                    <a:p>
                      <a:r>
                        <a:rPr lang="en-GB" sz="2400" dirty="0">
                          <a:latin typeface="Arial" panose="020B0604020202020204" pitchFamily="34" charset="0"/>
                          <a:cs typeface="Arial" panose="020B0604020202020204" pitchFamily="34" charset="0"/>
                        </a:rPr>
                        <a:t>leaf</a:t>
                      </a: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5718545"/>
                  </a:ext>
                </a:extLst>
              </a:tr>
              <a:tr h="370840">
                <a:tc>
                  <a:txBody>
                    <a:bodyPr/>
                    <a:lstStyle/>
                    <a:p>
                      <a:pPr algn="ctr"/>
                      <a:r>
                        <a:rPr lang="en-GB" sz="2400" dirty="0">
                          <a:latin typeface="Arial" panose="020B0604020202020204" pitchFamily="34" charset="0"/>
                          <a:cs typeface="Arial" panose="020B0604020202020204" pitchFamily="34" charset="0"/>
                        </a:rPr>
                        <a:t>4</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lgn="l">
                        <a:buNone/>
                      </a:pPr>
                      <a:r>
                        <a:rPr lang="en-GB" sz="2400" baseline="0" dirty="0">
                          <a:latin typeface="Arial" panose="020B0604020202020204" pitchFamily="34" charset="0"/>
                          <a:cs typeface="Arial" panose="020B0604020202020204" pitchFamily="34" charset="0"/>
                        </a:rPr>
                        <a:t>1   3   9</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899074"/>
                  </a:ext>
                </a:extLst>
              </a:tr>
              <a:tr h="370840">
                <a:tc>
                  <a:txBody>
                    <a:bodyPr/>
                    <a:lstStyle/>
                    <a:p>
                      <a:pPr algn="ctr"/>
                      <a:r>
                        <a:rPr lang="en-GB" sz="2400" dirty="0">
                          <a:latin typeface="Arial" panose="020B0604020202020204" pitchFamily="34" charset="0"/>
                          <a:cs typeface="Arial" panose="020B0604020202020204" pitchFamily="34" charset="0"/>
                        </a:rPr>
                        <a:t>5</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57200" indent="-457200" algn="l">
                        <a:buAutoNum type="arabicPlain" startAt="2"/>
                      </a:pPr>
                      <a:r>
                        <a:rPr lang="en-GB" sz="2400" baseline="0" dirty="0">
                          <a:latin typeface="Arial" panose="020B0604020202020204" pitchFamily="34" charset="0"/>
                          <a:cs typeface="Arial" panose="020B0604020202020204" pitchFamily="34" charset="0"/>
                        </a:rPr>
                        <a:t>7</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78772110"/>
                  </a:ext>
                </a:extLst>
              </a:tr>
              <a:tr h="370840">
                <a:tc>
                  <a:txBody>
                    <a:bodyPr/>
                    <a:lstStyle/>
                    <a:p>
                      <a:pPr algn="ctr"/>
                      <a:r>
                        <a:rPr lang="en-GB" sz="2400" dirty="0">
                          <a:latin typeface="Arial" panose="020B0604020202020204" pitchFamily="34" charset="0"/>
                          <a:cs typeface="Arial" panose="020B0604020202020204" pitchFamily="34" charset="0"/>
                        </a:rPr>
                        <a:t>6</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baseline="0" dirty="0">
                          <a:latin typeface="Arial" panose="020B0604020202020204" pitchFamily="34" charset="0"/>
                          <a:cs typeface="Arial" panose="020B0604020202020204" pitchFamily="34" charset="0"/>
                        </a:rPr>
                        <a:t>7   8   9</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4480589"/>
                  </a:ext>
                </a:extLst>
              </a:tr>
              <a:tr h="370840">
                <a:tc>
                  <a:txBody>
                    <a:bodyPr/>
                    <a:lstStyle/>
                    <a:p>
                      <a:pPr algn="ctr"/>
                      <a:r>
                        <a:rPr lang="en-GB" sz="2400" dirty="0">
                          <a:latin typeface="Arial" panose="020B0604020202020204" pitchFamily="34" charset="0"/>
                          <a:cs typeface="Arial" panose="020B0604020202020204" pitchFamily="34" charset="0"/>
                        </a:rPr>
                        <a:t>7</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baseline="0" dirty="0">
                          <a:latin typeface="Arial" panose="020B0604020202020204" pitchFamily="34" charset="0"/>
                          <a:cs typeface="Arial" panose="020B0604020202020204" pitchFamily="34" charset="0"/>
                        </a:rPr>
                        <a:t>0   2   3   3   3   3   3   4   4   5   6   7</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9282407"/>
                  </a:ext>
                </a:extLst>
              </a:tr>
              <a:tr h="370840">
                <a:tc>
                  <a:txBody>
                    <a:bodyPr/>
                    <a:lstStyle/>
                    <a:p>
                      <a:pPr algn="ctr"/>
                      <a:r>
                        <a:rPr lang="en-GB" sz="2400" dirty="0">
                          <a:latin typeface="Arial" panose="020B0604020202020204" pitchFamily="34" charset="0"/>
                          <a:cs typeface="Arial" panose="020B0604020202020204" pitchFamily="34" charset="0"/>
                        </a:rPr>
                        <a:t>8</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1</a:t>
                      </a:r>
                      <a:r>
                        <a:rPr lang="en-GB" sz="2400" baseline="0" dirty="0">
                          <a:latin typeface="Arial" panose="020B0604020202020204" pitchFamily="34" charset="0"/>
                          <a:cs typeface="Arial" panose="020B0604020202020204" pitchFamily="34" charset="0"/>
                        </a:rPr>
                        <a:t>   2   2</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08020850"/>
                  </a:ext>
                </a:extLst>
              </a:tr>
              <a:tr h="370840">
                <a:tc>
                  <a:txBody>
                    <a:bodyPr/>
                    <a:lstStyle/>
                    <a:p>
                      <a:pPr algn="ctr"/>
                      <a:r>
                        <a:rPr lang="en-GB" sz="2400" dirty="0">
                          <a:latin typeface="Arial" panose="020B0604020202020204" pitchFamily="34" charset="0"/>
                          <a:cs typeface="Arial" panose="020B0604020202020204" pitchFamily="34" charset="0"/>
                        </a:rPr>
                        <a:t>9</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2   6</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92050815"/>
                  </a:ext>
                </a:extLst>
              </a:tr>
              <a:tr h="370840">
                <a:tc>
                  <a:txBody>
                    <a:bodyPr/>
                    <a:lstStyle/>
                    <a:p>
                      <a:pPr algn="ctr"/>
                      <a:r>
                        <a:rPr lang="en-GB" sz="2400" dirty="0">
                          <a:latin typeface="Arial" panose="020B0604020202020204" pitchFamily="34" charset="0"/>
                          <a:cs typeface="Arial" panose="020B0604020202020204" pitchFamily="34" charset="0"/>
                        </a:rPr>
                        <a:t>10</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57200" indent="-457200" algn="l">
                        <a:buAutoNum type="arabicPlain"/>
                      </a:pPr>
                      <a:r>
                        <a:rPr lang="en-GB" sz="2400" dirty="0">
                          <a:latin typeface="Arial" panose="020B0604020202020204" pitchFamily="34" charset="0"/>
                          <a:cs typeface="Arial" panose="020B0604020202020204" pitchFamily="34" charset="0"/>
                        </a:rPr>
                        <a:t>8</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911357"/>
                  </a:ext>
                </a:extLst>
              </a:tr>
              <a:tr h="370840">
                <a:tc>
                  <a:txBody>
                    <a:bodyPr/>
                    <a:lstStyle/>
                    <a:p>
                      <a:pPr algn="ctr"/>
                      <a:r>
                        <a:rPr lang="en-GB" sz="2400" dirty="0">
                          <a:latin typeface="Arial" panose="020B0604020202020204" pitchFamily="34" charset="0"/>
                          <a:cs typeface="Arial" panose="020B0604020202020204" pitchFamily="34" charset="0"/>
                        </a:rPr>
                        <a:t>11</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57200" indent="-457200" algn="l">
                        <a:buAutoNum type="arabicPlain" startAt="2"/>
                      </a:pPr>
                      <a:r>
                        <a:rPr lang="en-GB" sz="2400" dirty="0">
                          <a:latin typeface="Arial" panose="020B0604020202020204" pitchFamily="34" charset="0"/>
                          <a:cs typeface="Arial" panose="020B0604020202020204" pitchFamily="34" charset="0"/>
                        </a:rPr>
                        <a:t>4</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8580133"/>
                  </a:ext>
                </a:extLst>
              </a:tr>
              <a:tr h="370840">
                <a:tc>
                  <a:txBody>
                    <a:bodyPr/>
                    <a:lstStyle/>
                    <a:p>
                      <a:pPr algn="ctr"/>
                      <a:r>
                        <a:rPr lang="en-GB" sz="2400" dirty="0">
                          <a:latin typeface="Arial" panose="020B0604020202020204" pitchFamily="34" charset="0"/>
                          <a:cs typeface="Arial" panose="020B0604020202020204" pitchFamily="34" charset="0"/>
                        </a:rPr>
                        <a:t>12</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3</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7223663"/>
                  </a:ext>
                </a:extLst>
              </a:tr>
            </a:tbl>
          </a:graphicData>
        </a:graphic>
      </p:graphicFrame>
      <p:sp>
        <p:nvSpPr>
          <p:cNvPr id="57" name="TextBox 56"/>
          <p:cNvSpPr txBox="1"/>
          <p:nvPr/>
        </p:nvSpPr>
        <p:spPr>
          <a:xfrm>
            <a:off x="8170978" y="6042653"/>
            <a:ext cx="38099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Key: 4 │ 3 represents 43</a:t>
            </a:r>
          </a:p>
        </p:txBody>
      </p:sp>
      <p:sp>
        <p:nvSpPr>
          <p:cNvPr id="4" name="Rounded Rectangle 3"/>
          <p:cNvSpPr/>
          <p:nvPr/>
        </p:nvSpPr>
        <p:spPr>
          <a:xfrm>
            <a:off x="5566611" y="3946358"/>
            <a:ext cx="2069431" cy="481263"/>
          </a:xfrm>
          <a:prstGeom prst="roundRect">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79075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Example</a:t>
            </a:r>
          </a:p>
        </p:txBody>
      </p:sp>
      <p:sp>
        <p:nvSpPr>
          <p:cNvPr id="2" name="TextBox 1"/>
          <p:cNvSpPr txBox="1"/>
          <p:nvPr/>
        </p:nvSpPr>
        <p:spPr>
          <a:xfrm>
            <a:off x="476251" y="1546412"/>
            <a:ext cx="112014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 short reminder on </a:t>
            </a:r>
            <a:r>
              <a:rPr kumimoji="0" lang="en-GB" sz="2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how to </a:t>
            </a:r>
            <a:r>
              <a:rPr lang="en-GB" sz="2400" dirty="0">
                <a:solidFill>
                  <a:prstClr val="black"/>
                </a:solidFill>
                <a:latin typeface="Arial" panose="020B0604020202020204" pitchFamily="34" charset="0"/>
                <a:cs typeface="Arial" panose="020B0604020202020204" pitchFamily="34" charset="0"/>
              </a:rPr>
              <a:t>find the </a:t>
            </a:r>
            <a:r>
              <a:rPr lang="en-GB" sz="2400" b="1" dirty="0">
                <a:solidFill>
                  <a:prstClr val="black"/>
                </a:solidFill>
                <a:latin typeface="Arial" panose="020B0604020202020204" pitchFamily="34" charset="0"/>
                <a:cs typeface="Arial" panose="020B0604020202020204" pitchFamily="34" charset="0"/>
              </a:rPr>
              <a:t>range </a:t>
            </a:r>
            <a:r>
              <a:rPr lang="en-GB" sz="2400" dirty="0">
                <a:solidFill>
                  <a:prstClr val="black"/>
                </a:solidFill>
                <a:latin typeface="Arial" panose="020B0604020202020204" pitchFamily="34" charset="0"/>
                <a:cs typeface="Arial" panose="020B0604020202020204" pitchFamily="34" charset="0"/>
              </a:rPr>
              <a:t>of </a:t>
            </a: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 stem-and</a:t>
            </a:r>
            <a:r>
              <a:rPr lang="en-GB" sz="2400" dirty="0">
                <a:solidFill>
                  <a:prstClr val="black"/>
                </a:solidFill>
                <a:latin typeface="Arial" panose="020B0604020202020204" pitchFamily="34" charset="0"/>
                <a:cs typeface="Arial" panose="020B0604020202020204" pitchFamily="34" charset="0"/>
              </a:rPr>
              <a:t>-leaf</a:t>
            </a: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diagram…</a:t>
            </a:r>
          </a:p>
        </p:txBody>
      </p:sp>
      <p:graphicFrame>
        <p:nvGraphicFramePr>
          <p:cNvPr id="33" name="Table 32"/>
          <p:cNvGraphicFramePr>
            <a:graphicFrameLocks noGrp="1"/>
          </p:cNvGraphicFramePr>
          <p:nvPr/>
        </p:nvGraphicFramePr>
        <p:xfrm>
          <a:off x="3419476" y="3067528"/>
          <a:ext cx="4289649" cy="3657600"/>
        </p:xfrm>
        <a:graphic>
          <a:graphicData uri="http://schemas.openxmlformats.org/drawingml/2006/table">
            <a:tbl>
              <a:tblPr>
                <a:tableStyleId>{5C22544A-7EE6-4342-B048-85BDC9FD1C3A}</a:tableStyleId>
              </a:tblPr>
              <a:tblGrid>
                <a:gridCol w="1625600">
                  <a:extLst>
                    <a:ext uri="{9D8B030D-6E8A-4147-A177-3AD203B41FA5}">
                      <a16:colId xmlns:a16="http://schemas.microsoft.com/office/drawing/2014/main" val="3210869865"/>
                    </a:ext>
                  </a:extLst>
                </a:gridCol>
                <a:gridCol w="2664049">
                  <a:extLst>
                    <a:ext uri="{9D8B030D-6E8A-4147-A177-3AD203B41FA5}">
                      <a16:colId xmlns:a16="http://schemas.microsoft.com/office/drawing/2014/main" val="2690497265"/>
                    </a:ext>
                  </a:extLst>
                </a:gridCol>
              </a:tblGrid>
              <a:tr h="370840">
                <a:tc>
                  <a:txBody>
                    <a:bodyPr/>
                    <a:lstStyle/>
                    <a:p>
                      <a:pPr algn="ctr"/>
                      <a:r>
                        <a:rPr lang="en-GB" sz="2400" dirty="0">
                          <a:latin typeface="Arial" panose="020B0604020202020204" pitchFamily="34" charset="0"/>
                          <a:cs typeface="Arial" panose="020B0604020202020204" pitchFamily="34" charset="0"/>
                        </a:rPr>
                        <a:t>stem</a:t>
                      </a:r>
                    </a:p>
                  </a:txBody>
                  <a:tcP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noFill/>
                  </a:tcPr>
                </a:tc>
                <a:tc>
                  <a:txBody>
                    <a:bodyPr/>
                    <a:lstStyle/>
                    <a:p>
                      <a:r>
                        <a:rPr lang="en-GB" sz="2400" dirty="0">
                          <a:latin typeface="Arial" panose="020B0604020202020204" pitchFamily="34" charset="0"/>
                          <a:cs typeface="Arial" panose="020B0604020202020204" pitchFamily="34" charset="0"/>
                        </a:rPr>
                        <a:t>leaf</a:t>
                      </a: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5718545"/>
                  </a:ext>
                </a:extLst>
              </a:tr>
              <a:tr h="370840">
                <a:tc>
                  <a:txBody>
                    <a:bodyPr/>
                    <a:lstStyle/>
                    <a:p>
                      <a:pPr algn="ctr"/>
                      <a:r>
                        <a:rPr lang="en-GB" sz="2400" dirty="0">
                          <a:latin typeface="Arial" panose="020B0604020202020204" pitchFamily="34" charset="0"/>
                          <a:cs typeface="Arial" panose="020B0604020202020204" pitchFamily="34" charset="0"/>
                        </a:rPr>
                        <a:t>12</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lgn="l">
                        <a:buNone/>
                      </a:pPr>
                      <a:r>
                        <a:rPr lang="en-GB" sz="2400" baseline="0" dirty="0">
                          <a:latin typeface="Arial" panose="020B0604020202020204" pitchFamily="34" charset="0"/>
                          <a:cs typeface="Arial" panose="020B0604020202020204" pitchFamily="34" charset="0"/>
                        </a:rPr>
                        <a:t>2   6</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899074"/>
                  </a:ext>
                </a:extLst>
              </a:tr>
              <a:tr h="370840">
                <a:tc>
                  <a:txBody>
                    <a:bodyPr/>
                    <a:lstStyle/>
                    <a:p>
                      <a:pPr algn="ctr"/>
                      <a:r>
                        <a:rPr lang="en-GB" sz="2400" dirty="0">
                          <a:latin typeface="Arial" panose="020B0604020202020204" pitchFamily="34" charset="0"/>
                          <a:cs typeface="Arial" panose="020B0604020202020204" pitchFamily="34" charset="0"/>
                        </a:rPr>
                        <a:t>13</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baseline="0" dirty="0">
                          <a:latin typeface="Arial" panose="020B0604020202020204" pitchFamily="34" charset="0"/>
                          <a:cs typeface="Arial" panose="020B0604020202020204" pitchFamily="34" charset="0"/>
                        </a:rPr>
                        <a:t>0   2   5</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78772110"/>
                  </a:ext>
                </a:extLst>
              </a:tr>
              <a:tr h="370840">
                <a:tc>
                  <a:txBody>
                    <a:bodyPr/>
                    <a:lstStyle/>
                    <a:p>
                      <a:pPr algn="ctr"/>
                      <a:r>
                        <a:rPr lang="en-GB" sz="2400" dirty="0">
                          <a:latin typeface="Arial" panose="020B0604020202020204" pitchFamily="34" charset="0"/>
                          <a:cs typeface="Arial" panose="020B0604020202020204" pitchFamily="34" charset="0"/>
                        </a:rPr>
                        <a:t>14</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1</a:t>
                      </a:r>
                      <a:r>
                        <a:rPr lang="en-GB" sz="2400" baseline="0" dirty="0">
                          <a:latin typeface="Arial" panose="020B0604020202020204" pitchFamily="34" charset="0"/>
                          <a:cs typeface="Arial" panose="020B0604020202020204" pitchFamily="34" charset="0"/>
                        </a:rPr>
                        <a:t>   2   4   6</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4480589"/>
                  </a:ext>
                </a:extLst>
              </a:tr>
              <a:tr h="370840">
                <a:tc>
                  <a:txBody>
                    <a:bodyPr/>
                    <a:lstStyle/>
                    <a:p>
                      <a:pPr algn="ctr"/>
                      <a:r>
                        <a:rPr lang="en-GB" sz="2400" dirty="0">
                          <a:latin typeface="Arial" panose="020B0604020202020204" pitchFamily="34" charset="0"/>
                          <a:cs typeface="Arial" panose="020B0604020202020204" pitchFamily="34" charset="0"/>
                        </a:rPr>
                        <a:t>15</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2</a:t>
                      </a:r>
                      <a:r>
                        <a:rPr lang="en-GB" sz="2400" baseline="0" dirty="0">
                          <a:latin typeface="Arial" panose="020B0604020202020204" pitchFamily="34" charset="0"/>
                          <a:cs typeface="Arial" panose="020B0604020202020204" pitchFamily="34" charset="0"/>
                        </a:rPr>
                        <a:t>   3   7   8</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9282407"/>
                  </a:ext>
                </a:extLst>
              </a:tr>
              <a:tr h="370840">
                <a:tc>
                  <a:txBody>
                    <a:bodyPr/>
                    <a:lstStyle/>
                    <a:p>
                      <a:pPr algn="ctr"/>
                      <a:r>
                        <a:rPr lang="en-GB" sz="2400" dirty="0">
                          <a:latin typeface="Arial" panose="020B0604020202020204" pitchFamily="34" charset="0"/>
                          <a:cs typeface="Arial" panose="020B0604020202020204" pitchFamily="34" charset="0"/>
                        </a:rPr>
                        <a:t>16</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1</a:t>
                      </a:r>
                      <a:r>
                        <a:rPr lang="en-GB" sz="2400" baseline="0" dirty="0">
                          <a:latin typeface="Arial" panose="020B0604020202020204" pitchFamily="34" charset="0"/>
                          <a:cs typeface="Arial" panose="020B0604020202020204" pitchFamily="34" charset="0"/>
                        </a:rPr>
                        <a:t>   2   4   6   8</a:t>
                      </a:r>
                      <a:endParaRPr lang="en-GB" sz="2400" dirty="0">
                        <a:latin typeface="Arial" panose="020B0604020202020204" pitchFamily="34" charset="0"/>
                        <a:cs typeface="Arial" panose="020B0604020202020204" pitchFamily="34" charset="0"/>
                      </a:endParaRP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08020850"/>
                  </a:ext>
                </a:extLst>
              </a:tr>
              <a:tr h="370840">
                <a:tc>
                  <a:txBody>
                    <a:bodyPr/>
                    <a:lstStyle/>
                    <a:p>
                      <a:pPr algn="ctr"/>
                      <a:r>
                        <a:rPr lang="en-GB" sz="2400" dirty="0">
                          <a:latin typeface="Arial" panose="020B0604020202020204" pitchFamily="34" charset="0"/>
                          <a:cs typeface="Arial" panose="020B0604020202020204" pitchFamily="34" charset="0"/>
                        </a:rPr>
                        <a:t>17</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5   7   8</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92050815"/>
                  </a:ext>
                </a:extLst>
              </a:tr>
              <a:tr h="370840">
                <a:tc>
                  <a:txBody>
                    <a:bodyPr/>
                    <a:lstStyle/>
                    <a:p>
                      <a:pPr algn="ctr"/>
                      <a:r>
                        <a:rPr lang="en-GB" sz="2400" dirty="0">
                          <a:latin typeface="Arial" panose="020B0604020202020204" pitchFamily="34" charset="0"/>
                          <a:cs typeface="Arial" panose="020B0604020202020204" pitchFamily="34" charset="0"/>
                        </a:rPr>
                        <a:t>18</a:t>
                      </a:r>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GB" sz="2400" dirty="0">
                          <a:latin typeface="Arial" panose="020B0604020202020204" pitchFamily="34" charset="0"/>
                          <a:cs typeface="Arial" panose="020B0604020202020204" pitchFamily="34" charset="0"/>
                        </a:rPr>
                        <a:t>1   3</a:t>
                      </a:r>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911357"/>
                  </a:ext>
                </a:extLst>
              </a:tr>
            </a:tbl>
          </a:graphicData>
        </a:graphic>
      </p:graphicFrame>
      <p:sp>
        <p:nvSpPr>
          <p:cNvPr id="57" name="TextBox 56"/>
          <p:cNvSpPr txBox="1"/>
          <p:nvPr/>
        </p:nvSpPr>
        <p:spPr>
          <a:xfrm>
            <a:off x="7953584" y="6075241"/>
            <a:ext cx="3809999"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Key: 12 │ 2 means 14.2</a:t>
            </a:r>
          </a:p>
        </p:txBody>
      </p:sp>
      <p:sp>
        <p:nvSpPr>
          <p:cNvPr id="4" name="Rounded Rectangle 3"/>
          <p:cNvSpPr/>
          <p:nvPr/>
        </p:nvSpPr>
        <p:spPr>
          <a:xfrm>
            <a:off x="5037221" y="3529263"/>
            <a:ext cx="401053" cy="465221"/>
          </a:xfrm>
          <a:prstGeom prst="roundRect">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ounded Rectangle 30"/>
          <p:cNvSpPr/>
          <p:nvPr/>
        </p:nvSpPr>
        <p:spPr>
          <a:xfrm>
            <a:off x="5438274" y="6259907"/>
            <a:ext cx="401053" cy="465221"/>
          </a:xfrm>
          <a:prstGeom prst="roundRect">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AEED6055-E30D-41D8-8F74-BD9DC2FC0159}"/>
              </a:ext>
            </a:extLst>
          </p:cNvPr>
          <p:cNvSpPr txBox="1"/>
          <p:nvPr/>
        </p:nvSpPr>
        <p:spPr>
          <a:xfrm>
            <a:off x="7953584" y="4478031"/>
            <a:ext cx="3724067" cy="461665"/>
          </a:xfrm>
          <a:prstGeom prst="rect">
            <a:avLst/>
          </a:prstGeom>
          <a:noFill/>
          <a:ln w="28575">
            <a:solidFill>
              <a:srgbClr val="EA5B0C"/>
            </a:solidFill>
          </a:ln>
        </p:spPr>
        <p:txBody>
          <a:bodyPr wrap="square" rtlCol="0">
            <a:spAutoFit/>
          </a:bodyPr>
          <a:lstStyle/>
          <a:p>
            <a:r>
              <a:rPr lang="en-IE" sz="2400" dirty="0">
                <a:latin typeface="Arial" panose="020B0604020202020204" pitchFamily="34" charset="0"/>
                <a:cs typeface="Arial" panose="020B0604020202020204" pitchFamily="34" charset="0"/>
              </a:rPr>
              <a:t>18.3 – 12.2 = 6.1</a:t>
            </a:r>
          </a:p>
        </p:txBody>
      </p:sp>
    </p:spTree>
    <p:extLst>
      <p:ext uri="{BB962C8B-B14F-4D97-AF65-F5344CB8AC3E}">
        <p14:creationId xmlns:p14="http://schemas.microsoft.com/office/powerpoint/2010/main" val="1021634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1" grpId="0" animBg="1"/>
      <p:bldP spid="3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Your turn</a:t>
            </a:r>
          </a:p>
        </p:txBody>
      </p:sp>
      <p:sp>
        <p:nvSpPr>
          <p:cNvPr id="3" name="TextBox 2"/>
          <p:cNvSpPr txBox="1"/>
          <p:nvPr/>
        </p:nvSpPr>
        <p:spPr>
          <a:xfrm>
            <a:off x="401052" y="1507958"/>
            <a:ext cx="11085095" cy="461665"/>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Use Worksheet C to check your understanding of stem-and-leaf diagrams.</a:t>
            </a:r>
          </a:p>
        </p:txBody>
      </p:sp>
    </p:spTree>
    <p:extLst>
      <p:ext uri="{BB962C8B-B14F-4D97-AF65-F5344CB8AC3E}">
        <p14:creationId xmlns:p14="http://schemas.microsoft.com/office/powerpoint/2010/main" val="1542504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Answers</a:t>
            </a:r>
          </a:p>
        </p:txBody>
      </p:sp>
      <p:sp>
        <p:nvSpPr>
          <p:cNvPr id="2" name="TextBox 1"/>
          <p:cNvSpPr txBox="1"/>
          <p:nvPr/>
        </p:nvSpPr>
        <p:spPr>
          <a:xfrm>
            <a:off x="304799" y="1490972"/>
            <a:ext cx="11341770" cy="5262979"/>
          </a:xfrm>
          <a:prstGeom prst="rect">
            <a:avLst/>
          </a:prstGeom>
          <a:noFill/>
        </p:spPr>
        <p:txBody>
          <a:bodyPr wrap="square" rtlCol="0">
            <a:spAutoFit/>
          </a:bodyPr>
          <a:lstStyle/>
          <a:p>
            <a:pPr marL="457200" lvl="0" indent="-457200">
              <a:buAutoNum type="arabicPeriod"/>
            </a:pPr>
            <a:r>
              <a:rPr lang="en-GB" sz="2400" dirty="0">
                <a:solidFill>
                  <a:prstClr val="black"/>
                </a:solidFill>
                <a:latin typeface="Arial" panose="020B0604020202020204" pitchFamily="34" charset="0"/>
                <a:cs typeface="Arial" panose="020B0604020202020204" pitchFamily="34" charset="0"/>
              </a:rPr>
              <a:t>Manjit counted the number of letters in each </a:t>
            </a:r>
            <a:r>
              <a:rPr lang="en-IE" sz="2400" dirty="0">
                <a:latin typeface="Arial" panose="020B0604020202020204" pitchFamily="34" charset="0"/>
                <a:cs typeface="Arial" panose="020B0604020202020204" pitchFamily="34" charset="0"/>
              </a:rPr>
              <a:t>of 30 sentences in the school newsletter. She showed her results in a stem-and-leaf diagram.</a:t>
            </a:r>
          </a:p>
          <a:p>
            <a:pPr lvl="0"/>
            <a:endParaRPr lang="en-IE" sz="2400" dirty="0">
              <a:latin typeface="Arial" panose="020B0604020202020204" pitchFamily="34" charset="0"/>
              <a:cs typeface="Arial" panose="020B0604020202020204" pitchFamily="34" charset="0"/>
            </a:endParaRPr>
          </a:p>
          <a:p>
            <a:pPr marL="914400" lvl="1" indent="-457200">
              <a:buFont typeface="+mj-lt"/>
              <a:buAutoNum type="alphaLcParenR"/>
            </a:pPr>
            <a:r>
              <a:rPr lang="en-IE" sz="2400" dirty="0">
                <a:latin typeface="Segoe Print" panose="02000600000000000000" pitchFamily="2" charset="0"/>
                <a:cs typeface="Arial" panose="020B0604020202020204" pitchFamily="34" charset="0"/>
              </a:rPr>
              <a:t>2 sentences have 36 letters</a:t>
            </a:r>
          </a:p>
          <a:p>
            <a:pPr marL="914400" lvl="1" indent="-457200">
              <a:buFont typeface="+mj-lt"/>
              <a:buAutoNum type="alphaLcParenR"/>
            </a:pPr>
            <a:endParaRPr lang="en-IE" sz="2400" dirty="0">
              <a:latin typeface="Segoe Print" panose="02000600000000000000" pitchFamily="2" charset="0"/>
              <a:cs typeface="Arial" panose="020B0604020202020204" pitchFamily="34" charset="0"/>
            </a:endParaRPr>
          </a:p>
          <a:p>
            <a:pPr marL="914400" lvl="1" indent="-457200">
              <a:buFont typeface="+mj-lt"/>
              <a:buAutoNum type="alphaLcParenR"/>
            </a:pPr>
            <a:r>
              <a:rPr lang="en-IE" sz="2400" dirty="0">
                <a:latin typeface="Segoe Print" panose="02000600000000000000" pitchFamily="2" charset="0"/>
                <a:cs typeface="Arial" panose="020B0604020202020204" pitchFamily="34" charset="0"/>
              </a:rPr>
              <a:t>The range is 45 – 8 = 37 letters</a:t>
            </a:r>
          </a:p>
          <a:p>
            <a:pPr marL="914400" lvl="1" indent="-457200">
              <a:buFont typeface="+mj-lt"/>
              <a:buAutoNum type="alphaLcParenR"/>
            </a:pPr>
            <a:endParaRPr lang="en-IE" sz="2400" dirty="0">
              <a:latin typeface="Segoe Print" panose="02000600000000000000" pitchFamily="2" charset="0"/>
              <a:cs typeface="Arial" panose="020B0604020202020204" pitchFamily="34" charset="0"/>
            </a:endParaRPr>
          </a:p>
          <a:p>
            <a:pPr marL="914400" lvl="1" indent="-457200">
              <a:buFont typeface="+mj-lt"/>
              <a:buAutoNum type="alphaLcParenR"/>
            </a:pPr>
            <a:r>
              <a:rPr lang="en-IE" sz="2400" dirty="0">
                <a:latin typeface="Segoe Print" panose="02000600000000000000" pitchFamily="2" charset="0"/>
                <a:cs typeface="Arial" panose="020B0604020202020204" pitchFamily="34" charset="0"/>
              </a:rPr>
              <a:t>To find the median you cross off the numbers of ordered data from each end until you get to the middle value.</a:t>
            </a:r>
          </a:p>
          <a:p>
            <a:pPr marL="914400" lvl="1" indent="-457200">
              <a:buFont typeface="+mj-lt"/>
              <a:buAutoNum type="alphaLcParenR"/>
            </a:pPr>
            <a:endParaRPr lang="en-IE" sz="2400" dirty="0">
              <a:latin typeface="Segoe Print" panose="02000600000000000000" pitchFamily="2" charset="0"/>
              <a:cs typeface="Arial" panose="020B0604020202020204" pitchFamily="34" charset="0"/>
            </a:endParaRPr>
          </a:p>
          <a:p>
            <a:pPr marL="914400" lvl="1" indent="-457200">
              <a:buFont typeface="+mj-lt"/>
              <a:buAutoNum type="alphaLcParenR"/>
            </a:pPr>
            <a:r>
              <a:rPr lang="en-IE" sz="2400" dirty="0">
                <a:latin typeface="Segoe Print" panose="02000600000000000000" pitchFamily="2" charset="0"/>
                <a:cs typeface="Arial" panose="020B0604020202020204" pitchFamily="34" charset="0"/>
              </a:rPr>
              <a:t>The median is: </a:t>
            </a:r>
          </a:p>
          <a:p>
            <a:pPr lvl="0"/>
            <a:r>
              <a:rPr lang="en-IE" sz="2400" dirty="0">
                <a:latin typeface="Segoe Print" panose="02000600000000000000" pitchFamily="2" charset="0"/>
                <a:cs typeface="Arial" panose="020B0604020202020204" pitchFamily="34" charset="0"/>
              </a:rPr>
              <a:t>		27 + 27 = 54 </a:t>
            </a:r>
          </a:p>
          <a:p>
            <a:pPr lvl="0"/>
            <a:r>
              <a:rPr lang="en-IE" sz="2400" dirty="0">
                <a:latin typeface="Segoe Print" panose="02000600000000000000" pitchFamily="2" charset="0"/>
                <a:cs typeface="Arial" panose="020B0604020202020204" pitchFamily="34" charset="0"/>
              </a:rPr>
              <a:t>		54 ÷ 2 = 27</a:t>
            </a:r>
          </a:p>
          <a:p>
            <a:pPr lvl="0"/>
            <a:r>
              <a:rPr lang="en-IE" sz="2400" dirty="0">
                <a:latin typeface="Segoe Print" panose="02000600000000000000" pitchFamily="2" charset="0"/>
                <a:cs typeface="Arial" panose="020B0604020202020204" pitchFamily="34" charset="0"/>
              </a:rPr>
              <a:t>		∴ The median is 27</a:t>
            </a:r>
          </a:p>
        </p:txBody>
      </p:sp>
    </p:spTree>
    <p:extLst>
      <p:ext uri="{BB962C8B-B14F-4D97-AF65-F5344CB8AC3E}">
        <p14:creationId xmlns:p14="http://schemas.microsoft.com/office/powerpoint/2010/main" val="2359477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Answers</a:t>
            </a:r>
          </a:p>
        </p:txBody>
      </p:sp>
      <p:sp>
        <p:nvSpPr>
          <p:cNvPr id="2" name="TextBox 1"/>
          <p:cNvSpPr txBox="1"/>
          <p:nvPr/>
        </p:nvSpPr>
        <p:spPr>
          <a:xfrm>
            <a:off x="304799" y="1490972"/>
            <a:ext cx="11341770" cy="3046988"/>
          </a:xfrm>
          <a:prstGeom prst="rect">
            <a:avLst/>
          </a:prstGeom>
          <a:noFill/>
        </p:spPr>
        <p:txBody>
          <a:bodyPr wrap="square" rtlCol="0">
            <a:spAutoFit/>
          </a:bodyPr>
          <a:lstStyle/>
          <a:p>
            <a:pPr marL="457200" lvl="0" indent="-457200">
              <a:buFont typeface="+mj-lt"/>
              <a:buAutoNum type="arabicPeriod" startAt="2"/>
            </a:pPr>
            <a:r>
              <a:rPr lang="en-GB" sz="2400" dirty="0">
                <a:solidFill>
                  <a:prstClr val="black"/>
                </a:solidFill>
                <a:latin typeface="Arial" panose="020B0604020202020204" pitchFamily="34" charset="0"/>
                <a:cs typeface="Arial" panose="020B0604020202020204" pitchFamily="34" charset="0"/>
              </a:rPr>
              <a:t>A stem-and-leaf diagram has been drawn for the number of people entering a shop over a number of days.</a:t>
            </a:r>
          </a:p>
          <a:p>
            <a:pPr marL="457200" lvl="0" indent="-457200">
              <a:buFont typeface="+mj-lt"/>
              <a:buAutoNum type="arabicPeriod" startAt="2"/>
            </a:pPr>
            <a:endParaRPr lang="en-GB" sz="2400" dirty="0">
              <a:solidFill>
                <a:prstClr val="black"/>
              </a:solidFill>
              <a:latin typeface="Arial" panose="020B0604020202020204" pitchFamily="34" charset="0"/>
              <a:cs typeface="Arial" panose="020B0604020202020204" pitchFamily="34" charset="0"/>
            </a:endParaRPr>
          </a:p>
          <a:p>
            <a:pPr marL="914400" lvl="1" indent="-457200">
              <a:buFont typeface="+mj-lt"/>
              <a:buAutoNum type="alphaLcParenR"/>
            </a:pPr>
            <a:r>
              <a:rPr lang="en-IE" sz="2400" dirty="0">
                <a:latin typeface="Segoe Print" panose="02000600000000000000" pitchFamily="2" charset="0"/>
                <a:cs typeface="Arial" panose="020B0604020202020204" pitchFamily="34" charset="0"/>
              </a:rPr>
              <a:t>The people were counted for 17 days</a:t>
            </a:r>
          </a:p>
          <a:p>
            <a:pPr marL="914400" lvl="1" indent="-457200">
              <a:buFont typeface="+mj-lt"/>
              <a:buAutoNum type="alphaLcParenR"/>
            </a:pPr>
            <a:endParaRPr lang="en-IE" sz="2400" dirty="0">
              <a:latin typeface="Segoe Print" panose="02000600000000000000" pitchFamily="2" charset="0"/>
              <a:cs typeface="Arial" panose="020B0604020202020204" pitchFamily="34" charset="0"/>
            </a:endParaRPr>
          </a:p>
          <a:p>
            <a:pPr marL="914400" lvl="1" indent="-457200">
              <a:buFont typeface="+mj-lt"/>
              <a:buAutoNum type="alphaLcParenR"/>
            </a:pPr>
            <a:r>
              <a:rPr lang="en-IE" sz="2400" dirty="0">
                <a:latin typeface="Segoe Print" panose="02000600000000000000" pitchFamily="2" charset="0"/>
                <a:cs typeface="Arial" panose="020B0604020202020204" pitchFamily="34" charset="0"/>
              </a:rPr>
              <a:t>The modal number of people is 17</a:t>
            </a:r>
          </a:p>
          <a:p>
            <a:pPr marL="914400" lvl="1" indent="-457200">
              <a:buFont typeface="+mj-lt"/>
              <a:buAutoNum type="alphaLcParenR"/>
            </a:pPr>
            <a:endParaRPr lang="en-IE" sz="2400" dirty="0">
              <a:latin typeface="Segoe Print" panose="02000600000000000000" pitchFamily="2" charset="0"/>
              <a:cs typeface="Arial" panose="020B0604020202020204" pitchFamily="34" charset="0"/>
            </a:endParaRPr>
          </a:p>
          <a:p>
            <a:pPr marL="914400" lvl="1" indent="-457200">
              <a:buFont typeface="+mj-lt"/>
              <a:buAutoNum type="alphaLcParenR"/>
            </a:pPr>
            <a:r>
              <a:rPr lang="en-IE" sz="2400" dirty="0">
                <a:latin typeface="Segoe Print" panose="02000600000000000000" pitchFamily="2" charset="0"/>
                <a:cs typeface="Arial" panose="020B0604020202020204" pitchFamily="34" charset="0"/>
              </a:rPr>
              <a:t>The median number of people is 17</a:t>
            </a:r>
          </a:p>
        </p:txBody>
      </p:sp>
    </p:spTree>
    <p:extLst>
      <p:ext uri="{BB962C8B-B14F-4D97-AF65-F5344CB8AC3E}">
        <p14:creationId xmlns:p14="http://schemas.microsoft.com/office/powerpoint/2010/main" val="3818560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IQR</a:t>
            </a:r>
          </a:p>
        </p:txBody>
      </p:sp>
      <p:graphicFrame>
        <p:nvGraphicFramePr>
          <p:cNvPr id="3" name="Diagram 2">
            <a:extLst>
              <a:ext uri="{FF2B5EF4-FFF2-40B4-BE49-F238E27FC236}">
                <a16:creationId xmlns:a16="http://schemas.microsoft.com/office/drawing/2014/main" id="{EE47197C-3D6E-4639-AE06-5C240D39795C}"/>
              </a:ext>
            </a:extLst>
          </p:cNvPr>
          <p:cNvGraphicFramePr/>
          <p:nvPr>
            <p:extLst>
              <p:ext uri="{D42A27DB-BD31-4B8C-83A1-F6EECF244321}">
                <p14:modId xmlns:p14="http://schemas.microsoft.com/office/powerpoint/2010/main" val="2136677964"/>
              </p:ext>
            </p:extLst>
          </p:nvPr>
        </p:nvGraphicFramePr>
        <p:xfrm>
          <a:off x="2032000" y="2037727"/>
          <a:ext cx="8128000" cy="41580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31332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IQR</a:t>
            </a:r>
          </a:p>
        </p:txBody>
      </p:sp>
      <p:graphicFrame>
        <p:nvGraphicFramePr>
          <p:cNvPr id="3" name="Diagram 2">
            <a:extLst>
              <a:ext uri="{FF2B5EF4-FFF2-40B4-BE49-F238E27FC236}">
                <a16:creationId xmlns:a16="http://schemas.microsoft.com/office/drawing/2014/main" id="{EE47197C-3D6E-4639-AE06-5C240D39795C}"/>
              </a:ext>
            </a:extLst>
          </p:cNvPr>
          <p:cNvGraphicFramePr/>
          <p:nvPr/>
        </p:nvGraphicFramePr>
        <p:xfrm>
          <a:off x="2032000" y="2037727"/>
          <a:ext cx="8128000" cy="41580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92928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IQR</a:t>
            </a:r>
          </a:p>
        </p:txBody>
      </p:sp>
      <p:graphicFrame>
        <p:nvGraphicFramePr>
          <p:cNvPr id="3" name="Diagram 2">
            <a:extLst>
              <a:ext uri="{FF2B5EF4-FFF2-40B4-BE49-F238E27FC236}">
                <a16:creationId xmlns:a16="http://schemas.microsoft.com/office/drawing/2014/main" id="{EE47197C-3D6E-4639-AE06-5C240D39795C}"/>
              </a:ext>
            </a:extLst>
          </p:cNvPr>
          <p:cNvGraphicFramePr/>
          <p:nvPr>
            <p:extLst>
              <p:ext uri="{D42A27DB-BD31-4B8C-83A1-F6EECF244321}">
                <p14:modId xmlns:p14="http://schemas.microsoft.com/office/powerpoint/2010/main" val="932522107"/>
              </p:ext>
            </p:extLst>
          </p:nvPr>
        </p:nvGraphicFramePr>
        <p:xfrm>
          <a:off x="2032000" y="2037727"/>
          <a:ext cx="8128000" cy="41580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68932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Feedback from homework</a:t>
            </a:r>
          </a:p>
        </p:txBody>
      </p:sp>
      <p:sp>
        <p:nvSpPr>
          <p:cNvPr id="2" name="TextBox 1"/>
          <p:cNvSpPr txBox="1"/>
          <p:nvPr/>
        </p:nvSpPr>
        <p:spPr>
          <a:xfrm>
            <a:off x="443753" y="1546412"/>
            <a:ext cx="11524129" cy="34163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pairs, </a:t>
            </a:r>
            <a:r>
              <a:rPr lang="en-GB" sz="2400" dirty="0">
                <a:solidFill>
                  <a:prstClr val="black"/>
                </a:solidFill>
                <a:latin typeface="Arial" panose="020B0604020202020204" pitchFamily="34" charset="0"/>
                <a:cs typeface="Arial" panose="020B0604020202020204" pitchFamily="34" charset="0"/>
              </a:rPr>
              <a:t>look at each other’s homework and answer the following: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dirty="0">
              <a:solidFill>
                <a:prstClr val="black"/>
              </a:solidFill>
              <a:latin typeface="Arial" panose="020B0604020202020204" pitchFamily="34" charset="0"/>
              <a:cs typeface="Arial" panose="020B0604020202020204" pitchFamily="34" charset="0"/>
            </a:endParaRPr>
          </a:p>
          <a:p>
            <a:pPr marL="514350" marR="0" lvl="0" indent="-514350" algn="l" defTabSz="914400" rtl="0" eaLnBrk="1" fontAlgn="auto" latinLnBrk="0" hangingPunct="1">
              <a:lnSpc>
                <a:spcPct val="100000"/>
              </a:lnSpc>
              <a:spcBef>
                <a:spcPts val="0"/>
              </a:spcBef>
              <a:spcAft>
                <a:spcPts val="0"/>
              </a:spcAft>
              <a:buClrTx/>
              <a:buSzTx/>
              <a:buAutoNum type="alphaLcParenR"/>
              <a:tabLst/>
              <a:defRPr/>
            </a:pPr>
            <a:r>
              <a:rPr lang="en-GB" sz="2400" dirty="0">
                <a:solidFill>
                  <a:prstClr val="black"/>
                </a:solidFill>
                <a:latin typeface="Arial" panose="020B0604020202020204" pitchFamily="34" charset="0"/>
                <a:cs typeface="Arial" panose="020B0604020202020204" pitchFamily="34" charset="0"/>
              </a:rPr>
              <a:t>What parts of their data presentation have worked well?</a:t>
            </a:r>
          </a:p>
          <a:p>
            <a:pPr marL="514350" marR="0" lvl="0" indent="-514350" algn="l" defTabSz="914400" rtl="0" eaLnBrk="1" fontAlgn="auto" latinLnBrk="0" hangingPunct="1">
              <a:lnSpc>
                <a:spcPct val="100000"/>
              </a:lnSpc>
              <a:spcBef>
                <a:spcPts val="0"/>
              </a:spcBef>
              <a:spcAft>
                <a:spcPts val="0"/>
              </a:spcAft>
              <a:buClrTx/>
              <a:buSzTx/>
              <a:buAutoNum type="alphaLcParenR"/>
              <a:tabLst/>
              <a:defRPr/>
            </a:pPr>
            <a:r>
              <a:rPr kumimoji="0" lang="en-GB" sz="2400" b="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What different types of data representation could they have </a:t>
            </a:r>
            <a:r>
              <a:rPr lang="en-GB" sz="2400" dirty="0">
                <a:solidFill>
                  <a:prstClr val="black"/>
                </a:solidFill>
                <a:latin typeface="Arial" panose="020B0604020202020204" pitchFamily="34" charset="0"/>
                <a:cs typeface="Arial" panose="020B0604020202020204" pitchFamily="34" charset="0"/>
              </a:rPr>
              <a:t>used?</a:t>
            </a:r>
            <a:endParaRPr kumimoji="0" lang="en-GB" sz="2400" b="0" u="none" strike="noStrike" kern="1200" cap="none" spc="0" normalizeH="0" noProof="0" dirty="0">
              <a:ln>
                <a:noFill/>
              </a:ln>
              <a:solidFill>
                <a:prstClr val="black"/>
              </a:solidFill>
              <a:effectLst/>
              <a:uLnTx/>
              <a:uFillTx/>
              <a:latin typeface="Arial" panose="020B0604020202020204" pitchFamily="34" charset="0"/>
              <a:cs typeface="Arial" panose="020B0604020202020204" pitchFamily="34" charset="0"/>
            </a:endParaRPr>
          </a:p>
          <a:p>
            <a:pPr marL="514350" marR="0" lvl="0" indent="-514350" algn="l" defTabSz="914400" rtl="0" eaLnBrk="1" fontAlgn="auto" latinLnBrk="0" hangingPunct="1">
              <a:lnSpc>
                <a:spcPct val="100000"/>
              </a:lnSpc>
              <a:spcBef>
                <a:spcPts val="0"/>
              </a:spcBef>
              <a:spcAft>
                <a:spcPts val="0"/>
              </a:spcAft>
              <a:buClrTx/>
              <a:buSzTx/>
              <a:buAutoNum type="alphaLcParenR"/>
              <a:tabLst/>
              <a:defRPr/>
            </a:pPr>
            <a:r>
              <a:rPr kumimoji="0" lang="en-GB" sz="2400" b="0" u="none" strike="noStrike" kern="1200" cap="none" spc="0" normalizeH="0" noProof="0" dirty="0">
                <a:ln>
                  <a:noFill/>
                </a:ln>
                <a:solidFill>
                  <a:prstClr val="black"/>
                </a:solidFill>
                <a:effectLst/>
                <a:uLnTx/>
                <a:uFillTx/>
                <a:latin typeface="Arial" panose="020B0604020202020204" pitchFamily="34" charset="0"/>
                <a:cs typeface="Arial" panose="020B0604020202020204" pitchFamily="34" charset="0"/>
              </a:rPr>
              <a:t>How do the data representations of the 5 people compare to those of 20 people – are the results the same? Why / why not?</a:t>
            </a:r>
          </a:p>
          <a:p>
            <a:pPr marL="514350" marR="0" lvl="0" indent="-514350" algn="l" defTabSz="914400" rtl="0" eaLnBrk="1" fontAlgn="auto" latinLnBrk="0" hangingPunct="1">
              <a:lnSpc>
                <a:spcPct val="100000"/>
              </a:lnSpc>
              <a:spcBef>
                <a:spcPts val="0"/>
              </a:spcBef>
              <a:spcAft>
                <a:spcPts val="0"/>
              </a:spcAft>
              <a:buClrTx/>
              <a:buSzTx/>
              <a:buAutoNum type="alphaLcParenR"/>
              <a:tabLst/>
              <a:defRPr/>
            </a:pPr>
            <a:r>
              <a:rPr lang="en-GB" sz="2400" dirty="0">
                <a:solidFill>
                  <a:prstClr val="black"/>
                </a:solidFill>
                <a:latin typeface="Arial" panose="020B0604020202020204" pitchFamily="34" charset="0"/>
                <a:cs typeface="Arial" panose="020B0604020202020204" pitchFamily="34" charset="0"/>
              </a:rPr>
              <a:t>What restrictions did they have in gathering this data?</a:t>
            </a:r>
            <a:endParaRPr kumimoji="0" lang="en-GB" sz="2400" b="0" u="none" strike="noStrike" kern="1200" cap="none" spc="0" normalizeH="0" noProof="0" dirty="0">
              <a:ln>
                <a:noFill/>
              </a:ln>
              <a:solidFill>
                <a:prstClr val="black"/>
              </a:solidFill>
              <a:effectLst/>
              <a:uLnTx/>
              <a:uFillTx/>
              <a:latin typeface="Arial" panose="020B0604020202020204" pitchFamily="34" charset="0"/>
              <a:cs typeface="Arial" panose="020B0604020202020204" pitchFamily="34" charset="0"/>
            </a:endParaRPr>
          </a:p>
          <a:p>
            <a:pPr marL="514350" marR="0" lvl="0" indent="-514350" algn="l" defTabSz="914400" rtl="0" eaLnBrk="1" fontAlgn="auto" latinLnBrk="0" hangingPunct="1">
              <a:lnSpc>
                <a:spcPct val="100000"/>
              </a:lnSpc>
              <a:spcBef>
                <a:spcPts val="0"/>
              </a:spcBef>
              <a:spcAft>
                <a:spcPts val="0"/>
              </a:spcAft>
              <a:buClrTx/>
              <a:buSzTx/>
              <a:buAutoNum type="alphaLcParenR"/>
              <a:tabLst/>
              <a:defRPr/>
            </a:pPr>
            <a:endParaRPr lang="en-GB" sz="2400" dirty="0">
              <a:solidFill>
                <a:prstClr val="black"/>
              </a:solidFill>
              <a:latin typeface="Arial" panose="020B0604020202020204" pitchFamily="34" charset="0"/>
              <a:cs typeface="Arial" panose="020B0604020202020204" pitchFamily="34" charset="0"/>
            </a:endParaRPr>
          </a:p>
          <a:p>
            <a:pPr marR="0" lvl="0" algn="ctr" defTabSz="914400" rtl="0" eaLnBrk="1" fontAlgn="auto" latinLnBrk="0" hangingPunct="1">
              <a:lnSpc>
                <a:spcPct val="100000"/>
              </a:lnSpc>
              <a:spcBef>
                <a:spcPts val="0"/>
              </a:spcBef>
              <a:spcAft>
                <a:spcPts val="0"/>
              </a:spcAft>
              <a:buClrTx/>
              <a:buSzTx/>
              <a:tabLst/>
              <a:defRPr/>
            </a:pPr>
            <a:r>
              <a:rPr lang="en-GB" sz="2400"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We will discuss these points as a class shortly!</a:t>
            </a:r>
            <a:endParaRPr kumimoji="0" lang="en-GB" sz="2400" u="none" strike="noStrike" kern="1200" cap="none" spc="0" normalizeH="0" noProof="0" dirty="0">
              <a:ln>
                <a:noFill/>
              </a:ln>
              <a:solidFill>
                <a:prstClr val="black"/>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2241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IQR</a:t>
            </a:r>
          </a:p>
        </p:txBody>
      </p:sp>
      <p:graphicFrame>
        <p:nvGraphicFramePr>
          <p:cNvPr id="3" name="Diagram 2">
            <a:extLst>
              <a:ext uri="{FF2B5EF4-FFF2-40B4-BE49-F238E27FC236}">
                <a16:creationId xmlns:a16="http://schemas.microsoft.com/office/drawing/2014/main" id="{EE47197C-3D6E-4639-AE06-5C240D39795C}"/>
              </a:ext>
            </a:extLst>
          </p:cNvPr>
          <p:cNvGraphicFramePr/>
          <p:nvPr>
            <p:extLst>
              <p:ext uri="{D42A27DB-BD31-4B8C-83A1-F6EECF244321}">
                <p14:modId xmlns:p14="http://schemas.microsoft.com/office/powerpoint/2010/main" val="1086986198"/>
              </p:ext>
            </p:extLst>
          </p:nvPr>
        </p:nvGraphicFramePr>
        <p:xfrm>
          <a:off x="2032000" y="2037727"/>
          <a:ext cx="8128000" cy="41580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734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IQR</a:t>
            </a:r>
          </a:p>
        </p:txBody>
      </p:sp>
      <p:graphicFrame>
        <p:nvGraphicFramePr>
          <p:cNvPr id="3" name="Diagram 2">
            <a:extLst>
              <a:ext uri="{FF2B5EF4-FFF2-40B4-BE49-F238E27FC236}">
                <a16:creationId xmlns:a16="http://schemas.microsoft.com/office/drawing/2014/main" id="{EE47197C-3D6E-4639-AE06-5C240D39795C}"/>
              </a:ext>
            </a:extLst>
          </p:cNvPr>
          <p:cNvGraphicFramePr/>
          <p:nvPr>
            <p:extLst>
              <p:ext uri="{D42A27DB-BD31-4B8C-83A1-F6EECF244321}">
                <p14:modId xmlns:p14="http://schemas.microsoft.com/office/powerpoint/2010/main" val="3936278580"/>
              </p:ext>
            </p:extLst>
          </p:nvPr>
        </p:nvGraphicFramePr>
        <p:xfrm>
          <a:off x="2032000" y="2037727"/>
          <a:ext cx="8128000" cy="41580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45712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IQR</a:t>
            </a:r>
          </a:p>
        </p:txBody>
      </p:sp>
      <p:graphicFrame>
        <p:nvGraphicFramePr>
          <p:cNvPr id="3" name="Diagram 2">
            <a:extLst>
              <a:ext uri="{FF2B5EF4-FFF2-40B4-BE49-F238E27FC236}">
                <a16:creationId xmlns:a16="http://schemas.microsoft.com/office/drawing/2014/main" id="{EE47197C-3D6E-4639-AE06-5C240D39795C}"/>
              </a:ext>
            </a:extLst>
          </p:cNvPr>
          <p:cNvGraphicFramePr/>
          <p:nvPr>
            <p:extLst>
              <p:ext uri="{D42A27DB-BD31-4B8C-83A1-F6EECF244321}">
                <p14:modId xmlns:p14="http://schemas.microsoft.com/office/powerpoint/2010/main" val="3492933216"/>
              </p:ext>
            </p:extLst>
          </p:nvPr>
        </p:nvGraphicFramePr>
        <p:xfrm>
          <a:off x="2032000" y="2037727"/>
          <a:ext cx="8128000" cy="41580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131576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Example</a:t>
            </a:r>
          </a:p>
        </p:txBody>
      </p:sp>
      <p:sp>
        <p:nvSpPr>
          <p:cNvPr id="2" name="TextBox 1"/>
          <p:cNvSpPr txBox="1"/>
          <p:nvPr/>
        </p:nvSpPr>
        <p:spPr>
          <a:xfrm>
            <a:off x="443753" y="1546412"/>
            <a:ext cx="11524129" cy="3416320"/>
          </a:xfrm>
          <a:prstGeom prst="rect">
            <a:avLst/>
          </a:prstGeom>
          <a:noFill/>
        </p:spPr>
        <p:txBody>
          <a:bodyPr wrap="square" rtlCol="0">
            <a:spAutoFit/>
          </a:bodyPr>
          <a:lstStyle/>
          <a:p>
            <a:pPr lvl="0"/>
            <a:r>
              <a:rPr lang="en-IE" sz="2400" dirty="0">
                <a:latin typeface="Arial" panose="020B0604020202020204" pitchFamily="34" charset="0"/>
                <a:cs typeface="Arial" panose="020B0604020202020204" pitchFamily="34" charset="0"/>
              </a:rPr>
              <a:t>The times, in seconds, taken by 11 learners to finish a race are listed in order</a:t>
            </a:r>
          </a:p>
          <a:p>
            <a:pPr lvl="0" algn="ctr"/>
            <a:endParaRPr lang="en-IE" sz="2400" dirty="0">
              <a:latin typeface="Arial" panose="020B0604020202020204" pitchFamily="34" charset="0"/>
              <a:cs typeface="Arial" panose="020B0604020202020204" pitchFamily="34" charset="0"/>
            </a:endParaRPr>
          </a:p>
          <a:p>
            <a:pPr lvl="0" algn="ctr"/>
            <a:r>
              <a:rPr lang="en-IE" sz="2400" dirty="0">
                <a:latin typeface="Arial" panose="020B0604020202020204" pitchFamily="34" charset="0"/>
                <a:cs typeface="Arial" panose="020B0604020202020204" pitchFamily="34" charset="0"/>
              </a:rPr>
              <a:t> 4 12 13 17 18 20 22 24 25 30 34 </a:t>
            </a:r>
          </a:p>
          <a:p>
            <a:pPr lvl="0" algn="ctr"/>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Find </a:t>
            </a:r>
          </a:p>
          <a:p>
            <a:pPr lvl="0"/>
            <a:r>
              <a:rPr lang="en-IE" sz="2400" dirty="0">
                <a:latin typeface="Arial" panose="020B0604020202020204" pitchFamily="34" charset="0"/>
                <a:cs typeface="Arial" panose="020B0604020202020204" pitchFamily="34" charset="0"/>
              </a:rPr>
              <a:t>(</a:t>
            </a:r>
            <a:r>
              <a:rPr lang="en-IE" sz="2400" dirty="0" err="1">
                <a:latin typeface="Arial" panose="020B0604020202020204" pitchFamily="34" charset="0"/>
                <a:cs typeface="Arial" panose="020B0604020202020204" pitchFamily="34" charset="0"/>
              </a:rPr>
              <a:t>i</a:t>
            </a:r>
            <a:r>
              <a:rPr lang="en-IE" sz="2400" dirty="0">
                <a:latin typeface="Arial" panose="020B0604020202020204" pitchFamily="34" charset="0"/>
                <a:cs typeface="Arial" panose="020B0604020202020204" pitchFamily="34" charset="0"/>
              </a:rPr>
              <a:t>) the lower quartile, 				……………………….	seconds </a:t>
            </a:r>
          </a:p>
          <a:p>
            <a:pPr lvl="0"/>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(ii) the interquartile range. 				……………………….	seconds </a:t>
            </a: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EF12F67-9653-4015-BFE8-CF53B7531992}"/>
              </a:ext>
            </a:extLst>
          </p:cNvPr>
          <p:cNvSpPr txBox="1"/>
          <p:nvPr/>
        </p:nvSpPr>
        <p:spPr>
          <a:xfrm rot="21000088">
            <a:off x="2768798" y="3322675"/>
            <a:ext cx="6654402" cy="523220"/>
          </a:xfrm>
          <a:prstGeom prst="rect">
            <a:avLst/>
          </a:prstGeom>
          <a:solidFill>
            <a:srgbClr val="F9BC9A"/>
          </a:solidFill>
        </p:spPr>
        <p:txBody>
          <a:bodyPr wrap="square" rtlCol="0">
            <a:spAutoFit/>
          </a:bodyPr>
          <a:lstStyle/>
          <a:p>
            <a:r>
              <a:rPr lang="en-IE" sz="2800" dirty="0">
                <a:latin typeface="Arial" panose="020B0604020202020204" pitchFamily="34" charset="0"/>
                <a:cs typeface="Arial" panose="020B0604020202020204" pitchFamily="34" charset="0"/>
              </a:rPr>
              <a:t>First thing we need to find is the median</a:t>
            </a:r>
          </a:p>
        </p:txBody>
      </p:sp>
    </p:spTree>
    <p:extLst>
      <p:ext uri="{BB962C8B-B14F-4D97-AF65-F5344CB8AC3E}">
        <p14:creationId xmlns:p14="http://schemas.microsoft.com/office/powerpoint/2010/main" val="3157248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Example</a:t>
            </a:r>
          </a:p>
        </p:txBody>
      </p:sp>
      <p:sp>
        <p:nvSpPr>
          <p:cNvPr id="2" name="TextBox 1"/>
          <p:cNvSpPr txBox="1"/>
          <p:nvPr/>
        </p:nvSpPr>
        <p:spPr>
          <a:xfrm>
            <a:off x="443753" y="1546412"/>
            <a:ext cx="11524129" cy="4154984"/>
          </a:xfrm>
          <a:prstGeom prst="rect">
            <a:avLst/>
          </a:prstGeom>
          <a:noFill/>
        </p:spPr>
        <p:txBody>
          <a:bodyPr wrap="square" rtlCol="0">
            <a:spAutoFit/>
          </a:bodyPr>
          <a:lstStyle/>
          <a:p>
            <a:pPr lvl="0"/>
            <a:r>
              <a:rPr lang="en-IE" sz="2400" dirty="0">
                <a:latin typeface="Arial" panose="020B0604020202020204" pitchFamily="34" charset="0"/>
                <a:cs typeface="Arial" panose="020B0604020202020204" pitchFamily="34" charset="0"/>
              </a:rPr>
              <a:t>The times, in seconds, taken by 11 learners to finish a race are listed in order</a:t>
            </a:r>
          </a:p>
          <a:p>
            <a:pPr lvl="0" algn="ctr"/>
            <a:endParaRPr lang="en-IE" sz="2400" dirty="0">
              <a:latin typeface="Arial" panose="020B0604020202020204" pitchFamily="34" charset="0"/>
              <a:cs typeface="Arial" panose="020B0604020202020204" pitchFamily="34" charset="0"/>
            </a:endParaRPr>
          </a:p>
          <a:p>
            <a:pPr lvl="0" algn="ctr"/>
            <a:r>
              <a:rPr lang="en-IE" sz="2400" dirty="0">
                <a:latin typeface="Arial" panose="020B0604020202020204" pitchFamily="34" charset="0"/>
                <a:cs typeface="Arial" panose="020B0604020202020204" pitchFamily="34" charset="0"/>
              </a:rPr>
              <a:t> 4 12 13 17 18 20 22 24 25 30 34</a:t>
            </a:r>
          </a:p>
          <a:p>
            <a:pPr lvl="0" algn="ctr"/>
            <a:endParaRPr lang="en-IE" sz="2400" dirty="0">
              <a:latin typeface="Arial" panose="020B0604020202020204" pitchFamily="34" charset="0"/>
              <a:cs typeface="Arial" panose="020B0604020202020204" pitchFamily="34" charset="0"/>
            </a:endParaRPr>
          </a:p>
          <a:p>
            <a:pPr lvl="0" algn="ctr"/>
            <a:r>
              <a:rPr lang="en-IE" sz="2400" dirty="0">
                <a:solidFill>
                  <a:srgbClr val="EA5B0C"/>
                </a:solidFill>
                <a:latin typeface="Arial" panose="020B0604020202020204" pitchFamily="34" charset="0"/>
                <a:cs typeface="Arial" panose="020B0604020202020204" pitchFamily="34" charset="0"/>
              </a:rPr>
              <a:t>Median = 20 seconds </a:t>
            </a:r>
          </a:p>
          <a:p>
            <a:pPr lvl="0" algn="ctr"/>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Find </a:t>
            </a:r>
          </a:p>
          <a:p>
            <a:pPr lvl="0"/>
            <a:r>
              <a:rPr lang="en-IE" sz="2400" dirty="0">
                <a:latin typeface="Arial" panose="020B0604020202020204" pitchFamily="34" charset="0"/>
                <a:cs typeface="Arial" panose="020B0604020202020204" pitchFamily="34" charset="0"/>
              </a:rPr>
              <a:t>(</a:t>
            </a:r>
            <a:r>
              <a:rPr lang="en-IE" sz="2400" dirty="0" err="1">
                <a:latin typeface="Arial" panose="020B0604020202020204" pitchFamily="34" charset="0"/>
                <a:cs typeface="Arial" panose="020B0604020202020204" pitchFamily="34" charset="0"/>
              </a:rPr>
              <a:t>i</a:t>
            </a:r>
            <a:r>
              <a:rPr lang="en-IE" sz="2400" dirty="0">
                <a:latin typeface="Arial" panose="020B0604020202020204" pitchFamily="34" charset="0"/>
                <a:cs typeface="Arial" panose="020B0604020202020204" pitchFamily="34" charset="0"/>
              </a:rPr>
              <a:t>) the lower quartile, 				……………………….	seconds </a:t>
            </a:r>
          </a:p>
          <a:p>
            <a:pPr lvl="0"/>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(ii) the interquartile range. 				……………………….	seconds </a:t>
            </a: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EF12F67-9653-4015-BFE8-CF53B7531992}"/>
              </a:ext>
            </a:extLst>
          </p:cNvPr>
          <p:cNvSpPr txBox="1"/>
          <p:nvPr/>
        </p:nvSpPr>
        <p:spPr>
          <a:xfrm rot="21000088">
            <a:off x="2768798" y="3322675"/>
            <a:ext cx="6654402" cy="523220"/>
          </a:xfrm>
          <a:prstGeom prst="rect">
            <a:avLst/>
          </a:prstGeom>
          <a:solidFill>
            <a:srgbClr val="F9BC9A"/>
          </a:solidFill>
        </p:spPr>
        <p:txBody>
          <a:bodyPr wrap="square" rtlCol="0">
            <a:spAutoFit/>
          </a:bodyPr>
          <a:lstStyle/>
          <a:p>
            <a:pPr algn="ctr"/>
            <a:r>
              <a:rPr lang="en-IE" sz="2800" dirty="0">
                <a:latin typeface="Arial" panose="020B0604020202020204" pitchFamily="34" charset="0"/>
                <a:cs typeface="Arial" panose="020B0604020202020204" pitchFamily="34" charset="0"/>
              </a:rPr>
              <a:t>Next we split the data into quartiles</a:t>
            </a:r>
          </a:p>
        </p:txBody>
      </p:sp>
      <p:sp>
        <p:nvSpPr>
          <p:cNvPr id="4" name="Oval 3"/>
          <p:cNvSpPr/>
          <p:nvPr/>
        </p:nvSpPr>
        <p:spPr>
          <a:xfrm>
            <a:off x="5887691" y="224105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40084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Example</a:t>
            </a:r>
          </a:p>
        </p:txBody>
      </p:sp>
      <p:sp>
        <p:nvSpPr>
          <p:cNvPr id="2" name="TextBox 1"/>
          <p:cNvSpPr txBox="1"/>
          <p:nvPr/>
        </p:nvSpPr>
        <p:spPr>
          <a:xfrm>
            <a:off x="443753" y="1546412"/>
            <a:ext cx="11524129" cy="4893647"/>
          </a:xfrm>
          <a:prstGeom prst="rect">
            <a:avLst/>
          </a:prstGeom>
          <a:noFill/>
        </p:spPr>
        <p:txBody>
          <a:bodyPr wrap="square" rtlCol="0">
            <a:spAutoFit/>
          </a:bodyPr>
          <a:lstStyle/>
          <a:p>
            <a:pPr lvl="0"/>
            <a:r>
              <a:rPr lang="en-IE" sz="2400" dirty="0">
                <a:latin typeface="Arial" panose="020B0604020202020204" pitchFamily="34" charset="0"/>
                <a:cs typeface="Arial" panose="020B0604020202020204" pitchFamily="34" charset="0"/>
              </a:rPr>
              <a:t>The times, in seconds, taken by 11 learners to finish a race are listed in order</a:t>
            </a:r>
          </a:p>
          <a:p>
            <a:pPr lvl="0" algn="ctr"/>
            <a:endParaRPr lang="en-IE" sz="2400" dirty="0">
              <a:latin typeface="Arial" panose="020B0604020202020204" pitchFamily="34" charset="0"/>
              <a:cs typeface="Arial" panose="020B0604020202020204" pitchFamily="34" charset="0"/>
            </a:endParaRPr>
          </a:p>
          <a:p>
            <a:pPr lvl="0" algn="ctr"/>
            <a:r>
              <a:rPr lang="en-IE" sz="2400" dirty="0">
                <a:latin typeface="Arial" panose="020B0604020202020204" pitchFamily="34" charset="0"/>
                <a:cs typeface="Arial" panose="020B0604020202020204" pitchFamily="34" charset="0"/>
              </a:rPr>
              <a:t> 4 12 13 17 18 20 22 24 25 30 34</a:t>
            </a:r>
          </a:p>
          <a:p>
            <a:pPr lvl="0" algn="ctr"/>
            <a:endParaRPr lang="en-IE" sz="2400" dirty="0">
              <a:latin typeface="Arial" panose="020B0604020202020204" pitchFamily="34" charset="0"/>
              <a:cs typeface="Arial" panose="020B0604020202020204" pitchFamily="34" charset="0"/>
            </a:endParaRPr>
          </a:p>
          <a:p>
            <a:pPr lvl="0"/>
            <a:r>
              <a:rPr lang="en-IE" sz="2400" dirty="0">
                <a:solidFill>
                  <a:srgbClr val="EA5B0C"/>
                </a:solidFill>
                <a:latin typeface="Arial" panose="020B0604020202020204" pitchFamily="34" charset="0"/>
                <a:cs typeface="Arial" panose="020B0604020202020204" pitchFamily="34" charset="0"/>
              </a:rPr>
              <a:t>					Median = 20 seconds</a:t>
            </a:r>
          </a:p>
          <a:p>
            <a:pPr lvl="0"/>
            <a:r>
              <a:rPr lang="en-IE" sz="2400" dirty="0">
                <a:solidFill>
                  <a:srgbClr val="EA5B0C"/>
                </a:solidFill>
                <a:latin typeface="Arial" panose="020B0604020202020204" pitchFamily="34" charset="0"/>
                <a:cs typeface="Arial" panose="020B0604020202020204" pitchFamily="34" charset="0"/>
              </a:rPr>
              <a:t>				Lower quartile = 13 seconds</a:t>
            </a:r>
          </a:p>
          <a:p>
            <a:pPr lvl="0"/>
            <a:r>
              <a:rPr lang="en-IE" sz="2400" dirty="0">
                <a:solidFill>
                  <a:srgbClr val="EA5B0C"/>
                </a:solidFill>
                <a:latin typeface="Arial" panose="020B0604020202020204" pitchFamily="34" charset="0"/>
                <a:cs typeface="Arial" panose="020B0604020202020204" pitchFamily="34" charset="0"/>
              </a:rPr>
              <a:t>				Upper quartile = 25 seconds </a:t>
            </a:r>
          </a:p>
          <a:p>
            <a:pPr lvl="0" algn="ctr"/>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Find </a:t>
            </a:r>
          </a:p>
          <a:p>
            <a:pPr lvl="0"/>
            <a:r>
              <a:rPr lang="en-IE" sz="2400" dirty="0">
                <a:latin typeface="Arial" panose="020B0604020202020204" pitchFamily="34" charset="0"/>
                <a:cs typeface="Arial" panose="020B0604020202020204" pitchFamily="34" charset="0"/>
              </a:rPr>
              <a:t>(</a:t>
            </a:r>
            <a:r>
              <a:rPr lang="en-IE" sz="2400" dirty="0" err="1">
                <a:latin typeface="Arial" panose="020B0604020202020204" pitchFamily="34" charset="0"/>
                <a:cs typeface="Arial" panose="020B0604020202020204" pitchFamily="34" charset="0"/>
              </a:rPr>
              <a:t>i</a:t>
            </a:r>
            <a:r>
              <a:rPr lang="en-IE" sz="2400" dirty="0">
                <a:latin typeface="Arial" panose="020B0604020202020204" pitchFamily="34" charset="0"/>
                <a:cs typeface="Arial" panose="020B0604020202020204" pitchFamily="34" charset="0"/>
              </a:rPr>
              <a:t>) the lower quartile, 				……………………….	seconds </a:t>
            </a:r>
          </a:p>
          <a:p>
            <a:pPr lvl="0"/>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(ii) the interquartile range. 				……………………….	seconds </a:t>
            </a: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4" name="Oval 3"/>
          <p:cNvSpPr/>
          <p:nvPr/>
        </p:nvSpPr>
        <p:spPr>
          <a:xfrm>
            <a:off x="5887691" y="224105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7171059" y="225484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4652449" y="224105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1455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Example</a:t>
            </a:r>
          </a:p>
        </p:txBody>
      </p:sp>
      <p:sp>
        <p:nvSpPr>
          <p:cNvPr id="2" name="TextBox 1"/>
          <p:cNvSpPr txBox="1"/>
          <p:nvPr/>
        </p:nvSpPr>
        <p:spPr>
          <a:xfrm>
            <a:off x="443753" y="1546412"/>
            <a:ext cx="11524129" cy="4893647"/>
          </a:xfrm>
          <a:prstGeom prst="rect">
            <a:avLst/>
          </a:prstGeom>
          <a:noFill/>
        </p:spPr>
        <p:txBody>
          <a:bodyPr wrap="square" rtlCol="0">
            <a:spAutoFit/>
          </a:bodyPr>
          <a:lstStyle/>
          <a:p>
            <a:pPr lvl="0"/>
            <a:r>
              <a:rPr lang="en-IE" sz="2400" dirty="0">
                <a:latin typeface="Arial" panose="020B0604020202020204" pitchFamily="34" charset="0"/>
                <a:cs typeface="Arial" panose="020B0604020202020204" pitchFamily="34" charset="0"/>
              </a:rPr>
              <a:t>The times, in seconds, taken by 11 learners to finish a race are listed in order</a:t>
            </a:r>
          </a:p>
          <a:p>
            <a:pPr lvl="0" algn="ctr"/>
            <a:endParaRPr lang="en-IE" sz="2400" dirty="0">
              <a:latin typeface="Arial" panose="020B0604020202020204" pitchFamily="34" charset="0"/>
              <a:cs typeface="Arial" panose="020B0604020202020204" pitchFamily="34" charset="0"/>
            </a:endParaRPr>
          </a:p>
          <a:p>
            <a:pPr lvl="0" algn="ctr"/>
            <a:r>
              <a:rPr lang="en-IE" sz="2400" dirty="0">
                <a:latin typeface="Arial" panose="020B0604020202020204" pitchFamily="34" charset="0"/>
                <a:cs typeface="Arial" panose="020B0604020202020204" pitchFamily="34" charset="0"/>
              </a:rPr>
              <a:t> 4 12 13 17 18 20 22 24 25 30 34</a:t>
            </a:r>
          </a:p>
          <a:p>
            <a:pPr lvl="0" algn="ctr"/>
            <a:endParaRPr lang="en-IE" sz="2400" dirty="0">
              <a:latin typeface="Arial" panose="020B0604020202020204" pitchFamily="34" charset="0"/>
              <a:cs typeface="Arial" panose="020B0604020202020204" pitchFamily="34" charset="0"/>
            </a:endParaRPr>
          </a:p>
          <a:p>
            <a:pPr lvl="0"/>
            <a:r>
              <a:rPr lang="en-IE" sz="2400" dirty="0">
                <a:solidFill>
                  <a:srgbClr val="EA5B0C"/>
                </a:solidFill>
                <a:latin typeface="Arial" panose="020B0604020202020204" pitchFamily="34" charset="0"/>
                <a:cs typeface="Arial" panose="020B0604020202020204" pitchFamily="34" charset="0"/>
              </a:rPr>
              <a:t>					Median = 20 seconds</a:t>
            </a:r>
          </a:p>
          <a:p>
            <a:pPr lvl="0"/>
            <a:r>
              <a:rPr lang="en-IE" sz="2400" dirty="0">
                <a:solidFill>
                  <a:srgbClr val="EA5B0C"/>
                </a:solidFill>
                <a:latin typeface="Arial" panose="020B0604020202020204" pitchFamily="34" charset="0"/>
                <a:cs typeface="Arial" panose="020B0604020202020204" pitchFamily="34" charset="0"/>
              </a:rPr>
              <a:t>				Lower quartile = 13 seconds</a:t>
            </a:r>
          </a:p>
          <a:p>
            <a:pPr lvl="0"/>
            <a:r>
              <a:rPr lang="en-IE" sz="2400" dirty="0">
                <a:solidFill>
                  <a:srgbClr val="EA5B0C"/>
                </a:solidFill>
                <a:latin typeface="Arial" panose="020B0604020202020204" pitchFamily="34" charset="0"/>
                <a:cs typeface="Arial" panose="020B0604020202020204" pitchFamily="34" charset="0"/>
              </a:rPr>
              <a:t>				Upper quartile = 25 seconds </a:t>
            </a:r>
          </a:p>
          <a:p>
            <a:pPr lvl="0" algn="ctr"/>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Find </a:t>
            </a:r>
          </a:p>
          <a:p>
            <a:pPr lvl="0"/>
            <a:r>
              <a:rPr lang="en-IE" sz="2400" dirty="0">
                <a:latin typeface="Arial" panose="020B0604020202020204" pitchFamily="34" charset="0"/>
                <a:cs typeface="Arial" panose="020B0604020202020204" pitchFamily="34" charset="0"/>
              </a:rPr>
              <a:t>(</a:t>
            </a:r>
            <a:r>
              <a:rPr lang="en-IE" sz="2400" dirty="0" err="1">
                <a:latin typeface="Arial" panose="020B0604020202020204" pitchFamily="34" charset="0"/>
                <a:cs typeface="Arial" panose="020B0604020202020204" pitchFamily="34" charset="0"/>
              </a:rPr>
              <a:t>i</a:t>
            </a:r>
            <a:r>
              <a:rPr lang="en-IE" sz="2400" dirty="0">
                <a:latin typeface="Arial" panose="020B0604020202020204" pitchFamily="34" charset="0"/>
                <a:cs typeface="Arial" panose="020B0604020202020204" pitchFamily="34" charset="0"/>
              </a:rPr>
              <a:t>) the lower quartile, 					</a:t>
            </a:r>
            <a:r>
              <a:rPr lang="en-IE" sz="2400" dirty="0">
                <a:solidFill>
                  <a:srgbClr val="EA5B0C"/>
                </a:solidFill>
                <a:latin typeface="Segoe Print" panose="02000600000000000000" pitchFamily="2" charset="0"/>
                <a:cs typeface="Arial" panose="020B0604020202020204" pitchFamily="34" charset="0"/>
              </a:rPr>
              <a:t>13</a:t>
            </a:r>
            <a:r>
              <a:rPr lang="en-IE" sz="2400" dirty="0">
                <a:latin typeface="Arial" panose="020B0604020202020204" pitchFamily="34" charset="0"/>
                <a:cs typeface="Arial" panose="020B0604020202020204" pitchFamily="34" charset="0"/>
              </a:rPr>
              <a:t>			seconds </a:t>
            </a:r>
          </a:p>
          <a:p>
            <a:pPr lvl="0"/>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(ii) the interquartile range. 				……………………….	seconds </a:t>
            </a: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4" name="Oval 3"/>
          <p:cNvSpPr/>
          <p:nvPr/>
        </p:nvSpPr>
        <p:spPr>
          <a:xfrm>
            <a:off x="5887691" y="224105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7171059" y="225484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4652449" y="224105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13789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Example</a:t>
            </a:r>
          </a:p>
        </p:txBody>
      </p:sp>
      <p:sp>
        <p:nvSpPr>
          <p:cNvPr id="2" name="TextBox 1"/>
          <p:cNvSpPr txBox="1"/>
          <p:nvPr/>
        </p:nvSpPr>
        <p:spPr>
          <a:xfrm>
            <a:off x="443753" y="1546412"/>
            <a:ext cx="11524129" cy="4893647"/>
          </a:xfrm>
          <a:prstGeom prst="rect">
            <a:avLst/>
          </a:prstGeom>
          <a:noFill/>
        </p:spPr>
        <p:txBody>
          <a:bodyPr wrap="square" rtlCol="0">
            <a:spAutoFit/>
          </a:bodyPr>
          <a:lstStyle/>
          <a:p>
            <a:pPr lvl="0"/>
            <a:r>
              <a:rPr lang="en-IE" sz="2400" dirty="0">
                <a:latin typeface="Arial" panose="020B0604020202020204" pitchFamily="34" charset="0"/>
                <a:cs typeface="Arial" panose="020B0604020202020204" pitchFamily="34" charset="0"/>
              </a:rPr>
              <a:t>The times, in seconds, taken by 11 learners to finish a race are listed in order</a:t>
            </a:r>
          </a:p>
          <a:p>
            <a:pPr lvl="0" algn="ctr"/>
            <a:endParaRPr lang="en-IE" sz="2400" dirty="0">
              <a:latin typeface="Arial" panose="020B0604020202020204" pitchFamily="34" charset="0"/>
              <a:cs typeface="Arial" panose="020B0604020202020204" pitchFamily="34" charset="0"/>
            </a:endParaRPr>
          </a:p>
          <a:p>
            <a:pPr lvl="0" algn="ctr"/>
            <a:r>
              <a:rPr lang="en-IE" sz="2400" dirty="0">
                <a:latin typeface="Arial" panose="020B0604020202020204" pitchFamily="34" charset="0"/>
                <a:cs typeface="Arial" panose="020B0604020202020204" pitchFamily="34" charset="0"/>
              </a:rPr>
              <a:t> 4 12 13 17 18 20 22 24 25 30 34</a:t>
            </a:r>
          </a:p>
          <a:p>
            <a:pPr lvl="0" algn="ctr"/>
            <a:endParaRPr lang="en-IE" sz="2400" dirty="0">
              <a:latin typeface="Arial" panose="020B0604020202020204" pitchFamily="34" charset="0"/>
              <a:cs typeface="Arial" panose="020B0604020202020204" pitchFamily="34" charset="0"/>
            </a:endParaRPr>
          </a:p>
          <a:p>
            <a:pPr lvl="0"/>
            <a:r>
              <a:rPr lang="en-IE" sz="2400" dirty="0">
                <a:solidFill>
                  <a:srgbClr val="EA5B0C"/>
                </a:solidFill>
                <a:latin typeface="Arial" panose="020B0604020202020204" pitchFamily="34" charset="0"/>
                <a:cs typeface="Arial" panose="020B0604020202020204" pitchFamily="34" charset="0"/>
              </a:rPr>
              <a:t>					Median = 20 seconds</a:t>
            </a:r>
          </a:p>
          <a:p>
            <a:pPr lvl="0"/>
            <a:r>
              <a:rPr lang="en-IE" sz="2400" dirty="0">
                <a:solidFill>
                  <a:srgbClr val="EA5B0C"/>
                </a:solidFill>
                <a:latin typeface="Arial" panose="020B0604020202020204" pitchFamily="34" charset="0"/>
                <a:cs typeface="Arial" panose="020B0604020202020204" pitchFamily="34" charset="0"/>
              </a:rPr>
              <a:t>				Lower quartile = 13 seconds</a:t>
            </a:r>
          </a:p>
          <a:p>
            <a:pPr lvl="0"/>
            <a:r>
              <a:rPr lang="en-IE" sz="2400" dirty="0">
                <a:solidFill>
                  <a:srgbClr val="EA5B0C"/>
                </a:solidFill>
                <a:latin typeface="Arial" panose="020B0604020202020204" pitchFamily="34" charset="0"/>
                <a:cs typeface="Arial" panose="020B0604020202020204" pitchFamily="34" charset="0"/>
              </a:rPr>
              <a:t>				Upper quartile = 25 seconds </a:t>
            </a:r>
          </a:p>
          <a:p>
            <a:pPr lvl="0" algn="ctr"/>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Find </a:t>
            </a:r>
          </a:p>
          <a:p>
            <a:pPr lvl="0"/>
            <a:r>
              <a:rPr lang="en-IE" sz="2400" dirty="0">
                <a:latin typeface="Arial" panose="020B0604020202020204" pitchFamily="34" charset="0"/>
                <a:cs typeface="Arial" panose="020B0604020202020204" pitchFamily="34" charset="0"/>
              </a:rPr>
              <a:t>(</a:t>
            </a:r>
            <a:r>
              <a:rPr lang="en-IE" sz="2400" dirty="0" err="1">
                <a:latin typeface="Arial" panose="020B0604020202020204" pitchFamily="34" charset="0"/>
                <a:cs typeface="Arial" panose="020B0604020202020204" pitchFamily="34" charset="0"/>
              </a:rPr>
              <a:t>i</a:t>
            </a:r>
            <a:r>
              <a:rPr lang="en-IE" sz="2400" dirty="0">
                <a:latin typeface="Arial" panose="020B0604020202020204" pitchFamily="34" charset="0"/>
                <a:cs typeface="Arial" panose="020B0604020202020204" pitchFamily="34" charset="0"/>
              </a:rPr>
              <a:t>) the lower quartile, 					</a:t>
            </a:r>
            <a:r>
              <a:rPr lang="en-IE" sz="2400" dirty="0">
                <a:solidFill>
                  <a:srgbClr val="EA5B0C"/>
                </a:solidFill>
                <a:latin typeface="Segoe Print" panose="02000600000000000000" pitchFamily="2" charset="0"/>
                <a:cs typeface="Arial" panose="020B0604020202020204" pitchFamily="34" charset="0"/>
              </a:rPr>
              <a:t>13</a:t>
            </a:r>
            <a:r>
              <a:rPr lang="en-IE" sz="2400" dirty="0">
                <a:latin typeface="Arial" panose="020B0604020202020204" pitchFamily="34" charset="0"/>
                <a:cs typeface="Arial" panose="020B0604020202020204" pitchFamily="34" charset="0"/>
              </a:rPr>
              <a:t>			seconds </a:t>
            </a:r>
          </a:p>
          <a:p>
            <a:pPr lvl="0"/>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(ii) the interquartile range. 					</a:t>
            </a:r>
            <a:r>
              <a:rPr lang="en-IE" sz="2400" dirty="0">
                <a:solidFill>
                  <a:srgbClr val="EA5B0C"/>
                </a:solidFill>
                <a:latin typeface="Segoe Print" panose="02000600000000000000" pitchFamily="2" charset="0"/>
                <a:cs typeface="Arial" panose="020B0604020202020204" pitchFamily="34" charset="0"/>
              </a:rPr>
              <a:t>IQR = UQ – LQ</a:t>
            </a:r>
            <a:r>
              <a:rPr lang="en-IE" sz="2400" dirty="0">
                <a:latin typeface="Arial" panose="020B0604020202020204" pitchFamily="34" charset="0"/>
                <a:cs typeface="Arial" panose="020B0604020202020204" pitchFamily="34" charset="0"/>
              </a:rPr>
              <a:t>	seconds </a:t>
            </a: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4" name="Oval 3"/>
          <p:cNvSpPr/>
          <p:nvPr/>
        </p:nvSpPr>
        <p:spPr>
          <a:xfrm>
            <a:off x="5887691" y="224105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7171059" y="225484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4652449" y="224105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862049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Example</a:t>
            </a:r>
          </a:p>
        </p:txBody>
      </p:sp>
      <p:sp>
        <p:nvSpPr>
          <p:cNvPr id="2" name="TextBox 1"/>
          <p:cNvSpPr txBox="1"/>
          <p:nvPr/>
        </p:nvSpPr>
        <p:spPr>
          <a:xfrm>
            <a:off x="443753" y="1546412"/>
            <a:ext cx="11524129" cy="5262979"/>
          </a:xfrm>
          <a:prstGeom prst="rect">
            <a:avLst/>
          </a:prstGeom>
          <a:noFill/>
        </p:spPr>
        <p:txBody>
          <a:bodyPr wrap="square" rtlCol="0">
            <a:spAutoFit/>
          </a:bodyPr>
          <a:lstStyle/>
          <a:p>
            <a:pPr lvl="0"/>
            <a:r>
              <a:rPr lang="en-IE" sz="2400" dirty="0">
                <a:latin typeface="Arial" panose="020B0604020202020204" pitchFamily="34" charset="0"/>
                <a:cs typeface="Arial" panose="020B0604020202020204" pitchFamily="34" charset="0"/>
              </a:rPr>
              <a:t>The times, in seconds, taken by 11 learners to finish a race are listed in order</a:t>
            </a:r>
          </a:p>
          <a:p>
            <a:pPr lvl="0" algn="ctr"/>
            <a:endParaRPr lang="en-IE" sz="2400" dirty="0">
              <a:latin typeface="Arial" panose="020B0604020202020204" pitchFamily="34" charset="0"/>
              <a:cs typeface="Arial" panose="020B0604020202020204" pitchFamily="34" charset="0"/>
            </a:endParaRPr>
          </a:p>
          <a:p>
            <a:pPr lvl="0" algn="ctr"/>
            <a:r>
              <a:rPr lang="en-IE" sz="2400" dirty="0">
                <a:latin typeface="Arial" panose="020B0604020202020204" pitchFamily="34" charset="0"/>
                <a:cs typeface="Arial" panose="020B0604020202020204" pitchFamily="34" charset="0"/>
              </a:rPr>
              <a:t> 4 12 13 17 18 20 22 24 25 30 34</a:t>
            </a:r>
          </a:p>
          <a:p>
            <a:pPr lvl="0" algn="ctr"/>
            <a:endParaRPr lang="en-IE" sz="2400" dirty="0">
              <a:latin typeface="Arial" panose="020B0604020202020204" pitchFamily="34" charset="0"/>
              <a:cs typeface="Arial" panose="020B0604020202020204" pitchFamily="34" charset="0"/>
            </a:endParaRPr>
          </a:p>
          <a:p>
            <a:pPr lvl="0"/>
            <a:r>
              <a:rPr lang="en-IE" sz="2400" dirty="0">
                <a:solidFill>
                  <a:srgbClr val="EA5B0C"/>
                </a:solidFill>
                <a:latin typeface="Arial" panose="020B0604020202020204" pitchFamily="34" charset="0"/>
                <a:cs typeface="Arial" panose="020B0604020202020204" pitchFamily="34" charset="0"/>
              </a:rPr>
              <a:t>					Median = 20 seconds</a:t>
            </a:r>
          </a:p>
          <a:p>
            <a:pPr lvl="0"/>
            <a:r>
              <a:rPr lang="en-IE" sz="2400" dirty="0">
                <a:solidFill>
                  <a:srgbClr val="EA5B0C"/>
                </a:solidFill>
                <a:latin typeface="Arial" panose="020B0604020202020204" pitchFamily="34" charset="0"/>
                <a:cs typeface="Arial" panose="020B0604020202020204" pitchFamily="34" charset="0"/>
              </a:rPr>
              <a:t>				Lower quartile = 13 seconds</a:t>
            </a:r>
          </a:p>
          <a:p>
            <a:pPr lvl="0"/>
            <a:r>
              <a:rPr lang="en-IE" sz="2400" dirty="0">
                <a:solidFill>
                  <a:srgbClr val="EA5B0C"/>
                </a:solidFill>
                <a:latin typeface="Arial" panose="020B0604020202020204" pitchFamily="34" charset="0"/>
                <a:cs typeface="Arial" panose="020B0604020202020204" pitchFamily="34" charset="0"/>
              </a:rPr>
              <a:t>				Upper quartile = 25 seconds </a:t>
            </a:r>
          </a:p>
          <a:p>
            <a:pPr lvl="0" algn="ctr"/>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Find </a:t>
            </a:r>
          </a:p>
          <a:p>
            <a:pPr lvl="0"/>
            <a:r>
              <a:rPr lang="en-IE" sz="2400" dirty="0">
                <a:latin typeface="Arial" panose="020B0604020202020204" pitchFamily="34" charset="0"/>
                <a:cs typeface="Arial" panose="020B0604020202020204" pitchFamily="34" charset="0"/>
              </a:rPr>
              <a:t>(</a:t>
            </a:r>
            <a:r>
              <a:rPr lang="en-IE" sz="2400" dirty="0" err="1">
                <a:latin typeface="Arial" panose="020B0604020202020204" pitchFamily="34" charset="0"/>
                <a:cs typeface="Arial" panose="020B0604020202020204" pitchFamily="34" charset="0"/>
              </a:rPr>
              <a:t>i</a:t>
            </a:r>
            <a:r>
              <a:rPr lang="en-IE" sz="2400" dirty="0">
                <a:latin typeface="Arial" panose="020B0604020202020204" pitchFamily="34" charset="0"/>
                <a:cs typeface="Arial" panose="020B0604020202020204" pitchFamily="34" charset="0"/>
              </a:rPr>
              <a:t>) the lower quartile, 					</a:t>
            </a:r>
            <a:r>
              <a:rPr lang="en-IE" sz="2400" dirty="0">
                <a:solidFill>
                  <a:srgbClr val="EA5B0C"/>
                </a:solidFill>
                <a:latin typeface="Segoe Print" panose="02000600000000000000" pitchFamily="2" charset="0"/>
                <a:cs typeface="Arial" panose="020B0604020202020204" pitchFamily="34" charset="0"/>
              </a:rPr>
              <a:t>13</a:t>
            </a:r>
            <a:r>
              <a:rPr lang="en-IE" sz="2400" dirty="0">
                <a:latin typeface="Arial" panose="020B0604020202020204" pitchFamily="34" charset="0"/>
                <a:cs typeface="Arial" panose="020B0604020202020204" pitchFamily="34" charset="0"/>
              </a:rPr>
              <a:t>			seconds </a:t>
            </a:r>
          </a:p>
          <a:p>
            <a:pPr lvl="0"/>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(ii) the interquartile range. 					</a:t>
            </a:r>
            <a:r>
              <a:rPr lang="en-IE" sz="2400" dirty="0">
                <a:solidFill>
                  <a:srgbClr val="EA5B0C"/>
                </a:solidFill>
                <a:latin typeface="Segoe Print" panose="02000600000000000000" pitchFamily="2" charset="0"/>
                <a:cs typeface="Arial" panose="020B0604020202020204" pitchFamily="34" charset="0"/>
              </a:rPr>
              <a:t>IQR =	UQ – LQ</a:t>
            </a:r>
          </a:p>
          <a:p>
            <a:pPr lvl="0"/>
            <a:r>
              <a:rPr lang="en-IE" sz="2400" dirty="0">
                <a:solidFill>
                  <a:srgbClr val="EA5B0C"/>
                </a:solidFill>
                <a:latin typeface="Segoe Print" panose="02000600000000000000" pitchFamily="2" charset="0"/>
                <a:cs typeface="Arial" panose="020B0604020202020204" pitchFamily="34" charset="0"/>
              </a:rPr>
              <a:t>								25 - 13</a:t>
            </a:r>
            <a:r>
              <a:rPr lang="en-IE" sz="2400" dirty="0">
                <a:latin typeface="Arial" panose="020B0604020202020204" pitchFamily="34" charset="0"/>
                <a:cs typeface="Arial" panose="020B0604020202020204" pitchFamily="34" charset="0"/>
              </a:rPr>
              <a:t>		seconds </a:t>
            </a: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4" name="Oval 3"/>
          <p:cNvSpPr/>
          <p:nvPr/>
        </p:nvSpPr>
        <p:spPr>
          <a:xfrm>
            <a:off x="5887691" y="224105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7171059" y="225484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4652449" y="224105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766097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Example</a:t>
            </a:r>
          </a:p>
        </p:txBody>
      </p:sp>
      <p:sp>
        <p:nvSpPr>
          <p:cNvPr id="2" name="TextBox 1"/>
          <p:cNvSpPr txBox="1"/>
          <p:nvPr/>
        </p:nvSpPr>
        <p:spPr>
          <a:xfrm>
            <a:off x="443753" y="1546412"/>
            <a:ext cx="11524129" cy="5632311"/>
          </a:xfrm>
          <a:prstGeom prst="rect">
            <a:avLst/>
          </a:prstGeom>
          <a:noFill/>
        </p:spPr>
        <p:txBody>
          <a:bodyPr wrap="square" rtlCol="0">
            <a:spAutoFit/>
          </a:bodyPr>
          <a:lstStyle/>
          <a:p>
            <a:pPr lvl="0"/>
            <a:r>
              <a:rPr lang="en-IE" sz="2400" dirty="0">
                <a:latin typeface="Arial" panose="020B0604020202020204" pitchFamily="34" charset="0"/>
                <a:cs typeface="Arial" panose="020B0604020202020204" pitchFamily="34" charset="0"/>
              </a:rPr>
              <a:t>The times, in seconds, taken by 11 learners to finish a race are listed in order</a:t>
            </a:r>
          </a:p>
          <a:p>
            <a:pPr lvl="0" algn="ctr"/>
            <a:endParaRPr lang="en-IE" sz="2400" dirty="0">
              <a:latin typeface="Arial" panose="020B0604020202020204" pitchFamily="34" charset="0"/>
              <a:cs typeface="Arial" panose="020B0604020202020204" pitchFamily="34" charset="0"/>
            </a:endParaRPr>
          </a:p>
          <a:p>
            <a:pPr lvl="0" algn="ctr"/>
            <a:r>
              <a:rPr lang="en-IE" sz="2400" dirty="0">
                <a:latin typeface="Arial" panose="020B0604020202020204" pitchFamily="34" charset="0"/>
                <a:cs typeface="Arial" panose="020B0604020202020204" pitchFamily="34" charset="0"/>
              </a:rPr>
              <a:t> 4 12 13 17 18 20 22 24 25 30 34</a:t>
            </a:r>
          </a:p>
          <a:p>
            <a:pPr lvl="0" algn="ctr"/>
            <a:endParaRPr lang="en-IE" sz="2400" dirty="0">
              <a:latin typeface="Arial" panose="020B0604020202020204" pitchFamily="34" charset="0"/>
              <a:cs typeface="Arial" panose="020B0604020202020204" pitchFamily="34" charset="0"/>
            </a:endParaRPr>
          </a:p>
          <a:p>
            <a:pPr lvl="0"/>
            <a:r>
              <a:rPr lang="en-IE" sz="2400" dirty="0">
                <a:solidFill>
                  <a:srgbClr val="EA5B0C"/>
                </a:solidFill>
                <a:latin typeface="Arial" panose="020B0604020202020204" pitchFamily="34" charset="0"/>
                <a:cs typeface="Arial" panose="020B0604020202020204" pitchFamily="34" charset="0"/>
              </a:rPr>
              <a:t>					Median = 20 seconds</a:t>
            </a:r>
          </a:p>
          <a:p>
            <a:pPr lvl="0"/>
            <a:r>
              <a:rPr lang="en-IE" sz="2400" dirty="0">
                <a:solidFill>
                  <a:srgbClr val="EA5B0C"/>
                </a:solidFill>
                <a:latin typeface="Arial" panose="020B0604020202020204" pitchFamily="34" charset="0"/>
                <a:cs typeface="Arial" panose="020B0604020202020204" pitchFamily="34" charset="0"/>
              </a:rPr>
              <a:t>				Lower quartile = 13 seconds</a:t>
            </a:r>
          </a:p>
          <a:p>
            <a:pPr lvl="0"/>
            <a:r>
              <a:rPr lang="en-IE" sz="2400" dirty="0">
                <a:solidFill>
                  <a:srgbClr val="EA5B0C"/>
                </a:solidFill>
                <a:latin typeface="Arial" panose="020B0604020202020204" pitchFamily="34" charset="0"/>
                <a:cs typeface="Arial" panose="020B0604020202020204" pitchFamily="34" charset="0"/>
              </a:rPr>
              <a:t>				Upper quartile = 25 seconds </a:t>
            </a:r>
          </a:p>
          <a:p>
            <a:pPr lvl="0" algn="ctr"/>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Find </a:t>
            </a:r>
          </a:p>
          <a:p>
            <a:pPr lvl="0"/>
            <a:r>
              <a:rPr lang="en-IE" sz="2400" dirty="0">
                <a:latin typeface="Arial" panose="020B0604020202020204" pitchFamily="34" charset="0"/>
                <a:cs typeface="Arial" panose="020B0604020202020204" pitchFamily="34" charset="0"/>
              </a:rPr>
              <a:t>(</a:t>
            </a:r>
            <a:r>
              <a:rPr lang="en-IE" sz="2400" dirty="0" err="1">
                <a:latin typeface="Arial" panose="020B0604020202020204" pitchFamily="34" charset="0"/>
                <a:cs typeface="Arial" panose="020B0604020202020204" pitchFamily="34" charset="0"/>
              </a:rPr>
              <a:t>i</a:t>
            </a:r>
            <a:r>
              <a:rPr lang="en-IE" sz="2400" dirty="0">
                <a:latin typeface="Arial" panose="020B0604020202020204" pitchFamily="34" charset="0"/>
                <a:cs typeface="Arial" panose="020B0604020202020204" pitchFamily="34" charset="0"/>
              </a:rPr>
              <a:t>) the lower quartile, 					</a:t>
            </a:r>
            <a:r>
              <a:rPr lang="en-IE" sz="2400" dirty="0">
                <a:solidFill>
                  <a:srgbClr val="EA5B0C"/>
                </a:solidFill>
                <a:latin typeface="Segoe Print" panose="02000600000000000000" pitchFamily="2" charset="0"/>
                <a:cs typeface="Arial" panose="020B0604020202020204" pitchFamily="34" charset="0"/>
              </a:rPr>
              <a:t>13</a:t>
            </a:r>
            <a:r>
              <a:rPr lang="en-IE" sz="2400" dirty="0">
                <a:latin typeface="Arial" panose="020B0604020202020204" pitchFamily="34" charset="0"/>
                <a:cs typeface="Arial" panose="020B0604020202020204" pitchFamily="34" charset="0"/>
              </a:rPr>
              <a:t>			seconds </a:t>
            </a:r>
          </a:p>
          <a:p>
            <a:pPr lvl="0"/>
            <a:endParaRPr lang="en-IE" sz="2400" dirty="0">
              <a:latin typeface="Arial" panose="020B0604020202020204" pitchFamily="34" charset="0"/>
              <a:cs typeface="Arial" panose="020B0604020202020204" pitchFamily="34" charset="0"/>
            </a:endParaRPr>
          </a:p>
          <a:p>
            <a:pPr lvl="0"/>
            <a:r>
              <a:rPr lang="en-IE" sz="2400" dirty="0">
                <a:latin typeface="Arial" panose="020B0604020202020204" pitchFamily="34" charset="0"/>
                <a:cs typeface="Arial" panose="020B0604020202020204" pitchFamily="34" charset="0"/>
              </a:rPr>
              <a:t>(ii) the interquartile range. 					</a:t>
            </a:r>
            <a:r>
              <a:rPr lang="en-IE" sz="2400" dirty="0">
                <a:solidFill>
                  <a:srgbClr val="EA5B0C"/>
                </a:solidFill>
                <a:latin typeface="Segoe Print" panose="02000600000000000000" pitchFamily="2" charset="0"/>
                <a:cs typeface="Arial" panose="020B0604020202020204" pitchFamily="34" charset="0"/>
              </a:rPr>
              <a:t>IQR =	UQ – LQ</a:t>
            </a:r>
          </a:p>
          <a:p>
            <a:pPr lvl="0"/>
            <a:r>
              <a:rPr lang="en-IE" sz="2400" dirty="0">
                <a:solidFill>
                  <a:srgbClr val="EA5B0C"/>
                </a:solidFill>
                <a:latin typeface="Segoe Print" panose="02000600000000000000" pitchFamily="2" charset="0"/>
                <a:cs typeface="Arial" panose="020B0604020202020204" pitchFamily="34" charset="0"/>
              </a:rPr>
              <a:t>								25 - 13</a:t>
            </a:r>
            <a:r>
              <a:rPr lang="en-IE" sz="2400" dirty="0">
                <a:latin typeface="Arial" panose="020B0604020202020204" pitchFamily="34" charset="0"/>
                <a:cs typeface="Arial" panose="020B0604020202020204" pitchFamily="34" charset="0"/>
              </a:rPr>
              <a:t>	</a:t>
            </a:r>
          </a:p>
          <a:p>
            <a:pPr lvl="0"/>
            <a:r>
              <a:rPr lang="en-IE" sz="2400" dirty="0">
                <a:latin typeface="Arial" panose="020B0604020202020204" pitchFamily="34" charset="0"/>
                <a:cs typeface="Arial" panose="020B0604020202020204" pitchFamily="34" charset="0"/>
              </a:rPr>
              <a:t>								</a:t>
            </a:r>
            <a:r>
              <a:rPr lang="en-IE" sz="2400" dirty="0">
                <a:solidFill>
                  <a:srgbClr val="EA5B0C"/>
                </a:solidFill>
                <a:latin typeface="Segoe Print" panose="02000600000000000000" pitchFamily="2" charset="0"/>
                <a:cs typeface="Arial" panose="020B0604020202020204" pitchFamily="34" charset="0"/>
              </a:rPr>
              <a:t>12			</a:t>
            </a:r>
            <a:r>
              <a:rPr lang="en-IE" sz="2400" dirty="0">
                <a:latin typeface="Arial" panose="020B0604020202020204" pitchFamily="34" charset="0"/>
                <a:cs typeface="Arial" panose="020B0604020202020204" pitchFamily="34" charset="0"/>
              </a:rPr>
              <a:t>seconds </a:t>
            </a: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4" name="Oval 3"/>
          <p:cNvSpPr/>
          <p:nvPr/>
        </p:nvSpPr>
        <p:spPr>
          <a:xfrm>
            <a:off x="5887691" y="224105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7171059" y="225484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4652449" y="2241053"/>
            <a:ext cx="540000" cy="540000"/>
          </a:xfrm>
          <a:prstGeom prst="ellipse">
            <a:avLst/>
          </a:prstGeom>
          <a:noFill/>
          <a:ln w="28575">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71256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Discussion</a:t>
            </a:r>
          </a:p>
        </p:txBody>
      </p:sp>
      <p:sp>
        <p:nvSpPr>
          <p:cNvPr id="4" name="Rounded Rectangle 3"/>
          <p:cNvSpPr/>
          <p:nvPr/>
        </p:nvSpPr>
        <p:spPr>
          <a:xfrm>
            <a:off x="3011606" y="3125337"/>
            <a:ext cx="6168788" cy="1651379"/>
          </a:xfrm>
          <a:prstGeom prst="roundRect">
            <a:avLst/>
          </a:prstGeom>
          <a:solidFill>
            <a:srgbClr val="FFC071"/>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2800" dirty="0">
                <a:solidFill>
                  <a:prstClr val="black"/>
                </a:solidFill>
                <a:latin typeface="Arial" panose="020B0604020202020204" pitchFamily="34" charset="0"/>
                <a:cs typeface="Arial" panose="020B0604020202020204" pitchFamily="34" charset="0"/>
              </a:rPr>
              <a:t>What did you notice about your results of 5 people versus of 20 people?</a:t>
            </a:r>
            <a:endParaRPr lang="en-GB" dirty="0">
              <a:solidFill>
                <a:prstClr val="black"/>
              </a:solidFill>
            </a:endParaRPr>
          </a:p>
        </p:txBody>
      </p:sp>
    </p:spTree>
    <p:extLst>
      <p:ext uri="{BB962C8B-B14F-4D97-AF65-F5344CB8AC3E}">
        <p14:creationId xmlns:p14="http://schemas.microsoft.com/office/powerpoint/2010/main" val="13833629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Homework</a:t>
            </a:r>
          </a:p>
        </p:txBody>
      </p:sp>
      <p:sp>
        <p:nvSpPr>
          <p:cNvPr id="2" name="TextBox 1"/>
          <p:cNvSpPr txBox="1"/>
          <p:nvPr/>
        </p:nvSpPr>
        <p:spPr>
          <a:xfrm>
            <a:off x="443754" y="1546412"/>
            <a:ext cx="5728446" cy="267765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Worksheet D: </a:t>
            </a: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IQR and Pictogram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dirty="0">
              <a:solidFill>
                <a:prstClr val="black"/>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prstClr val="black"/>
                </a:solidFill>
                <a:latin typeface="Arial" panose="020B0604020202020204" pitchFamily="34" charset="0"/>
                <a:cs typeface="Arial" panose="020B0604020202020204" pitchFamily="34" charset="0"/>
              </a:rPr>
              <a:t>You will have some IQR questions to complete alongside drawing a</a:t>
            </a: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pictogram of your typical weekday.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D1FD3778-8A59-492D-93B0-F5823EB558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3152" y="1367117"/>
            <a:ext cx="3747217" cy="5299119"/>
          </a:xfrm>
          <a:prstGeom prst="rect">
            <a:avLst/>
          </a:prstGeom>
          <a:ln>
            <a:solidFill>
              <a:srgbClr val="EA5B0C"/>
            </a:solidFill>
          </a:ln>
        </p:spPr>
      </p:pic>
    </p:spTree>
    <p:extLst>
      <p:ext uri="{BB962C8B-B14F-4D97-AF65-F5344CB8AC3E}">
        <p14:creationId xmlns:p14="http://schemas.microsoft.com/office/powerpoint/2010/main" val="2053780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Discussion</a:t>
            </a:r>
          </a:p>
        </p:txBody>
      </p:sp>
      <p:sp>
        <p:nvSpPr>
          <p:cNvPr id="4" name="Rounded Rectangle 3"/>
          <p:cNvSpPr/>
          <p:nvPr/>
        </p:nvSpPr>
        <p:spPr>
          <a:xfrm>
            <a:off x="3011606" y="3125337"/>
            <a:ext cx="6168788" cy="1651379"/>
          </a:xfrm>
          <a:prstGeom prst="roundRect">
            <a:avLst/>
          </a:prstGeom>
          <a:solidFill>
            <a:srgbClr val="FFC071"/>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2800" dirty="0">
                <a:solidFill>
                  <a:prstClr val="black"/>
                </a:solidFill>
                <a:latin typeface="Arial" panose="020B0604020202020204" pitchFamily="34" charset="0"/>
                <a:cs typeface="Arial" panose="020B0604020202020204" pitchFamily="34" charset="0"/>
              </a:rPr>
              <a:t>What makes a particular type of data representation good?</a:t>
            </a:r>
            <a:endParaRPr lang="en-GB" dirty="0">
              <a:solidFill>
                <a:prstClr val="black"/>
              </a:solidFill>
            </a:endParaRPr>
          </a:p>
        </p:txBody>
      </p:sp>
    </p:spTree>
    <p:extLst>
      <p:ext uri="{BB962C8B-B14F-4D97-AF65-F5344CB8AC3E}">
        <p14:creationId xmlns:p14="http://schemas.microsoft.com/office/powerpoint/2010/main" val="1254875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Discussion</a:t>
            </a:r>
          </a:p>
        </p:txBody>
      </p:sp>
      <p:sp>
        <p:nvSpPr>
          <p:cNvPr id="4" name="Rounded Rectangle 3"/>
          <p:cNvSpPr/>
          <p:nvPr/>
        </p:nvSpPr>
        <p:spPr>
          <a:xfrm>
            <a:off x="3011606" y="3125337"/>
            <a:ext cx="6168788" cy="1651379"/>
          </a:xfrm>
          <a:prstGeom prst="roundRect">
            <a:avLst/>
          </a:prstGeom>
          <a:solidFill>
            <a:srgbClr val="FFC071"/>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2800" dirty="0">
                <a:solidFill>
                  <a:prstClr val="black"/>
                </a:solidFill>
                <a:latin typeface="Arial" panose="020B0604020202020204" pitchFamily="34" charset="0"/>
                <a:cs typeface="Arial" panose="020B0604020202020204" pitchFamily="34" charset="0"/>
              </a:rPr>
              <a:t>What restrictions did you face when gathering the data?</a:t>
            </a:r>
            <a:endParaRPr lang="en-GB" dirty="0">
              <a:solidFill>
                <a:prstClr val="black"/>
              </a:solidFill>
            </a:endParaRPr>
          </a:p>
        </p:txBody>
      </p:sp>
    </p:spTree>
    <p:extLst>
      <p:ext uri="{BB962C8B-B14F-4D97-AF65-F5344CB8AC3E}">
        <p14:creationId xmlns:p14="http://schemas.microsoft.com/office/powerpoint/2010/main" val="867880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Correlation</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4" name="Rounded Rectangle 3"/>
          <p:cNvSpPr/>
          <p:nvPr/>
        </p:nvSpPr>
        <p:spPr>
          <a:xfrm>
            <a:off x="3011606" y="3125337"/>
            <a:ext cx="6168788" cy="1651379"/>
          </a:xfrm>
          <a:prstGeom prst="roundRect">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2800" dirty="0">
                <a:solidFill>
                  <a:schemeClr val="bg1"/>
                </a:solidFill>
                <a:latin typeface="Arial" panose="020B0604020202020204" pitchFamily="34" charset="0"/>
                <a:cs typeface="Arial" panose="020B0604020202020204" pitchFamily="34" charset="0"/>
              </a:rPr>
              <a:t>What does correlation mean?</a:t>
            </a:r>
            <a:endParaRPr lang="en-GB" dirty="0">
              <a:solidFill>
                <a:schemeClr val="bg1"/>
              </a:solidFill>
            </a:endParaRPr>
          </a:p>
        </p:txBody>
      </p:sp>
    </p:spTree>
    <p:extLst>
      <p:ext uri="{BB962C8B-B14F-4D97-AF65-F5344CB8AC3E}">
        <p14:creationId xmlns:p14="http://schemas.microsoft.com/office/powerpoint/2010/main" val="1262036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Spot the difference</a:t>
            </a:r>
          </a:p>
        </p:txBody>
      </p:sp>
      <p:grpSp>
        <p:nvGrpSpPr>
          <p:cNvPr id="23" name="Group 22"/>
          <p:cNvGrpSpPr/>
          <p:nvPr/>
        </p:nvGrpSpPr>
        <p:grpSpPr>
          <a:xfrm>
            <a:off x="2109642" y="2573455"/>
            <a:ext cx="7972715" cy="2687892"/>
            <a:chOff x="1588994" y="2852382"/>
            <a:chExt cx="7972715" cy="2687892"/>
          </a:xfrm>
        </p:grpSpPr>
        <p:cxnSp>
          <p:nvCxnSpPr>
            <p:cNvPr id="10" name="Straight Arrow Connector 9"/>
            <p:cNvCxnSpPr>
              <a:stCxn id="7" idx="0"/>
            </p:cNvCxnSpPr>
            <p:nvPr/>
          </p:nvCxnSpPr>
          <p:spPr>
            <a:xfrm flipH="1">
              <a:off x="3172619" y="2852382"/>
              <a:ext cx="13649" cy="2687891"/>
            </a:xfrm>
            <a:prstGeom prst="straightConnector1">
              <a:avLst/>
            </a:prstGeom>
            <a:ln w="3810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9" idx="0"/>
            </p:cNvCxnSpPr>
            <p:nvPr/>
          </p:nvCxnSpPr>
          <p:spPr>
            <a:xfrm flipH="1">
              <a:off x="7950788" y="2852382"/>
              <a:ext cx="13649" cy="2687891"/>
            </a:xfrm>
            <a:prstGeom prst="straightConnector1">
              <a:avLst/>
            </a:prstGeom>
            <a:ln w="3810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pic>
          <p:nvPicPr>
            <p:cNvPr id="7" name="Graphic 3">
              <a:extLst>
                <a:ext uri="{FF2B5EF4-FFF2-40B4-BE49-F238E27FC236}">
                  <a16:creationId xmlns:a16="http://schemas.microsoft.com/office/drawing/2014/main" id="{399C1C15-8349-4C83-9DAF-237F476F176D}"/>
                </a:ext>
              </a:extLst>
            </p:cNvPr>
            <p:cNvPicPr>
              <a:picLocks noChangeAspect="1"/>
            </p:cNvPicPr>
            <p:nvPr/>
          </p:nvPicPr>
          <p:blipFill rotWithShape="1">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l="-1" t="10741" r="40343"/>
            <a:stretch/>
          </p:blipFill>
          <p:spPr>
            <a:xfrm>
              <a:off x="1588995" y="2852382"/>
              <a:ext cx="3194545" cy="2687892"/>
            </a:xfrm>
            <a:prstGeom prst="rect">
              <a:avLst/>
            </a:prstGeom>
          </p:spPr>
        </p:pic>
        <p:cxnSp>
          <p:nvCxnSpPr>
            <p:cNvPr id="11" name="Straight Arrow Connector 10"/>
            <p:cNvCxnSpPr/>
            <p:nvPr/>
          </p:nvCxnSpPr>
          <p:spPr>
            <a:xfrm>
              <a:off x="1588994" y="4186995"/>
              <a:ext cx="3194546" cy="0"/>
            </a:xfrm>
            <a:prstGeom prst="straightConnector1">
              <a:avLst/>
            </a:prstGeom>
            <a:ln w="3810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pic>
          <p:nvPicPr>
            <p:cNvPr id="19" name="Graphic 3">
              <a:extLst>
                <a:ext uri="{FF2B5EF4-FFF2-40B4-BE49-F238E27FC236}">
                  <a16:creationId xmlns:a16="http://schemas.microsoft.com/office/drawing/2014/main" id="{399C1C15-8349-4C83-9DAF-237F476F176D}"/>
                </a:ext>
              </a:extLst>
            </p:cNvPr>
            <p:cNvPicPr>
              <a:picLocks noChangeAspect="1"/>
            </p:cNvPicPr>
            <p:nvPr/>
          </p:nvPicPr>
          <p:blipFill rotWithShape="1">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l="-1" t="10741" r="40343"/>
            <a:stretch/>
          </p:blipFill>
          <p:spPr>
            <a:xfrm>
              <a:off x="6367164" y="2852382"/>
              <a:ext cx="3194545" cy="2687892"/>
            </a:xfrm>
            <a:prstGeom prst="rect">
              <a:avLst/>
            </a:prstGeom>
          </p:spPr>
        </p:pic>
        <p:cxnSp>
          <p:nvCxnSpPr>
            <p:cNvPr id="21" name="Straight Arrow Connector 20"/>
            <p:cNvCxnSpPr/>
            <p:nvPr/>
          </p:nvCxnSpPr>
          <p:spPr>
            <a:xfrm>
              <a:off x="6367163" y="4186995"/>
              <a:ext cx="3194546" cy="0"/>
            </a:xfrm>
            <a:prstGeom prst="straightConnector1">
              <a:avLst/>
            </a:prstGeom>
            <a:ln w="38100">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cxnSp>
        <p:nvCxnSpPr>
          <p:cNvPr id="25" name="Straight Arrow Connector 24"/>
          <p:cNvCxnSpPr/>
          <p:nvPr/>
        </p:nvCxnSpPr>
        <p:spPr>
          <a:xfrm flipH="1">
            <a:off x="3048000" y="2573455"/>
            <a:ext cx="1466850" cy="2687891"/>
          </a:xfrm>
          <a:prstGeom prst="straightConnector1">
            <a:avLst/>
          </a:prstGeom>
          <a:ln w="28575">
            <a:solidFill>
              <a:srgbClr val="EA5B0C"/>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7810500" y="2573455"/>
            <a:ext cx="2038350" cy="1769945"/>
          </a:xfrm>
          <a:prstGeom prst="straightConnector1">
            <a:avLst/>
          </a:prstGeom>
          <a:ln w="28575">
            <a:solidFill>
              <a:srgbClr val="EA5B0C"/>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7332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Correlation</a:t>
            </a:r>
          </a:p>
        </p:txBody>
      </p:sp>
      <p:sp>
        <p:nvSpPr>
          <p:cNvPr id="4" name="Rectangle 3">
            <a:extLst>
              <a:ext uri="{FF2B5EF4-FFF2-40B4-BE49-F238E27FC236}">
                <a16:creationId xmlns:a16="http://schemas.microsoft.com/office/drawing/2014/main" id="{518C2968-2267-4D8E-9D16-FB60E8B88936}"/>
              </a:ext>
            </a:extLst>
          </p:cNvPr>
          <p:cNvSpPr/>
          <p:nvPr/>
        </p:nvSpPr>
        <p:spPr>
          <a:xfrm>
            <a:off x="4370522" y="1267274"/>
            <a:ext cx="1348353" cy="4685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5" name="Picture 4">
            <a:extLst>
              <a:ext uri="{FF2B5EF4-FFF2-40B4-BE49-F238E27FC236}">
                <a16:creationId xmlns:a16="http://schemas.microsoft.com/office/drawing/2014/main" id="{75E55FB0-3A56-4CDE-AED9-E389558FE777}"/>
              </a:ext>
            </a:extLst>
          </p:cNvPr>
          <p:cNvPicPr>
            <a:picLocks noChangeAspect="1"/>
          </p:cNvPicPr>
          <p:nvPr/>
        </p:nvPicPr>
        <p:blipFill>
          <a:blip r:embed="rId3"/>
          <a:stretch>
            <a:fillRect/>
          </a:stretch>
        </p:blipFill>
        <p:spPr>
          <a:xfrm>
            <a:off x="6315138" y="1254184"/>
            <a:ext cx="1359526" cy="481626"/>
          </a:xfrm>
          <a:prstGeom prst="rect">
            <a:avLst/>
          </a:prstGeom>
        </p:spPr>
      </p:pic>
      <p:cxnSp>
        <p:nvCxnSpPr>
          <p:cNvPr id="10" name="Straight Arrow Connector 9"/>
          <p:cNvCxnSpPr/>
          <p:nvPr/>
        </p:nvCxnSpPr>
        <p:spPr>
          <a:xfrm>
            <a:off x="797092" y="2922926"/>
            <a:ext cx="0" cy="1838105"/>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781190" y="4761031"/>
            <a:ext cx="1746140" cy="5105"/>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797092" y="3095429"/>
            <a:ext cx="1588439" cy="166560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2260839" y="3120042"/>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2116512" y="3364842"/>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1887249" y="366255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1882674" y="3423824"/>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1706162" y="368554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1670162" y="384197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2044512" y="326637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1555311" y="396634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1507762" y="3864725"/>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1308826" y="4066912"/>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478607" y="409242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1327598" y="4301505"/>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858820" y="3540307"/>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1140202" y="4255122"/>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1002790" y="444061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1255598" y="4180549"/>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1117971" y="4420323"/>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2" name="Straight Arrow Connector 31"/>
          <p:cNvCxnSpPr/>
          <p:nvPr/>
        </p:nvCxnSpPr>
        <p:spPr>
          <a:xfrm>
            <a:off x="2917581" y="2922926"/>
            <a:ext cx="0" cy="1838105"/>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2901679" y="4761031"/>
            <a:ext cx="1746140" cy="5105"/>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2917581" y="3095429"/>
            <a:ext cx="1588439" cy="166560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p:cNvSpPr/>
          <p:nvPr/>
        </p:nvSpPr>
        <p:spPr>
          <a:xfrm>
            <a:off x="4381328" y="3120042"/>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4279852" y="347347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4218326" y="3663687"/>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3959848" y="3309092"/>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3826651" y="368554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3959848" y="3900725"/>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4165001" y="326637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3718651" y="4101605"/>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p:nvSpPr>
        <p:spPr>
          <a:xfrm>
            <a:off x="3531954" y="372966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p:nvSpPr>
        <p:spPr>
          <a:xfrm>
            <a:off x="3352372" y="3963062"/>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p:nvSpPr>
        <p:spPr>
          <a:xfrm>
            <a:off x="3714669" y="423810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p:nvSpPr>
        <p:spPr>
          <a:xfrm>
            <a:off x="3448087" y="4301505"/>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3714669" y="3421706"/>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3186339" y="4162017"/>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3123279" y="444061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3754651" y="3911225"/>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p:nvSpPr>
        <p:spPr>
          <a:xfrm>
            <a:off x="3369326" y="4543544"/>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2" name="Straight Arrow Connector 51"/>
          <p:cNvCxnSpPr/>
          <p:nvPr/>
        </p:nvCxnSpPr>
        <p:spPr>
          <a:xfrm>
            <a:off x="5038070" y="2926424"/>
            <a:ext cx="0" cy="1838105"/>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flipH="1">
            <a:off x="5022168" y="4764529"/>
            <a:ext cx="1746140" cy="5105"/>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6577614" y="3292842"/>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p:nvSpPr>
        <p:spPr>
          <a:xfrm>
            <a:off x="6433140" y="366543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p:nvSpPr>
        <p:spPr>
          <a:xfrm>
            <a:off x="6393490" y="390932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5964298" y="323898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5278814" y="374316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p:nvSpPr>
        <p:spPr>
          <a:xfrm>
            <a:off x="5954412" y="414298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6193057" y="333120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6222056" y="413097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5401989" y="322800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p:nvSpPr>
        <p:spPr>
          <a:xfrm>
            <a:off x="5600498" y="380597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p:nvSpPr>
        <p:spPr>
          <a:xfrm>
            <a:off x="5795483" y="4392926"/>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Oval 65"/>
          <p:cNvSpPr/>
          <p:nvPr/>
        </p:nvSpPr>
        <p:spPr>
          <a:xfrm>
            <a:off x="6286708" y="4495847"/>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Oval 66"/>
          <p:cNvSpPr/>
          <p:nvPr/>
        </p:nvSpPr>
        <p:spPr>
          <a:xfrm>
            <a:off x="5718875" y="3373445"/>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p:nvSpPr>
        <p:spPr>
          <a:xfrm>
            <a:off x="5614815" y="4492323"/>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p:nvSpPr>
        <p:spPr>
          <a:xfrm>
            <a:off x="5265902" y="404932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p:nvSpPr>
        <p:spPr>
          <a:xfrm>
            <a:off x="5921548" y="388658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p:nvSpPr>
        <p:spPr>
          <a:xfrm>
            <a:off x="5420605" y="4573619"/>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2" name="Straight Arrow Connector 71"/>
          <p:cNvCxnSpPr/>
          <p:nvPr/>
        </p:nvCxnSpPr>
        <p:spPr>
          <a:xfrm>
            <a:off x="7172916" y="2931529"/>
            <a:ext cx="0" cy="1838105"/>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H="1">
            <a:off x="7157014" y="4769634"/>
            <a:ext cx="1746140" cy="5105"/>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7161349" y="3190922"/>
            <a:ext cx="1545661" cy="15701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Oval 74"/>
          <p:cNvSpPr/>
          <p:nvPr/>
        </p:nvSpPr>
        <p:spPr>
          <a:xfrm>
            <a:off x="7735226" y="3660057"/>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p:cNvSpPr/>
          <p:nvPr/>
        </p:nvSpPr>
        <p:spPr>
          <a:xfrm>
            <a:off x="7523740" y="341366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Oval 76"/>
          <p:cNvSpPr/>
          <p:nvPr/>
        </p:nvSpPr>
        <p:spPr>
          <a:xfrm>
            <a:off x="8209765" y="4117297"/>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p:nvSpPr>
        <p:spPr>
          <a:xfrm>
            <a:off x="7573451" y="3516799"/>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p:nvSpPr>
        <p:spPr>
          <a:xfrm>
            <a:off x="7249384" y="320298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Oval 79"/>
          <p:cNvSpPr/>
          <p:nvPr/>
        </p:nvSpPr>
        <p:spPr>
          <a:xfrm>
            <a:off x="8013043" y="398064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p:cNvSpPr/>
          <p:nvPr/>
        </p:nvSpPr>
        <p:spPr>
          <a:xfrm>
            <a:off x="7508513" y="3637527"/>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p:nvSpPr>
        <p:spPr>
          <a:xfrm>
            <a:off x="7931135" y="3974943"/>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p:nvSpPr>
        <p:spPr>
          <a:xfrm>
            <a:off x="7883586" y="387332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p:nvSpPr>
        <p:spPr>
          <a:xfrm>
            <a:off x="7736511" y="387332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p:nvSpPr>
        <p:spPr>
          <a:xfrm>
            <a:off x="7973888" y="4123825"/>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p:nvSpPr>
        <p:spPr>
          <a:xfrm>
            <a:off x="8172235" y="4299725"/>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p:nvSpPr>
        <p:spPr>
          <a:xfrm>
            <a:off x="7373244" y="3385706"/>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p:nvSpPr>
        <p:spPr>
          <a:xfrm>
            <a:off x="8545661" y="454154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p:nvSpPr>
        <p:spPr>
          <a:xfrm>
            <a:off x="8412005" y="457754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p:nvSpPr>
        <p:spPr>
          <a:xfrm>
            <a:off x="8355743" y="438124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Oval 90"/>
          <p:cNvSpPr/>
          <p:nvPr/>
        </p:nvSpPr>
        <p:spPr>
          <a:xfrm>
            <a:off x="8301731" y="4291122"/>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2" name="Straight Arrow Connector 91"/>
          <p:cNvCxnSpPr/>
          <p:nvPr/>
        </p:nvCxnSpPr>
        <p:spPr>
          <a:xfrm>
            <a:off x="9323664" y="2931529"/>
            <a:ext cx="0" cy="1838105"/>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flipH="1">
            <a:off x="9307762" y="4769634"/>
            <a:ext cx="1746140" cy="5105"/>
          </a:xfrm>
          <a:prstGeom prst="straightConnector1">
            <a:avLst/>
          </a:prstGeom>
          <a:ln w="25400">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9318613" y="3238981"/>
            <a:ext cx="1540800" cy="152093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p:cNvSpPr/>
          <p:nvPr/>
        </p:nvSpPr>
        <p:spPr>
          <a:xfrm>
            <a:off x="10774925" y="4515343"/>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p:nvSpPr>
        <p:spPr>
          <a:xfrm>
            <a:off x="10536316" y="421498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p:cNvSpPr/>
          <p:nvPr/>
        </p:nvSpPr>
        <p:spPr>
          <a:xfrm>
            <a:off x="10144832" y="370143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p:nvSpPr>
        <p:spPr>
          <a:xfrm>
            <a:off x="9835398" y="372966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p:nvSpPr>
        <p:spPr>
          <a:xfrm>
            <a:off x="9862424" y="3544554"/>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p:nvSpPr>
        <p:spPr>
          <a:xfrm>
            <a:off x="10251682" y="4010943"/>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p:nvSpPr>
        <p:spPr>
          <a:xfrm>
            <a:off x="10559229" y="4464926"/>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p:nvSpPr>
        <p:spPr>
          <a:xfrm>
            <a:off x="10081883" y="3974943"/>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p:nvSpPr>
        <p:spPr>
          <a:xfrm>
            <a:off x="10034334" y="3873328"/>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p:nvSpPr>
        <p:spPr>
          <a:xfrm>
            <a:off x="10117883" y="4117297"/>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p:nvSpPr>
        <p:spPr>
          <a:xfrm>
            <a:off x="10251682" y="4356926"/>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p:nvSpPr>
        <p:spPr>
          <a:xfrm>
            <a:off x="9512873" y="3685540"/>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p:nvSpPr>
        <p:spPr>
          <a:xfrm>
            <a:off x="9598848" y="3336712"/>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p:nvSpPr>
        <p:spPr>
          <a:xfrm>
            <a:off x="10015495" y="440461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9" name="Oval 108"/>
          <p:cNvSpPr/>
          <p:nvPr/>
        </p:nvSpPr>
        <p:spPr>
          <a:xfrm>
            <a:off x="9795458" y="4001439"/>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0" name="Oval 109"/>
          <p:cNvSpPr/>
          <p:nvPr/>
        </p:nvSpPr>
        <p:spPr>
          <a:xfrm>
            <a:off x="9675167" y="3816841"/>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1" name="Oval 110"/>
          <p:cNvSpPr/>
          <p:nvPr/>
        </p:nvSpPr>
        <p:spPr>
          <a:xfrm>
            <a:off x="9526848" y="3095429"/>
            <a:ext cx="72000" cy="72000"/>
          </a:xfrm>
          <a:prstGeom prst="ellipse">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6" name="TextBox 115"/>
          <p:cNvSpPr txBox="1"/>
          <p:nvPr/>
        </p:nvSpPr>
        <p:spPr>
          <a:xfrm>
            <a:off x="781189" y="4774739"/>
            <a:ext cx="1746141" cy="646331"/>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Strong positive correlation</a:t>
            </a:r>
          </a:p>
        </p:txBody>
      </p:sp>
      <p:sp>
        <p:nvSpPr>
          <p:cNvPr id="117" name="TextBox 116"/>
          <p:cNvSpPr txBox="1"/>
          <p:nvPr/>
        </p:nvSpPr>
        <p:spPr>
          <a:xfrm>
            <a:off x="2877598" y="4774739"/>
            <a:ext cx="1746141" cy="646331"/>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Weak positive correlation</a:t>
            </a:r>
          </a:p>
        </p:txBody>
      </p:sp>
      <p:sp>
        <p:nvSpPr>
          <p:cNvPr id="118" name="TextBox 117"/>
          <p:cNvSpPr txBox="1"/>
          <p:nvPr/>
        </p:nvSpPr>
        <p:spPr>
          <a:xfrm>
            <a:off x="5046316" y="4774739"/>
            <a:ext cx="1746141"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No correlation</a:t>
            </a:r>
          </a:p>
        </p:txBody>
      </p:sp>
      <p:sp>
        <p:nvSpPr>
          <p:cNvPr id="119" name="TextBox 118"/>
          <p:cNvSpPr txBox="1"/>
          <p:nvPr/>
        </p:nvSpPr>
        <p:spPr>
          <a:xfrm>
            <a:off x="7082270" y="4735789"/>
            <a:ext cx="1920992" cy="646331"/>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Strong negative correlation</a:t>
            </a:r>
          </a:p>
        </p:txBody>
      </p:sp>
      <p:sp>
        <p:nvSpPr>
          <p:cNvPr id="120" name="TextBox 119"/>
          <p:cNvSpPr txBox="1"/>
          <p:nvPr/>
        </p:nvSpPr>
        <p:spPr>
          <a:xfrm>
            <a:off x="9316812" y="4794413"/>
            <a:ext cx="1746141" cy="646331"/>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Weak negative correlation</a:t>
            </a:r>
          </a:p>
        </p:txBody>
      </p:sp>
    </p:spTree>
    <p:extLst>
      <p:ext uri="{BB962C8B-B14F-4D97-AF65-F5344CB8AC3E}">
        <p14:creationId xmlns:p14="http://schemas.microsoft.com/office/powerpoint/2010/main" val="139270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6"/>
                                        </p:tgtEl>
                                        <p:attrNameLst>
                                          <p:attrName>style.visibility</p:attrName>
                                        </p:attrNameLst>
                                      </p:cBhvr>
                                      <p:to>
                                        <p:strVal val="visible"/>
                                      </p:to>
                                    </p:set>
                                    <p:animEffect transition="in" filter="fade">
                                      <p:cBhvr>
                                        <p:cTn id="7" dur="500"/>
                                        <p:tgtEl>
                                          <p:spTgt spid="1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7"/>
                                        </p:tgtEl>
                                        <p:attrNameLst>
                                          <p:attrName>style.visibility</p:attrName>
                                        </p:attrNameLst>
                                      </p:cBhvr>
                                      <p:to>
                                        <p:strVal val="visible"/>
                                      </p:to>
                                    </p:set>
                                    <p:animEffect transition="in" filter="fade">
                                      <p:cBhvr>
                                        <p:cTn id="12" dur="500"/>
                                        <p:tgtEl>
                                          <p:spTgt spid="1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8"/>
                                        </p:tgtEl>
                                        <p:attrNameLst>
                                          <p:attrName>style.visibility</p:attrName>
                                        </p:attrNameLst>
                                      </p:cBhvr>
                                      <p:to>
                                        <p:strVal val="visible"/>
                                      </p:to>
                                    </p:set>
                                    <p:animEffect transition="in" filter="fade">
                                      <p:cBhvr>
                                        <p:cTn id="17" dur="500"/>
                                        <p:tgtEl>
                                          <p:spTgt spid="1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9"/>
                                        </p:tgtEl>
                                        <p:attrNameLst>
                                          <p:attrName>style.visibility</p:attrName>
                                        </p:attrNameLst>
                                      </p:cBhvr>
                                      <p:to>
                                        <p:strVal val="visible"/>
                                      </p:to>
                                    </p:set>
                                    <p:animEffect transition="in" filter="fade">
                                      <p:cBhvr>
                                        <p:cTn id="22" dur="500"/>
                                        <p:tgtEl>
                                          <p:spTgt spid="1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0"/>
                                        </p:tgtEl>
                                        <p:attrNameLst>
                                          <p:attrName>style.visibility</p:attrName>
                                        </p:attrNameLst>
                                      </p:cBhvr>
                                      <p:to>
                                        <p:strVal val="visible"/>
                                      </p:to>
                                    </p:set>
                                    <p:animEffect transition="in" filter="fade">
                                      <p:cBhvr>
                                        <p:cTn id="27" dur="500"/>
                                        <p:tgtEl>
                                          <p:spTgt spid="1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 grpId="0"/>
      <p:bldP spid="117" grpId="0"/>
      <p:bldP spid="118" grpId="0"/>
      <p:bldP spid="119" grpId="0"/>
      <p:bldP spid="1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Stem-and-leaf diagrams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461665"/>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GB" sz="2400" dirty="0">
                <a:solidFill>
                  <a:prstClr val="black"/>
                </a:solidFill>
                <a:latin typeface="Arial" panose="020B0604020202020204" pitchFamily="34" charset="0"/>
                <a:cs typeface="Arial" panose="020B0604020202020204" pitchFamily="34" charset="0"/>
              </a:rPr>
              <a:t>What does a stem-and-leaf diagram look like?</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3" name="Table 2"/>
          <p:cNvGraphicFramePr>
            <a:graphicFrameLocks noGrp="1"/>
          </p:cNvGraphicFramePr>
          <p:nvPr>
            <p:extLst>
              <p:ext uri="{D42A27DB-BD31-4B8C-83A1-F6EECF244321}">
                <p14:modId xmlns:p14="http://schemas.microsoft.com/office/powerpoint/2010/main" val="2419096336"/>
              </p:ext>
            </p:extLst>
          </p:nvPr>
        </p:nvGraphicFramePr>
        <p:xfrm>
          <a:off x="3806601" y="2405809"/>
          <a:ext cx="4289649" cy="3108960"/>
        </p:xfrm>
        <a:graphic>
          <a:graphicData uri="http://schemas.openxmlformats.org/drawingml/2006/table">
            <a:tbl>
              <a:tblPr>
                <a:tableStyleId>{5C22544A-7EE6-4342-B048-85BDC9FD1C3A}</a:tableStyleId>
              </a:tblPr>
              <a:tblGrid>
                <a:gridCol w="1625600">
                  <a:extLst>
                    <a:ext uri="{9D8B030D-6E8A-4147-A177-3AD203B41FA5}">
                      <a16:colId xmlns:a16="http://schemas.microsoft.com/office/drawing/2014/main" val="3210869865"/>
                    </a:ext>
                  </a:extLst>
                </a:gridCol>
                <a:gridCol w="2664049">
                  <a:extLst>
                    <a:ext uri="{9D8B030D-6E8A-4147-A177-3AD203B41FA5}">
                      <a16:colId xmlns:a16="http://schemas.microsoft.com/office/drawing/2014/main" val="2690497265"/>
                    </a:ext>
                  </a:extLst>
                </a:gridCol>
              </a:tblGrid>
              <a:tr h="370840">
                <a:tc>
                  <a:txBody>
                    <a:bodyPr/>
                    <a:lstStyle/>
                    <a:p>
                      <a:pPr algn="ctr"/>
                      <a:r>
                        <a:rPr lang="en-GB" sz="2800" dirty="0">
                          <a:latin typeface="Arial" panose="020B0604020202020204" pitchFamily="34" charset="0"/>
                          <a:cs typeface="Arial" panose="020B0604020202020204" pitchFamily="34" charset="0"/>
                        </a:rPr>
                        <a:t>stem</a:t>
                      </a:r>
                    </a:p>
                  </a:txBody>
                  <a:tcP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noFill/>
                  </a:tcPr>
                </a:tc>
                <a:tc>
                  <a:txBody>
                    <a:bodyPr/>
                    <a:lstStyle/>
                    <a:p>
                      <a:r>
                        <a:rPr lang="en-GB" sz="2800" dirty="0">
                          <a:latin typeface="Arial" panose="020B0604020202020204" pitchFamily="34" charset="0"/>
                          <a:cs typeface="Arial" panose="020B0604020202020204" pitchFamily="34" charset="0"/>
                        </a:rPr>
                        <a:t>leaf</a:t>
                      </a: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5718545"/>
                  </a:ext>
                </a:extLst>
              </a:tr>
              <a:tr h="370840">
                <a:tc>
                  <a:txBody>
                    <a:bodyPr/>
                    <a:lstStyle/>
                    <a:p>
                      <a:pPr algn="ctr"/>
                      <a:r>
                        <a:rPr lang="en-GB" sz="2800" dirty="0">
                          <a:latin typeface="Arial" panose="020B0604020202020204" pitchFamily="34" charset="0"/>
                          <a:cs typeface="Arial" panose="020B0604020202020204" pitchFamily="34" charset="0"/>
                        </a:rPr>
                        <a:t>0</a:t>
                      </a:r>
                    </a:p>
                  </a:txBody>
                  <a:tcP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noFill/>
                  </a:tcPr>
                </a:tc>
                <a:tc>
                  <a:txBody>
                    <a:bodyPr/>
                    <a:lstStyle/>
                    <a:p>
                      <a:pPr algn="l"/>
                      <a:r>
                        <a:rPr lang="en-GB" sz="2800" dirty="0">
                          <a:latin typeface="Arial" panose="020B0604020202020204" pitchFamily="34" charset="0"/>
                          <a:cs typeface="Arial" panose="020B0604020202020204" pitchFamily="34" charset="0"/>
                        </a:rPr>
                        <a:t>5  7</a:t>
                      </a:r>
                    </a:p>
                  </a:txBody>
                  <a:tcP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1899074"/>
                  </a:ext>
                </a:extLst>
              </a:tr>
              <a:tr h="370840">
                <a:tc>
                  <a:txBody>
                    <a:bodyPr/>
                    <a:lstStyle/>
                    <a:p>
                      <a:pPr algn="ctr"/>
                      <a:r>
                        <a:rPr lang="en-GB" sz="2800" dirty="0">
                          <a:latin typeface="Arial" panose="020B0604020202020204" pitchFamily="34" charset="0"/>
                          <a:cs typeface="Arial" panose="020B0604020202020204" pitchFamily="34" charset="0"/>
                        </a:rPr>
                        <a:t>1</a:t>
                      </a:r>
                    </a:p>
                  </a:txBody>
                  <a:tcPr>
                    <a:lnR w="38100" cap="flat" cmpd="sng" algn="ctr">
                      <a:solidFill>
                        <a:schemeClr val="tx1"/>
                      </a:solidFill>
                      <a:prstDash val="solid"/>
                      <a:round/>
                      <a:headEnd type="none" w="med" len="med"/>
                      <a:tailEnd type="none" w="med" len="med"/>
                    </a:lnR>
                    <a:noFill/>
                  </a:tcPr>
                </a:tc>
                <a:tc>
                  <a:txBody>
                    <a:bodyPr/>
                    <a:lstStyle/>
                    <a:p>
                      <a:pPr algn="l"/>
                      <a:r>
                        <a:rPr lang="en-GB" sz="2800" dirty="0">
                          <a:latin typeface="Arial" panose="020B0604020202020204" pitchFamily="34" charset="0"/>
                          <a:cs typeface="Arial" panose="020B0604020202020204" pitchFamily="34" charset="0"/>
                        </a:rPr>
                        <a:t>1  3  5  9</a:t>
                      </a:r>
                    </a:p>
                  </a:txBody>
                  <a:tcPr>
                    <a:lnL w="381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178772110"/>
                  </a:ext>
                </a:extLst>
              </a:tr>
              <a:tr h="370840">
                <a:tc>
                  <a:txBody>
                    <a:bodyPr/>
                    <a:lstStyle/>
                    <a:p>
                      <a:pPr algn="ctr"/>
                      <a:r>
                        <a:rPr lang="en-GB" sz="2800" dirty="0">
                          <a:latin typeface="Arial" panose="020B0604020202020204" pitchFamily="34" charset="0"/>
                          <a:cs typeface="Arial" panose="020B0604020202020204" pitchFamily="34" charset="0"/>
                        </a:rPr>
                        <a:t>2</a:t>
                      </a:r>
                    </a:p>
                  </a:txBody>
                  <a:tcPr>
                    <a:lnR w="38100" cap="flat" cmpd="sng" algn="ctr">
                      <a:solidFill>
                        <a:schemeClr val="tx1"/>
                      </a:solidFill>
                      <a:prstDash val="solid"/>
                      <a:round/>
                      <a:headEnd type="none" w="med" len="med"/>
                      <a:tailEnd type="none" w="med" len="med"/>
                    </a:lnR>
                    <a:noFill/>
                  </a:tcPr>
                </a:tc>
                <a:tc>
                  <a:txBody>
                    <a:bodyPr/>
                    <a:lstStyle/>
                    <a:p>
                      <a:pPr algn="l"/>
                      <a:r>
                        <a:rPr lang="en-GB" sz="2800" dirty="0">
                          <a:latin typeface="Arial" panose="020B0604020202020204" pitchFamily="34" charset="0"/>
                          <a:cs typeface="Arial" panose="020B0604020202020204" pitchFamily="34" charset="0"/>
                        </a:rPr>
                        <a:t>0  4</a:t>
                      </a:r>
                    </a:p>
                  </a:txBody>
                  <a:tcPr>
                    <a:lnL w="381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164480589"/>
                  </a:ext>
                </a:extLst>
              </a:tr>
              <a:tr h="370840">
                <a:tc>
                  <a:txBody>
                    <a:bodyPr/>
                    <a:lstStyle/>
                    <a:p>
                      <a:pPr algn="ctr"/>
                      <a:r>
                        <a:rPr lang="en-GB" sz="2800" dirty="0">
                          <a:latin typeface="Arial" panose="020B0604020202020204" pitchFamily="34" charset="0"/>
                          <a:cs typeface="Arial" panose="020B0604020202020204" pitchFamily="34" charset="0"/>
                        </a:rPr>
                        <a:t>3</a:t>
                      </a:r>
                    </a:p>
                  </a:txBody>
                  <a:tcPr>
                    <a:lnR w="38100" cap="flat" cmpd="sng" algn="ctr">
                      <a:solidFill>
                        <a:schemeClr val="tx1"/>
                      </a:solidFill>
                      <a:prstDash val="solid"/>
                      <a:round/>
                      <a:headEnd type="none" w="med" len="med"/>
                      <a:tailEnd type="none" w="med" len="med"/>
                    </a:lnR>
                    <a:noFill/>
                  </a:tcPr>
                </a:tc>
                <a:tc>
                  <a:txBody>
                    <a:bodyPr/>
                    <a:lstStyle/>
                    <a:p>
                      <a:pPr algn="l"/>
                      <a:r>
                        <a:rPr lang="en-GB" sz="2800" dirty="0">
                          <a:latin typeface="Arial" panose="020B0604020202020204" pitchFamily="34" charset="0"/>
                          <a:cs typeface="Arial" panose="020B0604020202020204" pitchFamily="34" charset="0"/>
                        </a:rPr>
                        <a:t>5</a:t>
                      </a:r>
                    </a:p>
                  </a:txBody>
                  <a:tcPr>
                    <a:lnL w="381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159282407"/>
                  </a:ext>
                </a:extLst>
              </a:tr>
              <a:tr h="370840">
                <a:tc>
                  <a:txBody>
                    <a:bodyPr/>
                    <a:lstStyle/>
                    <a:p>
                      <a:pPr algn="ctr"/>
                      <a:r>
                        <a:rPr lang="en-GB" sz="2800" dirty="0">
                          <a:latin typeface="Arial" panose="020B0604020202020204" pitchFamily="34" charset="0"/>
                          <a:cs typeface="Arial" panose="020B0604020202020204" pitchFamily="34" charset="0"/>
                        </a:rPr>
                        <a:t>4</a:t>
                      </a:r>
                    </a:p>
                  </a:txBody>
                  <a:tcPr>
                    <a:lnR w="38100" cap="flat" cmpd="sng" algn="ctr">
                      <a:solidFill>
                        <a:schemeClr val="tx1"/>
                      </a:solidFill>
                      <a:prstDash val="solid"/>
                      <a:round/>
                      <a:headEnd type="none" w="med" len="med"/>
                      <a:tailEnd type="none" w="med" len="med"/>
                    </a:lnR>
                    <a:noFill/>
                  </a:tcPr>
                </a:tc>
                <a:tc>
                  <a:txBody>
                    <a:bodyPr/>
                    <a:lstStyle/>
                    <a:p>
                      <a:pPr algn="l"/>
                      <a:r>
                        <a:rPr lang="en-GB" sz="2800" dirty="0">
                          <a:latin typeface="Arial" panose="020B0604020202020204" pitchFamily="34" charset="0"/>
                          <a:cs typeface="Arial" panose="020B0604020202020204" pitchFamily="34" charset="0"/>
                        </a:rPr>
                        <a:t>0  3</a:t>
                      </a:r>
                    </a:p>
                  </a:txBody>
                  <a:tcPr>
                    <a:lnL w="381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408020850"/>
                  </a:ext>
                </a:extLst>
              </a:tr>
            </a:tbl>
          </a:graphicData>
        </a:graphic>
      </p:graphicFrame>
      <p:sp>
        <p:nvSpPr>
          <p:cNvPr id="5" name="TextBox 4"/>
          <p:cNvSpPr txBox="1"/>
          <p:nvPr/>
        </p:nvSpPr>
        <p:spPr>
          <a:xfrm>
            <a:off x="8096250" y="5345492"/>
            <a:ext cx="3809999"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Key: 1 </a:t>
            </a:r>
            <a:r>
              <a:rPr lang="en-GB" sz="1600" b="1" dirty="0">
                <a:latin typeface="Arial" panose="020B0604020202020204" pitchFamily="34" charset="0"/>
                <a:cs typeface="Arial" panose="020B0604020202020204" pitchFamily="34" charset="0"/>
              </a:rPr>
              <a:t>│</a:t>
            </a:r>
            <a:r>
              <a:rPr lang="en-GB" sz="1600" dirty="0">
                <a:latin typeface="Arial" panose="020B0604020202020204" pitchFamily="34" charset="0"/>
                <a:cs typeface="Arial" panose="020B0604020202020204" pitchFamily="34" charset="0"/>
              </a:rPr>
              <a:t> 7 means 1.7</a:t>
            </a:r>
          </a:p>
        </p:txBody>
      </p:sp>
    </p:spTree>
    <p:extLst>
      <p:ext uri="{BB962C8B-B14F-4D97-AF65-F5344CB8AC3E}">
        <p14:creationId xmlns:p14="http://schemas.microsoft.com/office/powerpoint/2010/main" val="559209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4041</TotalTime>
  <Words>1744</Words>
  <Application>Microsoft Office PowerPoint</Application>
  <PresentationFormat>Widescreen</PresentationFormat>
  <Paragraphs>309</Paragraphs>
  <Slides>30</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Segoe Print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David Harrison</cp:lastModifiedBy>
  <cp:revision>120</cp:revision>
  <cp:lastPrinted>2018-01-14T21:28:16Z</cp:lastPrinted>
  <dcterms:created xsi:type="dcterms:W3CDTF">2018-01-14T21:11:47Z</dcterms:created>
  <dcterms:modified xsi:type="dcterms:W3CDTF">2020-08-14T14:12:20Z</dcterms:modified>
</cp:coreProperties>
</file>