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2"/>
  </p:notesMasterIdLst>
  <p:handoutMasterIdLst>
    <p:handoutMasterId r:id="rId13"/>
  </p:handoutMasterIdLst>
  <p:sldIdLst>
    <p:sldId id="343" r:id="rId6"/>
    <p:sldId id="298" r:id="rId7"/>
    <p:sldId id="333" r:id="rId8"/>
    <p:sldId id="322" r:id="rId9"/>
    <p:sldId id="336" r:id="rId10"/>
    <p:sldId id="34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microsoft.com/office/2018/10/relationships/authors" Target="author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zzie Gauntlett" userId="1dc7c36a1b1a647d" providerId="LiveId" clId="{C1DC5315-D282-429F-B35A-871ABF7A65E8}"/>
    <pc:docChg chg="undo custSel addSld delSld modSld sldOrd">
      <pc:chgData name="Lizzie Gauntlett" userId="1dc7c36a1b1a647d" providerId="LiveId" clId="{C1DC5315-D282-429F-B35A-871ABF7A65E8}" dt="2026-06-24T07:05:58.947" v="3533" actId="20577"/>
      <pc:docMkLst>
        <pc:docMk/>
      </pc:docMkLst>
      <pc:sldChg chg="modSp mod">
        <pc:chgData name="Lizzie Gauntlett" userId="1dc7c36a1b1a647d" providerId="LiveId" clId="{C1DC5315-D282-429F-B35A-871ABF7A65E8}" dt="2026-06-24T06:10:33.805" v="3075" actId="20577"/>
        <pc:sldMkLst>
          <pc:docMk/>
          <pc:sldMk cId="1677304970" sldId="298"/>
        </pc:sldMkLst>
        <pc:spChg chg="mod">
          <ac:chgData name="Lizzie Gauntlett" userId="1dc7c36a1b1a647d" providerId="LiveId" clId="{C1DC5315-D282-429F-B35A-871ABF7A65E8}" dt="2026-06-24T06:10:33.805" v="3075" actId="20577"/>
          <ac:spMkLst>
            <pc:docMk/>
            <pc:sldMk cId="1677304970" sldId="298"/>
            <ac:spMk id="4" creationId="{8A3FCDC3-543C-8905-8EB4-3AC0E32FFFFF}"/>
          </ac:spMkLst>
        </pc:spChg>
      </pc:sldChg>
      <pc:sldChg chg="modSp mod ord">
        <pc:chgData name="Lizzie Gauntlett" userId="1dc7c36a1b1a647d" providerId="LiveId" clId="{C1DC5315-D282-429F-B35A-871ABF7A65E8}" dt="2026-06-24T07:02:54.028" v="3329" actId="20577"/>
        <pc:sldMkLst>
          <pc:docMk/>
          <pc:sldMk cId="2489020089" sldId="322"/>
        </pc:sldMkLst>
        <pc:spChg chg="mod">
          <ac:chgData name="Lizzie Gauntlett" userId="1dc7c36a1b1a647d" providerId="LiveId" clId="{C1DC5315-D282-429F-B35A-871ABF7A65E8}" dt="2026-06-24T06:04:59.355" v="2892" actId="20577"/>
          <ac:spMkLst>
            <pc:docMk/>
            <pc:sldMk cId="2489020089" sldId="322"/>
            <ac:spMk id="2" creationId="{9DB82052-FB06-EB29-235D-D895AFE80018}"/>
          </ac:spMkLst>
        </pc:spChg>
        <pc:spChg chg="mod">
          <ac:chgData name="Lizzie Gauntlett" userId="1dc7c36a1b1a647d" providerId="LiveId" clId="{C1DC5315-D282-429F-B35A-871ABF7A65E8}" dt="2026-06-24T07:02:54.028" v="3329" actId="20577"/>
          <ac:spMkLst>
            <pc:docMk/>
            <pc:sldMk cId="2489020089" sldId="322"/>
            <ac:spMk id="4" creationId="{E1002C61-6357-87F2-E88C-5E97C35CEB53}"/>
          </ac:spMkLst>
        </pc:spChg>
      </pc:sldChg>
      <pc:sldChg chg="modSp mod ord">
        <pc:chgData name="Lizzie Gauntlett" userId="1dc7c36a1b1a647d" providerId="LiveId" clId="{C1DC5315-D282-429F-B35A-871ABF7A65E8}" dt="2026-06-24T06:04:36.898" v="2864" actId="20577"/>
        <pc:sldMkLst>
          <pc:docMk/>
          <pc:sldMk cId="1198625482" sldId="333"/>
        </pc:sldMkLst>
        <pc:spChg chg="mod">
          <ac:chgData name="Lizzie Gauntlett" userId="1dc7c36a1b1a647d" providerId="LiveId" clId="{C1DC5315-D282-429F-B35A-871ABF7A65E8}" dt="2026-06-24T06:03:21.968" v="2577" actId="20577"/>
          <ac:spMkLst>
            <pc:docMk/>
            <pc:sldMk cId="1198625482" sldId="333"/>
            <ac:spMk id="3" creationId="{FD4857A8-FEFB-1CE7-3447-A477657416F6}"/>
          </ac:spMkLst>
        </pc:spChg>
        <pc:spChg chg="mod">
          <ac:chgData name="Lizzie Gauntlett" userId="1dc7c36a1b1a647d" providerId="LiveId" clId="{C1DC5315-D282-429F-B35A-871ABF7A65E8}" dt="2026-06-24T06:04:36.898" v="2864" actId="20577"/>
          <ac:spMkLst>
            <pc:docMk/>
            <pc:sldMk cId="1198625482" sldId="333"/>
            <ac:spMk id="4" creationId="{9F31BEDC-13C9-7154-7D8E-964D57B4F8CA}"/>
          </ac:spMkLst>
        </pc:spChg>
      </pc:sldChg>
      <pc:sldChg chg="modSp mod ord">
        <pc:chgData name="Lizzie Gauntlett" userId="1dc7c36a1b1a647d" providerId="LiveId" clId="{C1DC5315-D282-429F-B35A-871ABF7A65E8}" dt="2026-06-24T07:03:26.104" v="3407" actId="20577"/>
        <pc:sldMkLst>
          <pc:docMk/>
          <pc:sldMk cId="3061927069" sldId="336"/>
        </pc:sldMkLst>
        <pc:spChg chg="mod">
          <ac:chgData name="Lizzie Gauntlett" userId="1dc7c36a1b1a647d" providerId="LiveId" clId="{C1DC5315-D282-429F-B35A-871ABF7A65E8}" dt="2026-06-24T07:03:26.104" v="3407" actId="20577"/>
          <ac:spMkLst>
            <pc:docMk/>
            <pc:sldMk cId="3061927069" sldId="336"/>
            <ac:spMk id="4" creationId="{8A3FCDC3-543C-8905-8EB4-3AC0E32FFFFF}"/>
          </ac:spMkLst>
        </pc:spChg>
      </pc:sldChg>
      <pc:sldChg chg="modSp mod">
        <pc:chgData name="Lizzie Gauntlett" userId="1dc7c36a1b1a647d" providerId="LiveId" clId="{C1DC5315-D282-429F-B35A-871ABF7A65E8}" dt="2026-06-24T07:05:58.947" v="3533" actId="20577"/>
        <pc:sldMkLst>
          <pc:docMk/>
          <pc:sldMk cId="153233455" sldId="341"/>
        </pc:sldMkLst>
        <pc:spChg chg="mod">
          <ac:chgData name="Lizzie Gauntlett" userId="1dc7c36a1b1a647d" providerId="LiveId" clId="{C1DC5315-D282-429F-B35A-871ABF7A65E8}" dt="2026-06-24T07:05:58.947" v="3533" actId="20577"/>
          <ac:spMkLst>
            <pc:docMk/>
            <pc:sldMk cId="153233455" sldId="341"/>
            <ac:spMk id="4" creationId="{CC353874-58DC-AE45-C5DF-CCA75046EC71}"/>
          </ac:spMkLst>
        </pc:spChg>
      </pc:sldChg>
      <pc:sldChg chg="addSp delSp modSp mod">
        <pc:chgData name="Lizzie Gauntlett" userId="1dc7c36a1b1a647d" providerId="LiveId" clId="{C1DC5315-D282-429F-B35A-871ABF7A65E8}" dt="2026-06-24T06:02:09.306" v="2407" actId="20577"/>
        <pc:sldMkLst>
          <pc:docMk/>
          <pc:sldMk cId="1130971648" sldId="343"/>
        </pc:sldMkLst>
        <pc:spChg chg="mod">
          <ac:chgData name="Lizzie Gauntlett" userId="1dc7c36a1b1a647d" providerId="LiveId" clId="{C1DC5315-D282-429F-B35A-871ABF7A65E8}" dt="2026-06-24T06:02:09.306" v="2407" actId="20577"/>
          <ac:spMkLst>
            <pc:docMk/>
            <pc:sldMk cId="1130971648" sldId="343"/>
            <ac:spMk id="4" creationId="{8A3FCDC3-543C-8905-8EB4-3AC0E32FFFFF}"/>
          </ac:spMkLst>
        </pc:spChg>
      </pc:sldChg>
    </pc:docChg>
  </pc:docChgLst>
  <pc:docChgLst>
    <pc:chgData name="Karolyn Feliciani" userId="4076af5d-4c02-40b8-bc9d-56f6c404e751" providerId="ADAL" clId="{8B2CCB7D-5049-4A78-86B5-363DE994085C}"/>
    <pc:docChg chg="modSld">
      <pc:chgData name="Karolyn Feliciani" userId="4076af5d-4c02-40b8-bc9d-56f6c404e751" providerId="ADAL" clId="{8B2CCB7D-5049-4A78-86B5-363DE994085C}" dt="2026-07-06T08:28:09.195" v="3" actId="12"/>
      <pc:docMkLst>
        <pc:docMk/>
      </pc:docMkLst>
      <pc:sldChg chg="modSp mod">
        <pc:chgData name="Karolyn Feliciani" userId="4076af5d-4c02-40b8-bc9d-56f6c404e751" providerId="ADAL" clId="{8B2CCB7D-5049-4A78-86B5-363DE994085C}" dt="2026-07-06T08:28:09.195" v="3" actId="12"/>
        <pc:sldMkLst>
          <pc:docMk/>
          <pc:sldMk cId="1677304970" sldId="298"/>
        </pc:sldMkLst>
        <pc:spChg chg="mod">
          <ac:chgData name="Karolyn Feliciani" userId="4076af5d-4c02-40b8-bc9d-56f6c404e751" providerId="ADAL" clId="{8B2CCB7D-5049-4A78-86B5-363DE994085C}" dt="2026-07-06T08:28:09.195" v="3" actId="12"/>
          <ac:spMkLst>
            <pc:docMk/>
            <pc:sldMk cId="1677304970" sldId="298"/>
            <ac:spMk id="4" creationId="{8A3FCDC3-543C-8905-8EB4-3AC0E32FFFF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r3HfzDo4h04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562947"/>
            <a:ext cx="11117656" cy="2209045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r>
              <a:rPr lang="en-US" dirty="0"/>
              <a:t>Explain how culture influences the experience of visual illusions</a:t>
            </a:r>
          </a:p>
          <a:p>
            <a:r>
              <a:rPr lang="en-US" dirty="0"/>
              <a:t>Describe differences in attention between cultures</a:t>
            </a:r>
          </a:p>
          <a:p>
            <a:r>
              <a:rPr lang="en-US" dirty="0"/>
              <a:t>Apply knowledge of visual illusions to novel scenarios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02542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Starter activity: Quick recall. Explain to the person sat next to you, the illusion of:</a:t>
            </a:r>
          </a:p>
          <a:p>
            <a:r>
              <a:rPr lang="en-GB" dirty="0">
                <a:latin typeface="Arial"/>
                <a:cs typeface="Arial"/>
              </a:rPr>
              <a:t>Distortion</a:t>
            </a:r>
          </a:p>
          <a:p>
            <a:r>
              <a:rPr lang="en-GB" dirty="0">
                <a:latin typeface="Arial"/>
                <a:cs typeface="Arial"/>
              </a:rPr>
              <a:t>Relative size</a:t>
            </a:r>
          </a:p>
        </p:txBody>
      </p:sp>
    </p:spTree>
    <p:extLst>
      <p:ext uri="{BB962C8B-B14F-4D97-AF65-F5344CB8AC3E}">
        <p14:creationId xmlns:p14="http://schemas.microsoft.com/office/powerpoint/2010/main" val="1677304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EF1095B-EF23-7953-3429-D90DD89EC2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4857A8-FEFB-1CE7-3447-A47765741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Visual illusions and culture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1BEDC-13C9-7154-7D8E-964D57B4F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Watch the </a:t>
            </a:r>
            <a:r>
              <a:rPr lang="en-US" dirty="0">
                <a:hlinkClick r:id="rId3"/>
              </a:rPr>
              <a:t>video</a:t>
            </a:r>
            <a:r>
              <a:rPr lang="en-US" dirty="0"/>
              <a:t> and make notes on the role of culture in perception of visual illusions.</a:t>
            </a:r>
          </a:p>
          <a:p>
            <a:pPr marL="0" indent="0">
              <a:buNone/>
            </a:pPr>
            <a:endParaRPr lang="en-US" dirty="0"/>
          </a:p>
          <a:p>
            <a:pPr marL="457200" indent="-457200">
              <a:buAutoNum type="arabicPeriod"/>
            </a:pPr>
            <a:r>
              <a:rPr lang="en-US" dirty="0"/>
              <a:t>What is the main illusion the video refers to as an example?</a:t>
            </a:r>
          </a:p>
          <a:p>
            <a:pPr marL="457200" indent="-457200">
              <a:buAutoNum type="arabicPeriod"/>
            </a:pPr>
            <a:endParaRPr lang="en-US" dirty="0"/>
          </a:p>
          <a:p>
            <a:pPr marL="457200" indent="-457200">
              <a:buAutoNum type="arabicPeriod"/>
            </a:pPr>
            <a:r>
              <a:rPr lang="en-US" dirty="0"/>
              <a:t>What type of environment is an ‘urban’ environment?</a:t>
            </a:r>
          </a:p>
          <a:p>
            <a:pPr marL="457200" indent="-457200">
              <a:buAutoNum type="arabicPeriod"/>
            </a:pPr>
            <a:endParaRPr lang="en-US" dirty="0"/>
          </a:p>
          <a:p>
            <a:pPr marL="457200" indent="-457200">
              <a:buAutoNum type="arabicPeriod"/>
            </a:pPr>
            <a:r>
              <a:rPr lang="en-US" dirty="0"/>
              <a:t>How might people from other cultures see the illusion differently?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8625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2052-FB06-EB29-235D-D895AFE80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Novel scenario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947D61F-F551-5C9B-C9A2-7E06F86EFC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002C61-6357-87F2-E88C-5E97C35CE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dirty="0"/>
              <a:t>Hana comes from a culture in which focusing on individual objects, rather than the ‘big picture’ is normal.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How could Hana’s cultural experience affect her attention?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How could Hana’s cultural experience affect her perception of visual illusions? 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89020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8" y="4731026"/>
            <a:ext cx="11463443" cy="1792903"/>
          </a:xfrm>
          <a:solidFill>
            <a:srgbClr val="CC59AA">
              <a:alpha val="89804"/>
            </a:srgbClr>
          </a:solidFill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Activity: In pairs, write your own scenario about the effect of culture on visual perception.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1927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171FE-5DB7-C512-FA4A-08DC09E95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FF957276-52AA-5B45-C868-87AEE467B2E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353874-58DC-AE45-C5DF-CCA75046E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70781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Plenary: Complete </a:t>
            </a:r>
            <a:r>
              <a:rPr lang="en-GB" b="1" dirty="0">
                <a:latin typeface="Arial"/>
                <a:cs typeface="Arial"/>
              </a:rPr>
              <a:t>one</a:t>
            </a:r>
            <a:r>
              <a:rPr lang="en-GB" dirty="0">
                <a:latin typeface="Arial"/>
                <a:cs typeface="Arial"/>
              </a:rPr>
              <a:t> of the exit ticket sentences and pass to your teacher:</a:t>
            </a:r>
          </a:p>
          <a:p>
            <a:pPr marL="0" indent="0" algn="ctr">
              <a:buNone/>
            </a:pPr>
            <a:r>
              <a:rPr lang="en-US" dirty="0"/>
              <a:t>‘Culture affects perception because…’</a:t>
            </a:r>
          </a:p>
          <a:p>
            <a:pPr marL="0" indent="0" algn="ctr">
              <a:buNone/>
            </a:pPr>
            <a:r>
              <a:rPr lang="en-US" dirty="0"/>
              <a:t>‘One thing I learned about </a:t>
            </a:r>
            <a:r>
              <a:rPr lang="en-US"/>
              <a:t>visual illusions </a:t>
            </a:r>
            <a:r>
              <a:rPr lang="en-US" dirty="0"/>
              <a:t>today is…’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2334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7VPTP7ZE6X33-2020743336-801</_dlc_DocId>
    <_dlc_DocIdUrl xmlns="9ad1216b-cdc1-40e2-a0c2-94597fd44697">
      <Url>https://cambridgeorg.sharepoint.com/sites/cie/education/pd/Curriculum_Support/_layouts/15/DocIdRedir.aspx?ID=7VPTP7ZE6X33-2020743336-801</Url>
      <Description>7VPTP7ZE6X33-2020743336-801</Description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630E657-8217-4B2F-96A4-D1EE5A57D447}">
  <ds:schemaRefs>
    <ds:schemaRef ds:uri="http://purl.org/dc/terms/"/>
    <ds:schemaRef ds:uri="http://purl.org/dc/elements/1.1/"/>
    <ds:schemaRef ds:uri="http://schemas.microsoft.com/office/2006/documentManagement/types"/>
    <ds:schemaRef ds:uri="f1f25e64-7226-490b-ade3-8cf84afff5d2"/>
    <ds:schemaRef ds:uri="http://schemas.microsoft.com/office/2006/metadata/properties"/>
    <ds:schemaRef ds:uri="9ad1216b-cdc1-40e2-a0c2-94597fd44697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7A748DED-E9F2-460D-8BAB-AF91ACD668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f1f25e64-7226-490b-ade3-8cf84afff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439</TotalTime>
  <Words>199</Words>
  <Application>Microsoft Office PowerPoint</Application>
  <PresentationFormat>Widescreen</PresentationFormat>
  <Paragraphs>25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Visual illusions and culture</vt:lpstr>
      <vt:lpstr>Novel scenario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Karolyn Feliciani</cp:lastModifiedBy>
  <cp:revision>4</cp:revision>
  <dcterms:created xsi:type="dcterms:W3CDTF">2023-10-09T12:44:25Z</dcterms:created>
  <dcterms:modified xsi:type="dcterms:W3CDTF">2026-07-06T08:28:12Z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MediaServiceImageTags">
    <vt:lpwstr/>
  </property>
  <property fmtid="{D5CDD505-2E9C-101B-9397-08002B2CF9AE}" pid="4" name="_dlc_DocIdItemGuid">
    <vt:lpwstr>143c50f3-b38f-4a8d-bc5a-22d59a77a5ce</vt:lpwstr>
  </property>
</Properties>
</file>