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21"/>
  </p:notesMasterIdLst>
  <p:handoutMasterIdLst>
    <p:handoutMasterId r:id="rId22"/>
  </p:handoutMasterIdLst>
  <p:sldIdLst>
    <p:sldId id="298" r:id="rId6"/>
    <p:sldId id="357" r:id="rId7"/>
    <p:sldId id="308" r:id="rId8"/>
    <p:sldId id="318" r:id="rId9"/>
    <p:sldId id="336" r:id="rId10"/>
    <p:sldId id="338" r:id="rId11"/>
    <p:sldId id="339" r:id="rId12"/>
    <p:sldId id="340" r:id="rId13"/>
    <p:sldId id="322" r:id="rId14"/>
    <p:sldId id="341" r:id="rId15"/>
    <p:sldId id="342" r:id="rId16"/>
    <p:sldId id="307" r:id="rId17"/>
    <p:sldId id="337" r:id="rId18"/>
    <p:sldId id="343" r:id="rId19"/>
    <p:sldId id="34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9DCD0B-3B59-E30F-25BE-077FB788FC5F}" name="Rebecca" initials="R" userId="S::beccy.rushton@cambridgeinternational.org::5da41865-7dbb-4b23-af4d-ef034ccc78b8" providerId="AD"/>
  <p188:author id="{5C4A6CEA-96A4-BBC8-4A4E-787900810344}" name="Beccy Rushton" initials="BR" userId="S::beccy.rushton@cambridgeinternational.org::238d138b-7b3e-44e9-851b-f70e09838b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4120"/>
    <a:srgbClr val="F7D2C9"/>
    <a:srgbClr val="D7FDF5"/>
    <a:srgbClr val="FACB2E"/>
    <a:srgbClr val="CC59AA"/>
    <a:srgbClr val="00BDB6"/>
    <a:srgbClr val="5E0A4F"/>
    <a:srgbClr val="CC59B0"/>
    <a:srgbClr val="F9DC4E"/>
    <a:srgbClr val="C9C9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ECC1C9-702A-41CB-9886-91034FFFC918}" v="6" dt="2025-07-25T13:09:19.0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474"/>
      </p:cViewPr>
      <p:guideLst/>
    </p:cSldViewPr>
  </p:slideViewPr>
  <p:notesTextViewPr>
    <p:cViewPr>
      <p:scale>
        <a:sx n="1" d="1"/>
        <a:sy n="1" d="1"/>
      </p:scale>
      <p:origin x="0" y="0"/>
    </p:cViewPr>
  </p:notesTextViewPr>
  <p:notesViewPr>
    <p:cSldViewPr snapToGrid="0">
      <p:cViewPr>
        <p:scale>
          <a:sx n="1" d="2"/>
          <a:sy n="1" d="2"/>
        </p:scale>
        <p:origin x="4620" y="10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31943F-366C-BEB2-2C52-8F64B2853E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27FBAD5-7266-3D71-B3A2-4040E2DCC4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44087D-43F5-4D42-8A0D-096C4E3404F5}" type="datetimeFigureOut">
              <a:rPr lang="en-GB" smtClean="0"/>
              <a:t>25/07/2025</a:t>
            </a:fld>
            <a:endParaRPr lang="en-GB"/>
          </a:p>
        </p:txBody>
      </p:sp>
      <p:sp>
        <p:nvSpPr>
          <p:cNvPr id="4" name="Footer Placeholder 3">
            <a:extLst>
              <a:ext uri="{FF2B5EF4-FFF2-40B4-BE49-F238E27FC236}">
                <a16:creationId xmlns:a16="http://schemas.microsoft.com/office/drawing/2014/main" id="{D0E603EA-DFEE-1FB1-1320-A771EF15F5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BFF6D0C-CE98-608C-598F-D4C356146E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ED1036-B28D-47C7-9610-4DFDDC3DFE66}" type="slidenum">
              <a:rPr lang="en-GB" smtClean="0"/>
              <a:t>‹#›</a:t>
            </a:fld>
            <a:endParaRPr lang="en-GB"/>
          </a:p>
        </p:txBody>
      </p:sp>
    </p:spTree>
    <p:extLst>
      <p:ext uri="{BB962C8B-B14F-4D97-AF65-F5344CB8AC3E}">
        <p14:creationId xmlns:p14="http://schemas.microsoft.com/office/powerpoint/2010/main" val="222736802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D41B3-343F-4A6E-BAF9-243AAB662254}" type="datetimeFigureOut">
              <a:rPr lang="en-GB" smtClean="0"/>
              <a:t>25/07/2025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CB86A-011C-4C12-AFCC-82D41CAC3C4B}" type="slidenum">
              <a:rPr lang="en-GB" smtClean="0"/>
              <a:t>‹#›</a:t>
            </a:fld>
            <a:endParaRPr lang="en-GB"/>
          </a:p>
        </p:txBody>
      </p:sp>
    </p:spTree>
    <p:extLst>
      <p:ext uri="{BB962C8B-B14F-4D97-AF65-F5344CB8AC3E}">
        <p14:creationId xmlns:p14="http://schemas.microsoft.com/office/powerpoint/2010/main" val="2371677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7</a:t>
            </a:fld>
            <a:endParaRPr lang="en-GB"/>
          </a:p>
        </p:txBody>
      </p:sp>
    </p:spTree>
    <p:extLst>
      <p:ext uri="{BB962C8B-B14F-4D97-AF65-F5344CB8AC3E}">
        <p14:creationId xmlns:p14="http://schemas.microsoft.com/office/powerpoint/2010/main" val="584619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2BCAC3"/>
        </a:solidFill>
        <a:effectLst/>
      </p:bgPr>
    </p:bg>
    <p:spTree>
      <p:nvGrpSpPr>
        <p:cNvPr id="1" name=""/>
        <p:cNvGrpSpPr/>
        <p:nvPr/>
      </p:nvGrpSpPr>
      <p:grpSpPr>
        <a:xfrm>
          <a:off x="0" y="0"/>
          <a:ext cx="0" cy="0"/>
          <a:chOff x="0" y="0"/>
          <a:chExt cx="0" cy="0"/>
        </a:xfrm>
      </p:grpSpPr>
      <p:pic>
        <p:nvPicPr>
          <p:cNvPr id="10" name="Picture 9" descr="A blue and white pattern&#10;&#10;Description automatically generated">
            <a:extLst>
              <a:ext uri="{FF2B5EF4-FFF2-40B4-BE49-F238E27FC236}">
                <a16:creationId xmlns:a16="http://schemas.microsoft.com/office/drawing/2014/main" id="{018120A3-668C-095D-1426-B512FDA471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8100" r="62962" b="12998"/>
          <a:stretch/>
        </p:blipFill>
        <p:spPr>
          <a:xfrm>
            <a:off x="2957910" y="-1"/>
            <a:ext cx="9234090" cy="6858001"/>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4000">
                <a:latin typeface="+mj-lt"/>
              </a:defRPr>
            </a:lvl1pPr>
          </a:lstStyle>
          <a:p>
            <a:pPr lvl="0"/>
            <a:r>
              <a:rPr lang="en-US" dirty="0"/>
              <a:t>Presentation sub-title</a:t>
            </a:r>
            <a:endParaRPr lang="en-GB" dirty="0"/>
          </a:p>
        </p:txBody>
      </p:sp>
    </p:spTree>
    <p:extLst>
      <p:ext uri="{BB962C8B-B14F-4D97-AF65-F5344CB8AC3E}">
        <p14:creationId xmlns:p14="http://schemas.microsoft.com/office/powerpoint/2010/main" val="34425032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5" name="Table Placeholder 3">
            <a:extLst>
              <a:ext uri="{FF2B5EF4-FFF2-40B4-BE49-F238E27FC236}">
                <a16:creationId xmlns:a16="http://schemas.microsoft.com/office/drawing/2014/main" id="{E0D15282-C7CF-0F4D-66E0-049C7DAAF6B1}"/>
              </a:ext>
            </a:extLst>
          </p:cNvPr>
          <p:cNvSpPr>
            <a:spLocks noGrp="1"/>
          </p:cNvSpPr>
          <p:nvPr>
            <p:ph type="tbl" sz="quarter" idx="11"/>
          </p:nvPr>
        </p:nvSpPr>
        <p:spPr>
          <a:xfrm>
            <a:off x="174625" y="1836000"/>
            <a:ext cx="11627998" cy="4669575"/>
          </a:xfrm>
        </p:spPr>
        <p:txBody>
          <a:bodyPr/>
          <a:lstStyle/>
          <a:p>
            <a:r>
              <a:rPr lang="en-US"/>
              <a:t>Click icon to add table</a:t>
            </a:r>
            <a:endParaRPr lang="nl-NL"/>
          </a:p>
        </p:txBody>
      </p:sp>
    </p:spTree>
    <p:extLst>
      <p:ext uri="{BB962C8B-B14F-4D97-AF65-F5344CB8AC3E}">
        <p14:creationId xmlns:p14="http://schemas.microsoft.com/office/powerpoint/2010/main" val="40255573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7" name="Text Placeholder 3">
            <a:extLst>
              <a:ext uri="{FF2B5EF4-FFF2-40B4-BE49-F238E27FC236}">
                <a16:creationId xmlns:a16="http://schemas.microsoft.com/office/drawing/2014/main" id="{741D65A0-2A11-2921-2AA5-945E262B5C52}"/>
              </a:ext>
            </a:extLst>
          </p:cNvPr>
          <p:cNvSpPr>
            <a:spLocks noGrp="1"/>
          </p:cNvSpPr>
          <p:nvPr>
            <p:ph type="body" sz="quarter" idx="12"/>
          </p:nvPr>
        </p:nvSpPr>
        <p:spPr>
          <a:xfrm>
            <a:off x="174625" y="1836000"/>
            <a:ext cx="11627998" cy="4669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674617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pink">
    <p:bg>
      <p:bgPr>
        <a:solidFill>
          <a:schemeClr val="accent2"/>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0999" y="4623343"/>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78305"/>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sp>
        <p:nvSpPr>
          <p:cNvPr id="6" name="Text Placeholder 2">
            <a:extLst>
              <a:ext uri="{FF2B5EF4-FFF2-40B4-BE49-F238E27FC236}">
                <a16:creationId xmlns:a16="http://schemas.microsoft.com/office/drawing/2014/main" id="{A0E85FA5-42C8-4F4B-949F-1E8E38681ABF}"/>
              </a:ext>
            </a:extLst>
          </p:cNvPr>
          <p:cNvSpPr>
            <a:spLocks noGrp="1"/>
          </p:cNvSpPr>
          <p:nvPr>
            <p:ph type="body" sz="quarter" idx="13"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pic>
        <p:nvPicPr>
          <p:cNvPr id="2" name="Picture 1" descr="A black background with white dots&#10;&#10;Description automatically generated">
            <a:extLst>
              <a:ext uri="{FF2B5EF4-FFF2-40B4-BE49-F238E27FC236}">
                <a16:creationId xmlns:a16="http://schemas.microsoft.com/office/drawing/2014/main" id="{69E631E3-1609-DC3E-EDC6-6BAD1CD33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4585314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 Cambridge blue">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42276-A09B-6E43-B4B5-428D6DAAD2C4}"/>
              </a:ext>
            </a:extLst>
          </p:cNvPr>
          <p:cNvSpPr>
            <a:spLocks noGrp="1"/>
          </p:cNvSpPr>
          <p:nvPr>
            <p:ph type="body" sz="quarter" idx="10"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1000" y="4630024"/>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91666"/>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pic>
        <p:nvPicPr>
          <p:cNvPr id="4" name="Picture 3" descr="A black background with white dots&#10;&#10;Description automatically generated">
            <a:extLst>
              <a:ext uri="{FF2B5EF4-FFF2-40B4-BE49-F238E27FC236}">
                <a16:creationId xmlns:a16="http://schemas.microsoft.com/office/drawing/2014/main" id="{2F058A49-A1B5-3335-F433-3A149CAE1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7347936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 Cambridge light blue">
    <p:bg>
      <p:bgPr>
        <a:solidFill>
          <a:srgbClr val="D7FDF5"/>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42276-A09B-6E43-B4B5-428D6DAAD2C4}"/>
              </a:ext>
            </a:extLst>
          </p:cNvPr>
          <p:cNvSpPr>
            <a:spLocks noGrp="1"/>
          </p:cNvSpPr>
          <p:nvPr>
            <p:ph type="body" sz="quarter" idx="10"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1000" y="4630024"/>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91666"/>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pic>
        <p:nvPicPr>
          <p:cNvPr id="4" name="Picture 3" descr="A black background with white dots&#10;&#10;Description automatically generated">
            <a:extLst>
              <a:ext uri="{FF2B5EF4-FFF2-40B4-BE49-F238E27FC236}">
                <a16:creationId xmlns:a16="http://schemas.microsoft.com/office/drawing/2014/main" id="{2F058A49-A1B5-3335-F433-3A149CAE1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568835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fact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53E2-6D6F-F646-B515-DA553A76F708}"/>
              </a:ext>
            </a:extLst>
          </p:cNvPr>
          <p:cNvSpPr/>
          <p:nvPr userDrawn="1"/>
        </p:nvSpPr>
        <p:spPr>
          <a:xfrm>
            <a:off x="6116320" y="0"/>
            <a:ext cx="60756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78420" y="1108800"/>
            <a:ext cx="5580000" cy="720000"/>
          </a:xfrm>
        </p:spPr>
        <p:txBody>
          <a:bodyPr>
            <a:no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78420" y="1913861"/>
            <a:ext cx="5580000" cy="456614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931D989D-A10D-324A-934D-565816DBA2FD}"/>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tx2"/>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sp>
        <p:nvSpPr>
          <p:cNvPr id="8" name="Text Placeholder 8">
            <a:extLst>
              <a:ext uri="{FF2B5EF4-FFF2-40B4-BE49-F238E27FC236}">
                <a16:creationId xmlns:a16="http://schemas.microsoft.com/office/drawing/2014/main" id="{3080EB9B-83F0-0546-9900-8DD72A2953E3}"/>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tx1"/>
                </a:solidFill>
              </a:defRPr>
            </a:lvl1pPr>
          </a:lstStyle>
          <a:p>
            <a:pPr lvl="0"/>
            <a:r>
              <a:rPr lang="en-US"/>
              <a:t>Explanation here</a:t>
            </a:r>
          </a:p>
        </p:txBody>
      </p:sp>
      <p:pic>
        <p:nvPicPr>
          <p:cNvPr id="9" name="Picture 8" descr="A black background with white dots&#10;&#10;Description automatically generated">
            <a:extLst>
              <a:ext uri="{FF2B5EF4-FFF2-40B4-BE49-F238E27FC236}">
                <a16:creationId xmlns:a16="http://schemas.microsoft.com/office/drawing/2014/main" id="{92B5C8BA-6928-4944-A568-5C2EB2847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7705943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and fact - ligh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53E2-6D6F-F646-B515-DA553A76F708}"/>
              </a:ext>
            </a:extLst>
          </p:cNvPr>
          <p:cNvSpPr/>
          <p:nvPr userDrawn="1"/>
        </p:nvSpPr>
        <p:spPr>
          <a:xfrm>
            <a:off x="6116320" y="0"/>
            <a:ext cx="6075680" cy="6858000"/>
          </a:xfrm>
          <a:prstGeom prst="rect">
            <a:avLst/>
          </a:prstGeom>
          <a:solidFill>
            <a:srgbClr val="D7FDF5"/>
          </a:solidFill>
          <a:ln>
            <a:solidFill>
              <a:srgbClr val="D7F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78420" y="1108800"/>
            <a:ext cx="5580000" cy="720000"/>
          </a:xfrm>
        </p:spPr>
        <p:txBody>
          <a:bodyPr>
            <a:no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78420" y="1913861"/>
            <a:ext cx="5580000" cy="456614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931D989D-A10D-324A-934D-565816DBA2FD}"/>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tx2"/>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sp>
        <p:nvSpPr>
          <p:cNvPr id="8" name="Text Placeholder 8">
            <a:extLst>
              <a:ext uri="{FF2B5EF4-FFF2-40B4-BE49-F238E27FC236}">
                <a16:creationId xmlns:a16="http://schemas.microsoft.com/office/drawing/2014/main" id="{3080EB9B-83F0-0546-9900-8DD72A2953E3}"/>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tx1"/>
                </a:solidFill>
              </a:defRPr>
            </a:lvl1pPr>
          </a:lstStyle>
          <a:p>
            <a:pPr lvl="0"/>
            <a:r>
              <a:rPr lang="en-US"/>
              <a:t>Explanation here</a:t>
            </a:r>
          </a:p>
        </p:txBody>
      </p:sp>
      <p:pic>
        <p:nvPicPr>
          <p:cNvPr id="9" name="Picture 8" descr="A black background with white dots&#10;&#10;Description automatically generated">
            <a:extLst>
              <a:ext uri="{FF2B5EF4-FFF2-40B4-BE49-F238E27FC236}">
                <a16:creationId xmlns:a16="http://schemas.microsoft.com/office/drawing/2014/main" id="{92B5C8BA-6928-4944-A568-5C2EB2847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5890695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fact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5F79E0-C571-A1BF-FABE-3F40A62A7548}"/>
              </a:ext>
            </a:extLst>
          </p:cNvPr>
          <p:cNvSpPr/>
          <p:nvPr userDrawn="1"/>
        </p:nvSpPr>
        <p:spPr>
          <a:xfrm>
            <a:off x="6116320" y="0"/>
            <a:ext cx="6075680" cy="6858000"/>
          </a:xfrm>
          <a:prstGeom prst="rect">
            <a:avLst/>
          </a:prstGeom>
          <a:solidFill>
            <a:srgbClr val="CC58B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1B51FE7B-1898-0A4F-845A-9F2EE3037FC0}"/>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bg1"/>
                </a:solidFill>
              </a:defRPr>
            </a:lvl1pPr>
          </a:lstStyle>
          <a:p>
            <a:pPr lvl="0"/>
            <a:r>
              <a:rPr lang="en-US"/>
              <a:t>Explanation here</a:t>
            </a:r>
          </a:p>
        </p:txBody>
      </p:sp>
      <p:sp>
        <p:nvSpPr>
          <p:cNvPr id="10" name="Text Placeholder 5">
            <a:extLst>
              <a:ext uri="{FF2B5EF4-FFF2-40B4-BE49-F238E27FC236}">
                <a16:creationId xmlns:a16="http://schemas.microsoft.com/office/drawing/2014/main" id="{A8465430-1AA1-8943-A7A5-1DE1399001B7}"/>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bg1"/>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pic>
        <p:nvPicPr>
          <p:cNvPr id="4" name="Picture 3" descr="A black background with white dots&#10;&#10;Description automatically generated">
            <a:extLst>
              <a:ext uri="{FF2B5EF4-FFF2-40B4-BE49-F238E27FC236}">
                <a16:creationId xmlns:a16="http://schemas.microsoft.com/office/drawing/2014/main" id="{48923985-2DAE-4FC0-9C52-2FA080C857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5066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picture - blue">
    <p:bg>
      <p:bgPr>
        <a:solidFill>
          <a:schemeClr val="accent1"/>
        </a:solidFill>
        <a:effectLst/>
      </p:bgPr>
    </p:bg>
    <p:spTree>
      <p:nvGrpSpPr>
        <p:cNvPr id="1" name=""/>
        <p:cNvGrpSpPr/>
        <p:nvPr/>
      </p:nvGrpSpPr>
      <p:grpSpPr>
        <a:xfrm>
          <a:off x="0" y="0"/>
          <a:ext cx="0" cy="0"/>
          <a:chOff x="0" y="0"/>
          <a:chExt cx="0" cy="0"/>
        </a:xfrm>
      </p:grpSpPr>
      <p:pic>
        <p:nvPicPr>
          <p:cNvPr id="4" name="Picture 3" descr="A black background with white dots&#10;&#10;Description automatically generated">
            <a:extLst>
              <a:ext uri="{FF2B5EF4-FFF2-40B4-BE49-F238E27FC236}">
                <a16:creationId xmlns:a16="http://schemas.microsoft.com/office/drawing/2014/main" id="{D9DCDF0C-11DC-8163-A3E9-5024EDC0B9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6" name="Picture Placeholder 5">
            <a:extLst>
              <a:ext uri="{FF2B5EF4-FFF2-40B4-BE49-F238E27FC236}">
                <a16:creationId xmlns:a16="http://schemas.microsoft.com/office/drawing/2014/main" id="{1A13AEEC-1620-3596-113E-6C8511C48AB6}"/>
              </a:ext>
            </a:extLst>
          </p:cNvPr>
          <p:cNvSpPr>
            <a:spLocks noGrp="1"/>
          </p:cNvSpPr>
          <p:nvPr>
            <p:ph type="pic" sz="quarter" idx="10"/>
          </p:nvPr>
        </p:nvSpPr>
        <p:spPr>
          <a:xfrm>
            <a:off x="6096000" y="0"/>
            <a:ext cx="6096000" cy="6858000"/>
          </a:xfrm>
        </p:spPr>
        <p:txBody>
          <a:bodyPr/>
          <a:lstStyle/>
          <a:p>
            <a:endParaRPr lang="en-GB"/>
          </a:p>
        </p:txBody>
      </p:sp>
      <p:sp>
        <p:nvSpPr>
          <p:cNvPr id="9" name="Title 1">
            <a:extLst>
              <a:ext uri="{FF2B5EF4-FFF2-40B4-BE49-F238E27FC236}">
                <a16:creationId xmlns:a16="http://schemas.microsoft.com/office/drawing/2014/main" id="{FCE995D2-C7C8-D332-04BE-1E0B119BA8C9}"/>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10" name="Content Placeholder 2">
            <a:extLst>
              <a:ext uri="{FF2B5EF4-FFF2-40B4-BE49-F238E27FC236}">
                <a16:creationId xmlns:a16="http://schemas.microsoft.com/office/drawing/2014/main" id="{99E9C12C-2F83-ADAA-88E2-B51F3CC49CC8}"/>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50463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and picture - blue">
    <p:bg>
      <p:bgPr>
        <a:solidFill>
          <a:srgbClr val="D7FDF5"/>
        </a:solidFill>
        <a:effectLst/>
      </p:bgPr>
    </p:bg>
    <p:spTree>
      <p:nvGrpSpPr>
        <p:cNvPr id="1" name=""/>
        <p:cNvGrpSpPr/>
        <p:nvPr/>
      </p:nvGrpSpPr>
      <p:grpSpPr>
        <a:xfrm>
          <a:off x="0" y="0"/>
          <a:ext cx="0" cy="0"/>
          <a:chOff x="0" y="0"/>
          <a:chExt cx="0" cy="0"/>
        </a:xfrm>
      </p:grpSpPr>
      <p:pic>
        <p:nvPicPr>
          <p:cNvPr id="4" name="Picture 3" descr="A black background with white dots&#10;&#10;Description automatically generated">
            <a:extLst>
              <a:ext uri="{FF2B5EF4-FFF2-40B4-BE49-F238E27FC236}">
                <a16:creationId xmlns:a16="http://schemas.microsoft.com/office/drawing/2014/main" id="{D9DCDF0C-11DC-8163-A3E9-5024EDC0B9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6" name="Picture Placeholder 5">
            <a:extLst>
              <a:ext uri="{FF2B5EF4-FFF2-40B4-BE49-F238E27FC236}">
                <a16:creationId xmlns:a16="http://schemas.microsoft.com/office/drawing/2014/main" id="{1A13AEEC-1620-3596-113E-6C8511C48AB6}"/>
              </a:ext>
            </a:extLst>
          </p:cNvPr>
          <p:cNvSpPr>
            <a:spLocks noGrp="1"/>
          </p:cNvSpPr>
          <p:nvPr>
            <p:ph type="pic" sz="quarter" idx="10"/>
          </p:nvPr>
        </p:nvSpPr>
        <p:spPr>
          <a:xfrm>
            <a:off x="6096000" y="0"/>
            <a:ext cx="6096000" cy="6858000"/>
          </a:xfrm>
        </p:spPr>
        <p:txBody>
          <a:bodyPr/>
          <a:lstStyle/>
          <a:p>
            <a:endParaRPr lang="en-GB"/>
          </a:p>
        </p:txBody>
      </p:sp>
      <p:sp>
        <p:nvSpPr>
          <p:cNvPr id="9" name="Title 1">
            <a:extLst>
              <a:ext uri="{FF2B5EF4-FFF2-40B4-BE49-F238E27FC236}">
                <a16:creationId xmlns:a16="http://schemas.microsoft.com/office/drawing/2014/main" id="{FCE995D2-C7C8-D332-04BE-1E0B119BA8C9}"/>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10" name="Content Placeholder 2">
            <a:extLst>
              <a:ext uri="{FF2B5EF4-FFF2-40B4-BE49-F238E27FC236}">
                <a16:creationId xmlns:a16="http://schemas.microsoft.com/office/drawing/2014/main" id="{99E9C12C-2F83-ADAA-88E2-B51F3CC49CC8}"/>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7614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D7FDF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C500FB-08E3-061D-631E-707B0CE10741}"/>
              </a:ext>
            </a:extLst>
          </p:cNvPr>
          <p:cNvPicPr>
            <a:picLocks noChangeAspect="1"/>
          </p:cNvPicPr>
          <p:nvPr userDrawn="1"/>
        </p:nvPicPr>
        <p:blipFill rotWithShape="1">
          <a:blip r:embed="rId2"/>
          <a:srcRect r="63088" b="49993"/>
          <a:stretch/>
        </p:blipFill>
        <p:spPr>
          <a:xfrm>
            <a:off x="3190707" y="-1"/>
            <a:ext cx="9001293" cy="6858001"/>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3200">
                <a:latin typeface="+mj-lt"/>
              </a:defRPr>
            </a:lvl1pPr>
          </a:lstStyle>
          <a:p>
            <a:pPr lvl="0"/>
            <a:r>
              <a:rPr lang="en-US" dirty="0"/>
              <a:t>Presentation sub-title</a:t>
            </a:r>
            <a:endParaRPr lang="en-GB" dirty="0"/>
          </a:p>
        </p:txBody>
      </p:sp>
    </p:spTree>
    <p:extLst>
      <p:ext uri="{BB962C8B-B14F-4D97-AF65-F5344CB8AC3E}">
        <p14:creationId xmlns:p14="http://schemas.microsoft.com/office/powerpoint/2010/main" val="41455402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99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67A78BE5-F058-41EC-94FF-CF1CA36394E5}"/>
              </a:ext>
            </a:extLst>
          </p:cNvPr>
          <p:cNvSpPr>
            <a:spLocks noGrp="1"/>
          </p:cNvSpPr>
          <p:nvPr>
            <p:ph sz="half" idx="1"/>
          </p:nvPr>
        </p:nvSpPr>
        <p:spPr>
          <a:xfrm>
            <a:off x="18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677281A7-AB29-7246-B88E-7FA31840EC6A}"/>
              </a:ext>
            </a:extLst>
          </p:cNvPr>
          <p:cNvSpPr>
            <a:spLocks noGrp="1"/>
          </p:cNvSpPr>
          <p:nvPr>
            <p:ph sz="half" idx="10"/>
          </p:nvPr>
        </p:nvSpPr>
        <p:spPr>
          <a:xfrm>
            <a:off x="612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black background with white dots&#10;&#10;Description automatically generated">
            <a:extLst>
              <a:ext uri="{FF2B5EF4-FFF2-40B4-BE49-F238E27FC236}">
                <a16:creationId xmlns:a16="http://schemas.microsoft.com/office/drawing/2014/main" id="{4C7EC4C0-55B2-80EC-39E4-E5A921FCC3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750198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0" name="Picture Placeholder 5">
            <a:extLst>
              <a:ext uri="{FF2B5EF4-FFF2-40B4-BE49-F238E27FC236}">
                <a16:creationId xmlns:a16="http://schemas.microsoft.com/office/drawing/2014/main" id="{33E3D5F2-5B79-B60B-1C96-C64465B9B975}"/>
              </a:ext>
            </a:extLst>
          </p:cNvPr>
          <p:cNvSpPr>
            <a:spLocks noGrp="1"/>
          </p:cNvSpPr>
          <p:nvPr>
            <p:ph type="pic" sz="quarter" idx="10"/>
          </p:nvPr>
        </p:nvSpPr>
        <p:spPr>
          <a:xfrm>
            <a:off x="6096001" y="1836000"/>
            <a:ext cx="5712000" cy="4668052"/>
          </a:xfrm>
          <a:solidFill>
            <a:schemeClr val="tx1">
              <a:lumMod val="10000"/>
              <a:lumOff val="90000"/>
            </a:schemeClr>
          </a:solidFill>
        </p:spPr>
        <p:txBody>
          <a:bodyPr/>
          <a:lstStyle/>
          <a:p>
            <a:r>
              <a:rPr lang="en-US"/>
              <a:t>Click icon to add picture</a:t>
            </a:r>
          </a:p>
        </p:txBody>
      </p:sp>
      <p:sp>
        <p:nvSpPr>
          <p:cNvPr id="11" name="Content Placeholder 2">
            <a:extLst>
              <a:ext uri="{FF2B5EF4-FFF2-40B4-BE49-F238E27FC236}">
                <a16:creationId xmlns:a16="http://schemas.microsoft.com/office/drawing/2014/main" id="{DB92624B-7C48-D2E4-3039-B6C1B374A478}"/>
              </a:ext>
            </a:extLst>
          </p:cNvPr>
          <p:cNvSpPr>
            <a:spLocks noGrp="1"/>
          </p:cNvSpPr>
          <p:nvPr>
            <p:ph idx="1"/>
          </p:nvPr>
        </p:nvSpPr>
        <p:spPr>
          <a:xfrm>
            <a:off x="180000" y="1811948"/>
            <a:ext cx="5712000" cy="4692104"/>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A black background with white dots&#10;&#10;Description automatically generated">
            <a:extLst>
              <a:ext uri="{FF2B5EF4-FFF2-40B4-BE49-F238E27FC236}">
                <a16:creationId xmlns:a16="http://schemas.microsoft.com/office/drawing/2014/main" id="{E42B10B4-977B-DAF1-B4D7-3C97D40E6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41738592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5711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0" name="Picture Placeholder 5">
            <a:extLst>
              <a:ext uri="{FF2B5EF4-FFF2-40B4-BE49-F238E27FC236}">
                <a16:creationId xmlns:a16="http://schemas.microsoft.com/office/drawing/2014/main" id="{33E3D5F2-5B79-B60B-1C96-C64465B9B975}"/>
              </a:ext>
            </a:extLst>
          </p:cNvPr>
          <p:cNvSpPr>
            <a:spLocks noGrp="1"/>
          </p:cNvSpPr>
          <p:nvPr>
            <p:ph type="pic" sz="quarter" idx="10"/>
          </p:nvPr>
        </p:nvSpPr>
        <p:spPr>
          <a:xfrm>
            <a:off x="6096000" y="0"/>
            <a:ext cx="6095999" cy="6858000"/>
          </a:xfrm>
          <a:solidFill>
            <a:schemeClr val="tx1">
              <a:lumMod val="10000"/>
              <a:lumOff val="90000"/>
            </a:schemeClr>
          </a:solidFill>
        </p:spPr>
        <p:txBody>
          <a:bodyPr/>
          <a:lstStyle/>
          <a:p>
            <a:r>
              <a:rPr lang="en-US"/>
              <a:t>Click icon to add picture</a:t>
            </a:r>
          </a:p>
        </p:txBody>
      </p:sp>
      <p:sp>
        <p:nvSpPr>
          <p:cNvPr id="11" name="Content Placeholder 2">
            <a:extLst>
              <a:ext uri="{FF2B5EF4-FFF2-40B4-BE49-F238E27FC236}">
                <a16:creationId xmlns:a16="http://schemas.microsoft.com/office/drawing/2014/main" id="{DB92624B-7C48-D2E4-3039-B6C1B374A478}"/>
              </a:ext>
            </a:extLst>
          </p:cNvPr>
          <p:cNvSpPr>
            <a:spLocks noGrp="1"/>
          </p:cNvSpPr>
          <p:nvPr>
            <p:ph idx="1"/>
          </p:nvPr>
        </p:nvSpPr>
        <p:spPr>
          <a:xfrm>
            <a:off x="180000" y="1811948"/>
            <a:ext cx="5712000" cy="4692104"/>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A black background with white dots&#10;&#10;Description automatically generated">
            <a:extLst>
              <a:ext uri="{FF2B5EF4-FFF2-40B4-BE49-F238E27FC236}">
                <a16:creationId xmlns:a16="http://schemas.microsoft.com/office/drawing/2014/main" id="{E42B10B4-977B-DAF1-B4D7-3C97D40E6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917767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0%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4" name="SmartArt Placeholder 12">
            <a:extLst>
              <a:ext uri="{FF2B5EF4-FFF2-40B4-BE49-F238E27FC236}">
                <a16:creationId xmlns:a16="http://schemas.microsoft.com/office/drawing/2014/main" id="{71F5A3A2-A67C-EBF7-F716-D37021B15192}"/>
              </a:ext>
            </a:extLst>
          </p:cNvPr>
          <p:cNvSpPr>
            <a:spLocks noGrp="1"/>
          </p:cNvSpPr>
          <p:nvPr>
            <p:ph type="dgm" sz="quarter" idx="10"/>
          </p:nvPr>
        </p:nvSpPr>
        <p:spPr>
          <a:xfrm>
            <a:off x="175042" y="1836000"/>
            <a:ext cx="11627999" cy="4667988"/>
          </a:xfrm>
        </p:spPr>
        <p:txBody>
          <a:bodyPr/>
          <a:lstStyle/>
          <a:p>
            <a:r>
              <a:rPr lang="en-US"/>
              <a:t>Click icon to add SmartArt graphic</a:t>
            </a:r>
            <a:endParaRPr lang="en-GB"/>
          </a:p>
        </p:txBody>
      </p:sp>
      <p:pic>
        <p:nvPicPr>
          <p:cNvPr id="3" name="Picture 2" descr="A black background with white dots&#10;&#10;Description automatically generated">
            <a:extLst>
              <a:ext uri="{FF2B5EF4-FFF2-40B4-BE49-F238E27FC236}">
                <a16:creationId xmlns:a16="http://schemas.microsoft.com/office/drawing/2014/main" id="{ED6D027C-FD4F-9EE3-01A0-7214FE8DBE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0076807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box f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Text Placeholder 25">
            <a:extLst>
              <a:ext uri="{FF2B5EF4-FFF2-40B4-BE49-F238E27FC236}">
                <a16:creationId xmlns:a16="http://schemas.microsoft.com/office/drawing/2014/main" id="{F34FFB12-D402-B602-E9BD-516E61127F9D}"/>
              </a:ext>
            </a:extLst>
          </p:cNvPr>
          <p:cNvSpPr>
            <a:spLocks noGrp="1"/>
          </p:cNvSpPr>
          <p:nvPr>
            <p:ph type="body" sz="quarter" idx="10" hasCustomPrompt="1"/>
          </p:nvPr>
        </p:nvSpPr>
        <p:spPr>
          <a:xfrm>
            <a:off x="859898" y="2897205"/>
            <a:ext cx="3106268" cy="2684030"/>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4" name="Text Placeholder 25">
            <a:extLst>
              <a:ext uri="{FF2B5EF4-FFF2-40B4-BE49-F238E27FC236}">
                <a16:creationId xmlns:a16="http://schemas.microsoft.com/office/drawing/2014/main" id="{6CBCDFD9-67C4-D418-09B8-76739DA7B505}"/>
              </a:ext>
            </a:extLst>
          </p:cNvPr>
          <p:cNvSpPr>
            <a:spLocks noGrp="1"/>
          </p:cNvSpPr>
          <p:nvPr>
            <p:ph type="body" sz="quarter" idx="11" hasCustomPrompt="1"/>
          </p:nvPr>
        </p:nvSpPr>
        <p:spPr>
          <a:xfrm>
            <a:off x="1217080" y="3706928"/>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6" name="Text Placeholder 25">
            <a:extLst>
              <a:ext uri="{FF2B5EF4-FFF2-40B4-BE49-F238E27FC236}">
                <a16:creationId xmlns:a16="http://schemas.microsoft.com/office/drawing/2014/main" id="{3FDBCC27-8D08-802A-F7C5-F857ECB9152F}"/>
              </a:ext>
            </a:extLst>
          </p:cNvPr>
          <p:cNvSpPr>
            <a:spLocks noGrp="1"/>
          </p:cNvSpPr>
          <p:nvPr>
            <p:ph type="body" sz="quarter" idx="12" hasCustomPrompt="1"/>
          </p:nvPr>
        </p:nvSpPr>
        <p:spPr>
          <a:xfrm>
            <a:off x="1217080" y="3155458"/>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7" name="Text Placeholder 25">
            <a:extLst>
              <a:ext uri="{FF2B5EF4-FFF2-40B4-BE49-F238E27FC236}">
                <a16:creationId xmlns:a16="http://schemas.microsoft.com/office/drawing/2014/main" id="{D9ECCF5D-66C4-1FD9-CCE7-76C99D164102}"/>
              </a:ext>
            </a:extLst>
          </p:cNvPr>
          <p:cNvSpPr>
            <a:spLocks noGrp="1"/>
          </p:cNvSpPr>
          <p:nvPr>
            <p:ph type="body" sz="quarter" idx="13" hasCustomPrompt="1"/>
          </p:nvPr>
        </p:nvSpPr>
        <p:spPr>
          <a:xfrm>
            <a:off x="4542866" y="2897634"/>
            <a:ext cx="3106268" cy="2684030"/>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8" name="Text Placeholder 25">
            <a:extLst>
              <a:ext uri="{FF2B5EF4-FFF2-40B4-BE49-F238E27FC236}">
                <a16:creationId xmlns:a16="http://schemas.microsoft.com/office/drawing/2014/main" id="{29C23ADE-D631-F5B5-A8F4-4FDF7BD33255}"/>
              </a:ext>
            </a:extLst>
          </p:cNvPr>
          <p:cNvSpPr>
            <a:spLocks noGrp="1"/>
          </p:cNvSpPr>
          <p:nvPr>
            <p:ph type="body" sz="quarter" idx="14" hasCustomPrompt="1"/>
          </p:nvPr>
        </p:nvSpPr>
        <p:spPr>
          <a:xfrm>
            <a:off x="4900048" y="3707357"/>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9" name="Text Placeholder 25">
            <a:extLst>
              <a:ext uri="{FF2B5EF4-FFF2-40B4-BE49-F238E27FC236}">
                <a16:creationId xmlns:a16="http://schemas.microsoft.com/office/drawing/2014/main" id="{8E7A9802-81DD-7913-68AC-8A9D69E1521C}"/>
              </a:ext>
            </a:extLst>
          </p:cNvPr>
          <p:cNvSpPr>
            <a:spLocks noGrp="1"/>
          </p:cNvSpPr>
          <p:nvPr>
            <p:ph type="body" sz="quarter" idx="15" hasCustomPrompt="1"/>
          </p:nvPr>
        </p:nvSpPr>
        <p:spPr>
          <a:xfrm>
            <a:off x="4900048" y="3155887"/>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12" name="Text Placeholder 25">
            <a:extLst>
              <a:ext uri="{FF2B5EF4-FFF2-40B4-BE49-F238E27FC236}">
                <a16:creationId xmlns:a16="http://schemas.microsoft.com/office/drawing/2014/main" id="{79AC59AB-FCA4-2A2A-1298-D1D0409E1EC5}"/>
              </a:ext>
            </a:extLst>
          </p:cNvPr>
          <p:cNvSpPr>
            <a:spLocks noGrp="1"/>
          </p:cNvSpPr>
          <p:nvPr>
            <p:ph type="body" sz="quarter" idx="16" hasCustomPrompt="1"/>
          </p:nvPr>
        </p:nvSpPr>
        <p:spPr>
          <a:xfrm>
            <a:off x="8225834" y="2897205"/>
            <a:ext cx="3106268" cy="2684030"/>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13" name="Text Placeholder 25">
            <a:extLst>
              <a:ext uri="{FF2B5EF4-FFF2-40B4-BE49-F238E27FC236}">
                <a16:creationId xmlns:a16="http://schemas.microsoft.com/office/drawing/2014/main" id="{99050C6C-1E23-8B5A-0462-E2356C0AF8D8}"/>
              </a:ext>
            </a:extLst>
          </p:cNvPr>
          <p:cNvSpPr>
            <a:spLocks noGrp="1"/>
          </p:cNvSpPr>
          <p:nvPr>
            <p:ph type="body" sz="quarter" idx="17" hasCustomPrompt="1"/>
          </p:nvPr>
        </p:nvSpPr>
        <p:spPr>
          <a:xfrm>
            <a:off x="8583016" y="3706928"/>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14" name="Text Placeholder 25">
            <a:extLst>
              <a:ext uri="{FF2B5EF4-FFF2-40B4-BE49-F238E27FC236}">
                <a16:creationId xmlns:a16="http://schemas.microsoft.com/office/drawing/2014/main" id="{7E85BFF8-C5CE-02C0-880A-2221EE861C58}"/>
              </a:ext>
            </a:extLst>
          </p:cNvPr>
          <p:cNvSpPr>
            <a:spLocks noGrp="1"/>
          </p:cNvSpPr>
          <p:nvPr>
            <p:ph type="body" sz="quarter" idx="18" hasCustomPrompt="1"/>
          </p:nvPr>
        </p:nvSpPr>
        <p:spPr>
          <a:xfrm>
            <a:off x="8583016" y="3155458"/>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3</a:t>
            </a:r>
          </a:p>
        </p:txBody>
      </p:sp>
      <p:sp>
        <p:nvSpPr>
          <p:cNvPr id="16" name="Rectangle 15">
            <a:extLst>
              <a:ext uri="{FF2B5EF4-FFF2-40B4-BE49-F238E27FC236}">
                <a16:creationId xmlns:a16="http://schemas.microsoft.com/office/drawing/2014/main" id="{1DD638C3-E432-2C47-B0DE-7158800A03A1}"/>
              </a:ext>
            </a:extLst>
          </p:cNvPr>
          <p:cNvSpPr/>
          <p:nvPr userDrawn="1"/>
        </p:nvSpPr>
        <p:spPr>
          <a:xfrm>
            <a:off x="4430971" y="4106251"/>
            <a:ext cx="563217" cy="5209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Picture 9" descr="A black background with white dots&#10;&#10;Description automatically generated">
            <a:extLst>
              <a:ext uri="{FF2B5EF4-FFF2-40B4-BE49-F238E27FC236}">
                <a16:creationId xmlns:a16="http://schemas.microsoft.com/office/drawing/2014/main" id="{A0138279-8E58-F965-426B-B4E9AC6394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11" name="Straight Arrow Connector 10">
            <a:extLst>
              <a:ext uri="{FF2B5EF4-FFF2-40B4-BE49-F238E27FC236}">
                <a16:creationId xmlns:a16="http://schemas.microsoft.com/office/drawing/2014/main" id="{2F7B789C-5FC4-2A23-27AC-FD6564C881B6}"/>
              </a:ext>
            </a:extLst>
          </p:cNvPr>
          <p:cNvCxnSpPr/>
          <p:nvPr userDrawn="1"/>
        </p:nvCxnSpPr>
        <p:spPr>
          <a:xfrm>
            <a:off x="4051005" y="4222779"/>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2FF038-EA5C-8C82-C240-97BC1F7B51D2}"/>
              </a:ext>
            </a:extLst>
          </p:cNvPr>
          <p:cNvCxnSpPr/>
          <p:nvPr userDrawn="1"/>
        </p:nvCxnSpPr>
        <p:spPr>
          <a:xfrm>
            <a:off x="7744047" y="4245698"/>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06385"/>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box f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1" name="Text Placeholder 25">
            <a:extLst>
              <a:ext uri="{FF2B5EF4-FFF2-40B4-BE49-F238E27FC236}">
                <a16:creationId xmlns:a16="http://schemas.microsoft.com/office/drawing/2014/main" id="{118AC8ED-6D17-BFAB-3E0F-A74F81EC6A2D}"/>
              </a:ext>
            </a:extLst>
          </p:cNvPr>
          <p:cNvSpPr>
            <a:spLocks noGrp="1"/>
          </p:cNvSpPr>
          <p:nvPr>
            <p:ph type="body" sz="quarter" idx="21" hasCustomPrompt="1"/>
          </p:nvPr>
        </p:nvSpPr>
        <p:spPr>
          <a:xfrm>
            <a:off x="202160" y="2480946"/>
            <a:ext cx="2592023" cy="3110568"/>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2" name="Text Placeholder 25">
            <a:extLst>
              <a:ext uri="{FF2B5EF4-FFF2-40B4-BE49-F238E27FC236}">
                <a16:creationId xmlns:a16="http://schemas.microsoft.com/office/drawing/2014/main" id="{AE83ACA3-6CCB-D2C5-7995-6ABA9AEDFD00}"/>
              </a:ext>
            </a:extLst>
          </p:cNvPr>
          <p:cNvSpPr>
            <a:spLocks noGrp="1"/>
          </p:cNvSpPr>
          <p:nvPr>
            <p:ph type="body" sz="quarter" idx="22" hasCustomPrompt="1"/>
          </p:nvPr>
        </p:nvSpPr>
        <p:spPr>
          <a:xfrm>
            <a:off x="448889"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3" name="Text Placeholder 25">
            <a:extLst>
              <a:ext uri="{FF2B5EF4-FFF2-40B4-BE49-F238E27FC236}">
                <a16:creationId xmlns:a16="http://schemas.microsoft.com/office/drawing/2014/main" id="{668379EA-653A-1EDB-755D-371D923970CE}"/>
              </a:ext>
            </a:extLst>
          </p:cNvPr>
          <p:cNvSpPr>
            <a:spLocks noGrp="1"/>
          </p:cNvSpPr>
          <p:nvPr>
            <p:ph type="body" sz="quarter" idx="23" hasCustomPrompt="1"/>
          </p:nvPr>
        </p:nvSpPr>
        <p:spPr>
          <a:xfrm>
            <a:off x="448889"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34" name="Text Placeholder 25">
            <a:extLst>
              <a:ext uri="{FF2B5EF4-FFF2-40B4-BE49-F238E27FC236}">
                <a16:creationId xmlns:a16="http://schemas.microsoft.com/office/drawing/2014/main" id="{8A769013-87D1-F198-BEBB-77661457B0B9}"/>
              </a:ext>
            </a:extLst>
          </p:cNvPr>
          <p:cNvSpPr>
            <a:spLocks noGrp="1"/>
          </p:cNvSpPr>
          <p:nvPr>
            <p:ph type="body" sz="quarter" idx="24" hasCustomPrompt="1"/>
          </p:nvPr>
        </p:nvSpPr>
        <p:spPr>
          <a:xfrm>
            <a:off x="3229494" y="2480946"/>
            <a:ext cx="2592023" cy="3110568"/>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5" name="Text Placeholder 25">
            <a:extLst>
              <a:ext uri="{FF2B5EF4-FFF2-40B4-BE49-F238E27FC236}">
                <a16:creationId xmlns:a16="http://schemas.microsoft.com/office/drawing/2014/main" id="{05EB2E67-0F72-28A2-0975-5793296D0CBB}"/>
              </a:ext>
            </a:extLst>
          </p:cNvPr>
          <p:cNvSpPr>
            <a:spLocks noGrp="1"/>
          </p:cNvSpPr>
          <p:nvPr>
            <p:ph type="body" sz="quarter" idx="25" hasCustomPrompt="1"/>
          </p:nvPr>
        </p:nvSpPr>
        <p:spPr>
          <a:xfrm>
            <a:off x="3476223"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6" name="Text Placeholder 25">
            <a:extLst>
              <a:ext uri="{FF2B5EF4-FFF2-40B4-BE49-F238E27FC236}">
                <a16:creationId xmlns:a16="http://schemas.microsoft.com/office/drawing/2014/main" id="{928F24B8-51E6-2C03-A51D-6CEFB8B8F20B}"/>
              </a:ext>
            </a:extLst>
          </p:cNvPr>
          <p:cNvSpPr>
            <a:spLocks noGrp="1"/>
          </p:cNvSpPr>
          <p:nvPr>
            <p:ph type="body" sz="quarter" idx="26" hasCustomPrompt="1"/>
          </p:nvPr>
        </p:nvSpPr>
        <p:spPr>
          <a:xfrm>
            <a:off x="3476223"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37" name="Text Placeholder 25">
            <a:extLst>
              <a:ext uri="{FF2B5EF4-FFF2-40B4-BE49-F238E27FC236}">
                <a16:creationId xmlns:a16="http://schemas.microsoft.com/office/drawing/2014/main" id="{D3324153-7FE1-5268-EAB2-9E306D9462B4}"/>
              </a:ext>
            </a:extLst>
          </p:cNvPr>
          <p:cNvSpPr>
            <a:spLocks noGrp="1"/>
          </p:cNvSpPr>
          <p:nvPr>
            <p:ph type="body" sz="quarter" idx="27" hasCustomPrompt="1"/>
          </p:nvPr>
        </p:nvSpPr>
        <p:spPr>
          <a:xfrm>
            <a:off x="6315030" y="2480946"/>
            <a:ext cx="2592023" cy="3110568"/>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8" name="Text Placeholder 25">
            <a:extLst>
              <a:ext uri="{FF2B5EF4-FFF2-40B4-BE49-F238E27FC236}">
                <a16:creationId xmlns:a16="http://schemas.microsoft.com/office/drawing/2014/main" id="{977B8BA4-7CB0-09F1-49D6-D29CC72F8184}"/>
              </a:ext>
            </a:extLst>
          </p:cNvPr>
          <p:cNvSpPr>
            <a:spLocks noGrp="1"/>
          </p:cNvSpPr>
          <p:nvPr>
            <p:ph type="body" sz="quarter" idx="28" hasCustomPrompt="1"/>
          </p:nvPr>
        </p:nvSpPr>
        <p:spPr>
          <a:xfrm>
            <a:off x="6561759"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9" name="Text Placeholder 25">
            <a:extLst>
              <a:ext uri="{FF2B5EF4-FFF2-40B4-BE49-F238E27FC236}">
                <a16:creationId xmlns:a16="http://schemas.microsoft.com/office/drawing/2014/main" id="{7984CCB1-BB8C-00EF-21D5-DFB622937E1F}"/>
              </a:ext>
            </a:extLst>
          </p:cNvPr>
          <p:cNvSpPr>
            <a:spLocks noGrp="1"/>
          </p:cNvSpPr>
          <p:nvPr>
            <p:ph type="body" sz="quarter" idx="29" hasCustomPrompt="1"/>
          </p:nvPr>
        </p:nvSpPr>
        <p:spPr>
          <a:xfrm>
            <a:off x="6561759"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3</a:t>
            </a:r>
          </a:p>
        </p:txBody>
      </p:sp>
      <p:sp>
        <p:nvSpPr>
          <p:cNvPr id="40" name="Text Placeholder 25">
            <a:extLst>
              <a:ext uri="{FF2B5EF4-FFF2-40B4-BE49-F238E27FC236}">
                <a16:creationId xmlns:a16="http://schemas.microsoft.com/office/drawing/2014/main" id="{2E1F7364-9FC0-ADC9-ABE8-9ED4EC8071A9}"/>
              </a:ext>
            </a:extLst>
          </p:cNvPr>
          <p:cNvSpPr>
            <a:spLocks noGrp="1"/>
          </p:cNvSpPr>
          <p:nvPr>
            <p:ph type="body" sz="quarter" idx="30" hasCustomPrompt="1"/>
          </p:nvPr>
        </p:nvSpPr>
        <p:spPr>
          <a:xfrm>
            <a:off x="9400566" y="2480946"/>
            <a:ext cx="2592023" cy="3110568"/>
          </a:xfrm>
          <a:prstGeom prst="roundRect">
            <a:avLst>
              <a:gd name="adj" fmla="val 15360"/>
            </a:avLst>
          </a:prstGeom>
          <a:solidFill>
            <a:schemeClr val="accent4"/>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41" name="Text Placeholder 25">
            <a:extLst>
              <a:ext uri="{FF2B5EF4-FFF2-40B4-BE49-F238E27FC236}">
                <a16:creationId xmlns:a16="http://schemas.microsoft.com/office/drawing/2014/main" id="{BA2C0A27-AC57-AD35-255D-76F7B1978503}"/>
              </a:ext>
            </a:extLst>
          </p:cNvPr>
          <p:cNvSpPr>
            <a:spLocks noGrp="1"/>
          </p:cNvSpPr>
          <p:nvPr>
            <p:ph type="body" sz="quarter" idx="31" hasCustomPrompt="1"/>
          </p:nvPr>
        </p:nvSpPr>
        <p:spPr>
          <a:xfrm>
            <a:off x="9647295"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2" name="Text Placeholder 25">
            <a:extLst>
              <a:ext uri="{FF2B5EF4-FFF2-40B4-BE49-F238E27FC236}">
                <a16:creationId xmlns:a16="http://schemas.microsoft.com/office/drawing/2014/main" id="{E3CFF061-EC86-9E24-0039-63C10B26059F}"/>
              </a:ext>
            </a:extLst>
          </p:cNvPr>
          <p:cNvSpPr>
            <a:spLocks noGrp="1"/>
          </p:cNvSpPr>
          <p:nvPr>
            <p:ph type="body" sz="quarter" idx="32" hasCustomPrompt="1"/>
          </p:nvPr>
        </p:nvSpPr>
        <p:spPr>
          <a:xfrm>
            <a:off x="9647295"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pic>
        <p:nvPicPr>
          <p:cNvPr id="3" name="Picture 2" descr="A black background with white dots&#10;&#10;Description automatically generated">
            <a:extLst>
              <a:ext uri="{FF2B5EF4-FFF2-40B4-BE49-F238E27FC236}">
                <a16:creationId xmlns:a16="http://schemas.microsoft.com/office/drawing/2014/main" id="{1742DDF3-9277-8BF9-A517-6FE36E5DA0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4" name="Straight Arrow Connector 3">
            <a:extLst>
              <a:ext uri="{FF2B5EF4-FFF2-40B4-BE49-F238E27FC236}">
                <a16:creationId xmlns:a16="http://schemas.microsoft.com/office/drawing/2014/main" id="{761F60ED-1297-BBE4-12CA-5366847E5AE0}"/>
              </a:ext>
            </a:extLst>
          </p:cNvPr>
          <p:cNvCxnSpPr/>
          <p:nvPr userDrawn="1"/>
        </p:nvCxnSpPr>
        <p:spPr>
          <a:xfrm>
            <a:off x="2828262" y="4063291"/>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7A0B7B6-C80E-3463-272B-F8BD1C272ECA}"/>
              </a:ext>
            </a:extLst>
          </p:cNvPr>
          <p:cNvCxnSpPr/>
          <p:nvPr userDrawn="1"/>
        </p:nvCxnSpPr>
        <p:spPr>
          <a:xfrm>
            <a:off x="5906017" y="4087864"/>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F619A46-3BBD-9ECD-DA71-B340570F2E51}"/>
              </a:ext>
            </a:extLst>
          </p:cNvPr>
          <p:cNvCxnSpPr/>
          <p:nvPr userDrawn="1"/>
        </p:nvCxnSpPr>
        <p:spPr>
          <a:xfrm>
            <a:off x="8973099" y="4087864"/>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5586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23" name="Text Placeholder 25">
            <a:extLst>
              <a:ext uri="{FF2B5EF4-FFF2-40B4-BE49-F238E27FC236}">
                <a16:creationId xmlns:a16="http://schemas.microsoft.com/office/drawing/2014/main" id="{C92C8D0C-576A-B7EB-6BD1-52AECCD869C0}"/>
              </a:ext>
            </a:extLst>
          </p:cNvPr>
          <p:cNvSpPr>
            <a:spLocks noGrp="1"/>
          </p:cNvSpPr>
          <p:nvPr>
            <p:ph type="body" sz="quarter" idx="10" hasCustomPrompt="1"/>
          </p:nvPr>
        </p:nvSpPr>
        <p:spPr>
          <a:xfrm>
            <a:off x="181518" y="2667128"/>
            <a:ext cx="2086202" cy="2928286"/>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24" name="Text Placeholder 25">
            <a:extLst>
              <a:ext uri="{FF2B5EF4-FFF2-40B4-BE49-F238E27FC236}">
                <a16:creationId xmlns:a16="http://schemas.microsoft.com/office/drawing/2014/main" id="{266A89F6-B32D-30C4-D795-9D3D522E1F6C}"/>
              </a:ext>
            </a:extLst>
          </p:cNvPr>
          <p:cNvSpPr>
            <a:spLocks noGrp="1"/>
          </p:cNvSpPr>
          <p:nvPr>
            <p:ph type="body" sz="quarter" idx="11" hasCustomPrompt="1"/>
          </p:nvPr>
        </p:nvSpPr>
        <p:spPr>
          <a:xfrm>
            <a:off x="336352" y="346621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5" name="Text Placeholder 25">
            <a:extLst>
              <a:ext uri="{FF2B5EF4-FFF2-40B4-BE49-F238E27FC236}">
                <a16:creationId xmlns:a16="http://schemas.microsoft.com/office/drawing/2014/main" id="{676AB7A6-D774-AE84-FF90-5372D003AE2E}"/>
              </a:ext>
            </a:extLst>
          </p:cNvPr>
          <p:cNvSpPr>
            <a:spLocks noGrp="1"/>
          </p:cNvSpPr>
          <p:nvPr>
            <p:ph type="body" sz="quarter" idx="12" hasCustomPrompt="1"/>
          </p:nvPr>
        </p:nvSpPr>
        <p:spPr>
          <a:xfrm>
            <a:off x="336352" y="291474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26" name="Text Placeholder 25">
            <a:extLst>
              <a:ext uri="{FF2B5EF4-FFF2-40B4-BE49-F238E27FC236}">
                <a16:creationId xmlns:a16="http://schemas.microsoft.com/office/drawing/2014/main" id="{35BB0A32-9C69-4B53-8484-12347BFF853F}"/>
              </a:ext>
            </a:extLst>
          </p:cNvPr>
          <p:cNvSpPr>
            <a:spLocks noGrp="1"/>
          </p:cNvSpPr>
          <p:nvPr>
            <p:ph type="body" sz="quarter" idx="13" hasCustomPrompt="1"/>
          </p:nvPr>
        </p:nvSpPr>
        <p:spPr>
          <a:xfrm>
            <a:off x="2609992" y="2626116"/>
            <a:ext cx="2086202" cy="2928286"/>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27" name="Text Placeholder 25">
            <a:extLst>
              <a:ext uri="{FF2B5EF4-FFF2-40B4-BE49-F238E27FC236}">
                <a16:creationId xmlns:a16="http://schemas.microsoft.com/office/drawing/2014/main" id="{15E93DB4-400D-72DE-68A1-050DA2B11A28}"/>
              </a:ext>
            </a:extLst>
          </p:cNvPr>
          <p:cNvSpPr>
            <a:spLocks noGrp="1"/>
          </p:cNvSpPr>
          <p:nvPr>
            <p:ph type="body" sz="quarter" idx="14" hasCustomPrompt="1"/>
          </p:nvPr>
        </p:nvSpPr>
        <p:spPr>
          <a:xfrm>
            <a:off x="2771739" y="3425206"/>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8" name="Text Placeholder 25">
            <a:extLst>
              <a:ext uri="{FF2B5EF4-FFF2-40B4-BE49-F238E27FC236}">
                <a16:creationId xmlns:a16="http://schemas.microsoft.com/office/drawing/2014/main" id="{07C1925C-AED8-235A-55B6-BC428420DEE1}"/>
              </a:ext>
            </a:extLst>
          </p:cNvPr>
          <p:cNvSpPr>
            <a:spLocks noGrp="1"/>
          </p:cNvSpPr>
          <p:nvPr>
            <p:ph type="body" sz="quarter" idx="15" hasCustomPrompt="1"/>
          </p:nvPr>
        </p:nvSpPr>
        <p:spPr>
          <a:xfrm>
            <a:off x="2771739" y="2873736"/>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29" name="Text Placeholder 25">
            <a:extLst>
              <a:ext uri="{FF2B5EF4-FFF2-40B4-BE49-F238E27FC236}">
                <a16:creationId xmlns:a16="http://schemas.microsoft.com/office/drawing/2014/main" id="{DED34D83-6B7C-88B4-382A-247608E36504}"/>
              </a:ext>
            </a:extLst>
          </p:cNvPr>
          <p:cNvSpPr>
            <a:spLocks noGrp="1"/>
          </p:cNvSpPr>
          <p:nvPr>
            <p:ph type="body" sz="quarter" idx="16" hasCustomPrompt="1"/>
          </p:nvPr>
        </p:nvSpPr>
        <p:spPr>
          <a:xfrm>
            <a:off x="5052899" y="2649187"/>
            <a:ext cx="2086202" cy="2928286"/>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30" name="Text Placeholder 25">
            <a:extLst>
              <a:ext uri="{FF2B5EF4-FFF2-40B4-BE49-F238E27FC236}">
                <a16:creationId xmlns:a16="http://schemas.microsoft.com/office/drawing/2014/main" id="{290BBA13-8886-16CA-DF31-1449A895062C}"/>
              </a:ext>
            </a:extLst>
          </p:cNvPr>
          <p:cNvSpPr>
            <a:spLocks noGrp="1"/>
          </p:cNvSpPr>
          <p:nvPr>
            <p:ph type="body" sz="quarter" idx="17" hasCustomPrompt="1"/>
          </p:nvPr>
        </p:nvSpPr>
        <p:spPr>
          <a:xfrm>
            <a:off x="5215996" y="3448277"/>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6" name="Text Placeholder 25">
            <a:extLst>
              <a:ext uri="{FF2B5EF4-FFF2-40B4-BE49-F238E27FC236}">
                <a16:creationId xmlns:a16="http://schemas.microsoft.com/office/drawing/2014/main" id="{CA3AB104-264D-1E82-6C99-4FFD7E5CB194}"/>
              </a:ext>
            </a:extLst>
          </p:cNvPr>
          <p:cNvSpPr>
            <a:spLocks noGrp="1"/>
          </p:cNvSpPr>
          <p:nvPr>
            <p:ph type="body" sz="quarter" idx="18" hasCustomPrompt="1"/>
          </p:nvPr>
        </p:nvSpPr>
        <p:spPr>
          <a:xfrm>
            <a:off x="5215996" y="2896807"/>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47" name="Text Placeholder 25">
            <a:extLst>
              <a:ext uri="{FF2B5EF4-FFF2-40B4-BE49-F238E27FC236}">
                <a16:creationId xmlns:a16="http://schemas.microsoft.com/office/drawing/2014/main" id="{08A6DE17-38EB-6B12-2D77-EC7DB040E66D}"/>
              </a:ext>
            </a:extLst>
          </p:cNvPr>
          <p:cNvSpPr>
            <a:spLocks noGrp="1"/>
          </p:cNvSpPr>
          <p:nvPr>
            <p:ph type="body" sz="quarter" idx="19" hasCustomPrompt="1"/>
          </p:nvPr>
        </p:nvSpPr>
        <p:spPr>
          <a:xfrm>
            <a:off x="7495806" y="2649187"/>
            <a:ext cx="2086202" cy="2928286"/>
          </a:xfrm>
          <a:prstGeom prst="roundRect">
            <a:avLst>
              <a:gd name="adj" fmla="val 15360"/>
            </a:avLst>
          </a:prstGeom>
          <a:solidFill>
            <a:schemeClr val="accent4"/>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48" name="Text Placeholder 25">
            <a:extLst>
              <a:ext uri="{FF2B5EF4-FFF2-40B4-BE49-F238E27FC236}">
                <a16:creationId xmlns:a16="http://schemas.microsoft.com/office/drawing/2014/main" id="{55E89FDA-A8AA-B0E2-4C27-D0539E275837}"/>
              </a:ext>
            </a:extLst>
          </p:cNvPr>
          <p:cNvSpPr>
            <a:spLocks noGrp="1"/>
          </p:cNvSpPr>
          <p:nvPr>
            <p:ph type="body" sz="quarter" idx="20" hasCustomPrompt="1"/>
          </p:nvPr>
        </p:nvSpPr>
        <p:spPr>
          <a:xfrm>
            <a:off x="7652112" y="3448277"/>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9" name="Text Placeholder 25">
            <a:extLst>
              <a:ext uri="{FF2B5EF4-FFF2-40B4-BE49-F238E27FC236}">
                <a16:creationId xmlns:a16="http://schemas.microsoft.com/office/drawing/2014/main" id="{46E4DEED-9B74-6445-349D-7A064BEF7C23}"/>
              </a:ext>
            </a:extLst>
          </p:cNvPr>
          <p:cNvSpPr>
            <a:spLocks noGrp="1"/>
          </p:cNvSpPr>
          <p:nvPr>
            <p:ph type="body" sz="quarter" idx="36" hasCustomPrompt="1"/>
          </p:nvPr>
        </p:nvSpPr>
        <p:spPr>
          <a:xfrm>
            <a:off x="7652112" y="2896807"/>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sp>
        <p:nvSpPr>
          <p:cNvPr id="50" name="Text Placeholder 25">
            <a:extLst>
              <a:ext uri="{FF2B5EF4-FFF2-40B4-BE49-F238E27FC236}">
                <a16:creationId xmlns:a16="http://schemas.microsoft.com/office/drawing/2014/main" id="{B14D26D1-8C4E-99C4-A6E0-BB1B23254BEA}"/>
              </a:ext>
            </a:extLst>
          </p:cNvPr>
          <p:cNvSpPr>
            <a:spLocks noGrp="1"/>
          </p:cNvSpPr>
          <p:nvPr>
            <p:ph type="body" sz="quarter" idx="37" hasCustomPrompt="1"/>
          </p:nvPr>
        </p:nvSpPr>
        <p:spPr>
          <a:xfrm>
            <a:off x="9924280" y="2667128"/>
            <a:ext cx="2086202" cy="2928286"/>
          </a:xfrm>
          <a:prstGeom prst="roundRect">
            <a:avLst>
              <a:gd name="adj" fmla="val 15360"/>
            </a:avLst>
          </a:prstGeom>
          <a:solidFill>
            <a:schemeClr val="accent5"/>
          </a:solidFill>
        </p:spPr>
        <p:txBody>
          <a:bodyPr lIns="72000" tIns="1260000" rIns="72000">
            <a:normAutofit/>
          </a:bodyPr>
          <a:lstStyle>
            <a:lvl1pPr marL="0" indent="0" algn="ctr">
              <a:buNone/>
              <a:defRPr sz="1600">
                <a:solidFill>
                  <a:schemeClr val="bg2"/>
                </a:solidFill>
              </a:defRPr>
            </a:lvl1pPr>
            <a:lvl2pPr>
              <a:defRPr sz="1600"/>
            </a:lvl2pPr>
            <a:lvl3pPr>
              <a:defRPr sz="1600"/>
            </a:lvl3pPr>
            <a:lvl4pPr>
              <a:defRPr sz="1600"/>
            </a:lvl4pPr>
            <a:lvl5pPr>
              <a:defRPr sz="1600"/>
            </a:lvl5pPr>
          </a:lstStyle>
          <a:p>
            <a:r>
              <a:rPr lang="en-GB"/>
              <a:t>Insert your text in this text box</a:t>
            </a:r>
          </a:p>
        </p:txBody>
      </p:sp>
      <p:sp>
        <p:nvSpPr>
          <p:cNvPr id="51" name="Text Placeholder 25">
            <a:extLst>
              <a:ext uri="{FF2B5EF4-FFF2-40B4-BE49-F238E27FC236}">
                <a16:creationId xmlns:a16="http://schemas.microsoft.com/office/drawing/2014/main" id="{710D7438-CB4E-3A8E-6DA5-95865B231E61}"/>
              </a:ext>
            </a:extLst>
          </p:cNvPr>
          <p:cNvSpPr>
            <a:spLocks noGrp="1"/>
          </p:cNvSpPr>
          <p:nvPr>
            <p:ph type="body" sz="quarter" idx="38" hasCustomPrompt="1"/>
          </p:nvPr>
        </p:nvSpPr>
        <p:spPr>
          <a:xfrm>
            <a:off x="10079114" y="346621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bg2"/>
                </a:solidFill>
              </a:defRPr>
            </a:lvl1pPr>
            <a:lvl2pPr>
              <a:defRPr sz="1600"/>
            </a:lvl2pPr>
            <a:lvl3pPr>
              <a:defRPr sz="1600"/>
            </a:lvl3pPr>
            <a:lvl4pPr>
              <a:defRPr sz="1600"/>
            </a:lvl4pPr>
            <a:lvl5pPr>
              <a:defRPr sz="1600"/>
            </a:lvl5pPr>
          </a:lstStyle>
          <a:p>
            <a:pPr lvl="0"/>
            <a:r>
              <a:rPr lang="en-GB"/>
              <a:t>Title</a:t>
            </a:r>
          </a:p>
        </p:txBody>
      </p:sp>
      <p:sp>
        <p:nvSpPr>
          <p:cNvPr id="52" name="Text Placeholder 25">
            <a:extLst>
              <a:ext uri="{FF2B5EF4-FFF2-40B4-BE49-F238E27FC236}">
                <a16:creationId xmlns:a16="http://schemas.microsoft.com/office/drawing/2014/main" id="{161CD7BA-CC51-1DEC-0BE7-A8FE539EC1A5}"/>
              </a:ext>
            </a:extLst>
          </p:cNvPr>
          <p:cNvSpPr>
            <a:spLocks noGrp="1"/>
          </p:cNvSpPr>
          <p:nvPr>
            <p:ph type="body" sz="quarter" idx="39" hasCustomPrompt="1"/>
          </p:nvPr>
        </p:nvSpPr>
        <p:spPr>
          <a:xfrm>
            <a:off x="10079114" y="291474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bg2"/>
                </a:solidFill>
              </a:defRPr>
            </a:lvl1pPr>
            <a:lvl2pPr>
              <a:defRPr sz="1600"/>
            </a:lvl2pPr>
            <a:lvl3pPr>
              <a:defRPr sz="1600"/>
            </a:lvl3pPr>
            <a:lvl4pPr>
              <a:defRPr sz="1600"/>
            </a:lvl4pPr>
            <a:lvl5pPr>
              <a:defRPr sz="1600"/>
            </a:lvl5pPr>
          </a:lstStyle>
          <a:p>
            <a:pPr lvl="0"/>
            <a:r>
              <a:rPr lang="en-GB"/>
              <a:t>5</a:t>
            </a:r>
          </a:p>
        </p:txBody>
      </p:sp>
      <p:pic>
        <p:nvPicPr>
          <p:cNvPr id="3" name="Picture 2" descr="A black background with white dots&#10;&#10;Description automatically generated">
            <a:extLst>
              <a:ext uri="{FF2B5EF4-FFF2-40B4-BE49-F238E27FC236}">
                <a16:creationId xmlns:a16="http://schemas.microsoft.com/office/drawing/2014/main" id="{9B965DCD-B186-7953-9444-10EC8617D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4" name="Straight Arrow Connector 3">
            <a:extLst>
              <a:ext uri="{FF2B5EF4-FFF2-40B4-BE49-F238E27FC236}">
                <a16:creationId xmlns:a16="http://schemas.microsoft.com/office/drawing/2014/main" id="{C13138E8-1D12-4E29-A60E-B926A3849855}"/>
              </a:ext>
            </a:extLst>
          </p:cNvPr>
          <p:cNvCxnSpPr>
            <a:cxnSpLocks/>
          </p:cNvCxnSpPr>
          <p:nvPr userDrawn="1"/>
        </p:nvCxnSpPr>
        <p:spPr>
          <a:xfrm>
            <a:off x="2299619" y="4076524"/>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D4ABF04-505B-366A-06D6-21C43B7824C2}"/>
              </a:ext>
            </a:extLst>
          </p:cNvPr>
          <p:cNvCxnSpPr>
            <a:cxnSpLocks/>
          </p:cNvCxnSpPr>
          <p:nvPr userDrawn="1"/>
        </p:nvCxnSpPr>
        <p:spPr>
          <a:xfrm>
            <a:off x="4724784" y="4063057"/>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E7885A1-F0CF-9E9E-522A-6DDA7BE962FD}"/>
              </a:ext>
            </a:extLst>
          </p:cNvPr>
          <p:cNvCxnSpPr>
            <a:cxnSpLocks/>
          </p:cNvCxnSpPr>
          <p:nvPr userDrawn="1"/>
        </p:nvCxnSpPr>
        <p:spPr>
          <a:xfrm>
            <a:off x="7167691" y="4081488"/>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AAF4756-8FED-D79D-EAF4-59D5927CF1BB}"/>
              </a:ext>
            </a:extLst>
          </p:cNvPr>
          <p:cNvCxnSpPr>
            <a:cxnSpLocks/>
          </p:cNvCxnSpPr>
          <p:nvPr userDrawn="1"/>
        </p:nvCxnSpPr>
        <p:spPr>
          <a:xfrm>
            <a:off x="9596165" y="4076524"/>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519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conten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23" name="Text Placeholder 25">
            <a:extLst>
              <a:ext uri="{FF2B5EF4-FFF2-40B4-BE49-F238E27FC236}">
                <a16:creationId xmlns:a16="http://schemas.microsoft.com/office/drawing/2014/main" id="{C92C8D0C-576A-B7EB-6BD1-52AECCD869C0}"/>
              </a:ext>
            </a:extLst>
          </p:cNvPr>
          <p:cNvSpPr>
            <a:spLocks noGrp="1"/>
          </p:cNvSpPr>
          <p:nvPr>
            <p:ph type="body" sz="quarter" idx="10"/>
          </p:nvPr>
        </p:nvSpPr>
        <p:spPr>
          <a:xfrm>
            <a:off x="340632" y="3199591"/>
            <a:ext cx="2086202" cy="3392595"/>
          </a:xfrm>
          <a:prstGeom prst="roundRect">
            <a:avLst>
              <a:gd name="adj" fmla="val 15360"/>
            </a:avLst>
          </a:prstGeom>
          <a:ln/>
        </p:spPr>
        <p:style>
          <a:lnRef idx="2">
            <a:schemeClr val="accent1"/>
          </a:lnRef>
          <a:fillRef idx="1">
            <a:schemeClr val="lt1"/>
          </a:fillRef>
          <a:effectRef idx="0">
            <a:schemeClr val="accent1"/>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24" name="Text Placeholder 25">
            <a:extLst>
              <a:ext uri="{FF2B5EF4-FFF2-40B4-BE49-F238E27FC236}">
                <a16:creationId xmlns:a16="http://schemas.microsoft.com/office/drawing/2014/main" id="{266A89F6-B32D-30C4-D795-9D3D522E1F6C}"/>
              </a:ext>
            </a:extLst>
          </p:cNvPr>
          <p:cNvSpPr>
            <a:spLocks noGrp="1"/>
          </p:cNvSpPr>
          <p:nvPr>
            <p:ph type="body" sz="quarter" idx="11" hasCustomPrompt="1"/>
          </p:nvPr>
        </p:nvSpPr>
        <p:spPr>
          <a:xfrm>
            <a:off x="495466"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5" name="Text Placeholder 25">
            <a:extLst>
              <a:ext uri="{FF2B5EF4-FFF2-40B4-BE49-F238E27FC236}">
                <a16:creationId xmlns:a16="http://schemas.microsoft.com/office/drawing/2014/main" id="{676AB7A6-D774-AE84-FF90-5372D003AE2E}"/>
              </a:ext>
            </a:extLst>
          </p:cNvPr>
          <p:cNvSpPr>
            <a:spLocks noGrp="1"/>
          </p:cNvSpPr>
          <p:nvPr>
            <p:ph type="body" sz="quarter" idx="12" hasCustomPrompt="1"/>
          </p:nvPr>
        </p:nvSpPr>
        <p:spPr>
          <a:xfrm>
            <a:off x="495466"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27" name="Text Placeholder 25">
            <a:extLst>
              <a:ext uri="{FF2B5EF4-FFF2-40B4-BE49-F238E27FC236}">
                <a16:creationId xmlns:a16="http://schemas.microsoft.com/office/drawing/2014/main" id="{15E93DB4-400D-72DE-68A1-050DA2B11A28}"/>
              </a:ext>
            </a:extLst>
          </p:cNvPr>
          <p:cNvSpPr>
            <a:spLocks noGrp="1"/>
          </p:cNvSpPr>
          <p:nvPr>
            <p:ph type="body" sz="quarter" idx="14" hasCustomPrompt="1"/>
          </p:nvPr>
        </p:nvSpPr>
        <p:spPr>
          <a:xfrm>
            <a:off x="2878850"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8" name="Text Placeholder 25">
            <a:extLst>
              <a:ext uri="{FF2B5EF4-FFF2-40B4-BE49-F238E27FC236}">
                <a16:creationId xmlns:a16="http://schemas.microsoft.com/office/drawing/2014/main" id="{07C1925C-AED8-235A-55B6-BC428420DEE1}"/>
              </a:ext>
            </a:extLst>
          </p:cNvPr>
          <p:cNvSpPr>
            <a:spLocks noGrp="1"/>
          </p:cNvSpPr>
          <p:nvPr>
            <p:ph type="body" sz="quarter" idx="15" hasCustomPrompt="1"/>
          </p:nvPr>
        </p:nvSpPr>
        <p:spPr>
          <a:xfrm>
            <a:off x="2878850"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30" name="Text Placeholder 25">
            <a:extLst>
              <a:ext uri="{FF2B5EF4-FFF2-40B4-BE49-F238E27FC236}">
                <a16:creationId xmlns:a16="http://schemas.microsoft.com/office/drawing/2014/main" id="{290BBA13-8886-16CA-DF31-1449A895062C}"/>
              </a:ext>
            </a:extLst>
          </p:cNvPr>
          <p:cNvSpPr>
            <a:spLocks noGrp="1"/>
          </p:cNvSpPr>
          <p:nvPr>
            <p:ph type="body" sz="quarter" idx="17" hasCustomPrompt="1"/>
          </p:nvPr>
        </p:nvSpPr>
        <p:spPr>
          <a:xfrm>
            <a:off x="5256671"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6" name="Text Placeholder 25">
            <a:extLst>
              <a:ext uri="{FF2B5EF4-FFF2-40B4-BE49-F238E27FC236}">
                <a16:creationId xmlns:a16="http://schemas.microsoft.com/office/drawing/2014/main" id="{CA3AB104-264D-1E82-6C99-4FFD7E5CB194}"/>
              </a:ext>
            </a:extLst>
          </p:cNvPr>
          <p:cNvSpPr>
            <a:spLocks noGrp="1"/>
          </p:cNvSpPr>
          <p:nvPr>
            <p:ph type="body" sz="quarter" idx="18" hasCustomPrompt="1"/>
          </p:nvPr>
        </p:nvSpPr>
        <p:spPr>
          <a:xfrm>
            <a:off x="5256671"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48" name="Text Placeholder 25">
            <a:extLst>
              <a:ext uri="{FF2B5EF4-FFF2-40B4-BE49-F238E27FC236}">
                <a16:creationId xmlns:a16="http://schemas.microsoft.com/office/drawing/2014/main" id="{55E89FDA-A8AA-B0E2-4C27-D0539E275837}"/>
              </a:ext>
            </a:extLst>
          </p:cNvPr>
          <p:cNvSpPr>
            <a:spLocks noGrp="1"/>
          </p:cNvSpPr>
          <p:nvPr>
            <p:ph type="body" sz="quarter" idx="20" hasCustomPrompt="1"/>
          </p:nvPr>
        </p:nvSpPr>
        <p:spPr>
          <a:xfrm>
            <a:off x="7626351"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9" name="Text Placeholder 25">
            <a:extLst>
              <a:ext uri="{FF2B5EF4-FFF2-40B4-BE49-F238E27FC236}">
                <a16:creationId xmlns:a16="http://schemas.microsoft.com/office/drawing/2014/main" id="{46E4DEED-9B74-6445-349D-7A064BEF7C23}"/>
              </a:ext>
            </a:extLst>
          </p:cNvPr>
          <p:cNvSpPr>
            <a:spLocks noGrp="1"/>
          </p:cNvSpPr>
          <p:nvPr>
            <p:ph type="body" sz="quarter" idx="36" hasCustomPrompt="1"/>
          </p:nvPr>
        </p:nvSpPr>
        <p:spPr>
          <a:xfrm>
            <a:off x="7626351"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sp>
        <p:nvSpPr>
          <p:cNvPr id="51" name="Text Placeholder 25">
            <a:extLst>
              <a:ext uri="{FF2B5EF4-FFF2-40B4-BE49-F238E27FC236}">
                <a16:creationId xmlns:a16="http://schemas.microsoft.com/office/drawing/2014/main" id="{710D7438-CB4E-3A8E-6DA5-95865B231E61}"/>
              </a:ext>
            </a:extLst>
          </p:cNvPr>
          <p:cNvSpPr>
            <a:spLocks noGrp="1"/>
          </p:cNvSpPr>
          <p:nvPr>
            <p:ph type="body" sz="quarter" idx="38" hasCustomPrompt="1"/>
          </p:nvPr>
        </p:nvSpPr>
        <p:spPr>
          <a:xfrm>
            <a:off x="10001351" y="2613745"/>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52" name="Text Placeholder 25">
            <a:extLst>
              <a:ext uri="{FF2B5EF4-FFF2-40B4-BE49-F238E27FC236}">
                <a16:creationId xmlns:a16="http://schemas.microsoft.com/office/drawing/2014/main" id="{161CD7BA-CC51-1DEC-0BE7-A8FE539EC1A5}"/>
              </a:ext>
            </a:extLst>
          </p:cNvPr>
          <p:cNvSpPr>
            <a:spLocks noGrp="1"/>
          </p:cNvSpPr>
          <p:nvPr>
            <p:ph type="body" sz="quarter" idx="39" hasCustomPrompt="1"/>
          </p:nvPr>
        </p:nvSpPr>
        <p:spPr>
          <a:xfrm>
            <a:off x="10001351" y="2062275"/>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5</a:t>
            </a:r>
          </a:p>
        </p:txBody>
      </p:sp>
      <p:pic>
        <p:nvPicPr>
          <p:cNvPr id="3" name="Picture 2" descr="A black background with white dots&#10;&#10;Description automatically generated">
            <a:extLst>
              <a:ext uri="{FF2B5EF4-FFF2-40B4-BE49-F238E27FC236}">
                <a16:creationId xmlns:a16="http://schemas.microsoft.com/office/drawing/2014/main" id="{9B965DCD-B186-7953-9444-10EC8617D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4" name="Text Placeholder 25">
            <a:extLst>
              <a:ext uri="{FF2B5EF4-FFF2-40B4-BE49-F238E27FC236}">
                <a16:creationId xmlns:a16="http://schemas.microsoft.com/office/drawing/2014/main" id="{042FF256-04AC-3165-4CF8-8C797F92E530}"/>
              </a:ext>
            </a:extLst>
          </p:cNvPr>
          <p:cNvSpPr>
            <a:spLocks noGrp="1"/>
          </p:cNvSpPr>
          <p:nvPr>
            <p:ph type="body" sz="quarter" idx="40"/>
          </p:nvPr>
        </p:nvSpPr>
        <p:spPr>
          <a:xfrm>
            <a:off x="2729070" y="3199591"/>
            <a:ext cx="2086202" cy="3392595"/>
          </a:xfrm>
          <a:prstGeom prst="roundRect">
            <a:avLst>
              <a:gd name="adj" fmla="val 15360"/>
            </a:avLst>
          </a:prstGeom>
          <a:ln/>
        </p:spPr>
        <p:style>
          <a:lnRef idx="2">
            <a:schemeClr val="accent2"/>
          </a:lnRef>
          <a:fillRef idx="1">
            <a:schemeClr val="lt1"/>
          </a:fillRef>
          <a:effectRef idx="0">
            <a:schemeClr val="accent2"/>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5" name="Text Placeholder 25">
            <a:extLst>
              <a:ext uri="{FF2B5EF4-FFF2-40B4-BE49-F238E27FC236}">
                <a16:creationId xmlns:a16="http://schemas.microsoft.com/office/drawing/2014/main" id="{82C34FC5-9BD4-9039-B9E3-4747580C54B0}"/>
              </a:ext>
            </a:extLst>
          </p:cNvPr>
          <p:cNvSpPr>
            <a:spLocks noGrp="1"/>
          </p:cNvSpPr>
          <p:nvPr>
            <p:ph type="body" sz="quarter" idx="41"/>
          </p:nvPr>
        </p:nvSpPr>
        <p:spPr>
          <a:xfrm>
            <a:off x="5117508" y="3199591"/>
            <a:ext cx="2086202" cy="3392595"/>
          </a:xfrm>
          <a:prstGeom prst="roundRect">
            <a:avLst>
              <a:gd name="adj" fmla="val 15360"/>
            </a:avLst>
          </a:prstGeom>
          <a:ln/>
        </p:spPr>
        <p:style>
          <a:lnRef idx="2">
            <a:schemeClr val="accent3"/>
          </a:lnRef>
          <a:fillRef idx="1">
            <a:schemeClr val="lt1"/>
          </a:fillRef>
          <a:effectRef idx="0">
            <a:schemeClr val="accent3"/>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6" name="Text Placeholder 25">
            <a:extLst>
              <a:ext uri="{FF2B5EF4-FFF2-40B4-BE49-F238E27FC236}">
                <a16:creationId xmlns:a16="http://schemas.microsoft.com/office/drawing/2014/main" id="{B6C8C80E-275F-E4EE-2309-7E16F9540896}"/>
              </a:ext>
            </a:extLst>
          </p:cNvPr>
          <p:cNvSpPr>
            <a:spLocks noGrp="1"/>
          </p:cNvSpPr>
          <p:nvPr>
            <p:ph type="body" sz="quarter" idx="42"/>
          </p:nvPr>
        </p:nvSpPr>
        <p:spPr>
          <a:xfrm>
            <a:off x="7468856" y="3199591"/>
            <a:ext cx="2086202" cy="3392595"/>
          </a:xfrm>
          <a:prstGeom prst="roundRect">
            <a:avLst>
              <a:gd name="adj" fmla="val 15360"/>
            </a:avLst>
          </a:prstGeom>
          <a:ln/>
        </p:spPr>
        <p:style>
          <a:lnRef idx="2">
            <a:schemeClr val="accent4"/>
          </a:lnRef>
          <a:fillRef idx="1">
            <a:schemeClr val="lt1"/>
          </a:fillRef>
          <a:effectRef idx="0">
            <a:schemeClr val="accent4"/>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7" name="Text Placeholder 25">
            <a:extLst>
              <a:ext uri="{FF2B5EF4-FFF2-40B4-BE49-F238E27FC236}">
                <a16:creationId xmlns:a16="http://schemas.microsoft.com/office/drawing/2014/main" id="{C123207E-2ADE-2ECE-9E60-2A491D325352}"/>
              </a:ext>
            </a:extLst>
          </p:cNvPr>
          <p:cNvSpPr>
            <a:spLocks noGrp="1"/>
          </p:cNvSpPr>
          <p:nvPr>
            <p:ph type="body" sz="quarter" idx="43"/>
          </p:nvPr>
        </p:nvSpPr>
        <p:spPr>
          <a:xfrm>
            <a:off x="9838536" y="3159020"/>
            <a:ext cx="2086202" cy="3392595"/>
          </a:xfrm>
          <a:prstGeom prst="roundRect">
            <a:avLst>
              <a:gd name="adj" fmla="val 15360"/>
            </a:avLst>
          </a:prstGeom>
          <a:ln/>
        </p:spPr>
        <p:style>
          <a:lnRef idx="2">
            <a:schemeClr val="accent5"/>
          </a:lnRef>
          <a:fillRef idx="1">
            <a:schemeClr val="lt1"/>
          </a:fillRef>
          <a:effectRef idx="0">
            <a:schemeClr val="accent5"/>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Tree>
    <p:extLst>
      <p:ext uri="{BB962C8B-B14F-4D97-AF65-F5344CB8AC3E}">
        <p14:creationId xmlns:p14="http://schemas.microsoft.com/office/powerpoint/2010/main" val="21961245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3" name="Picture 2" descr="A black background with white dots&#10;&#10;Description automatically generated">
            <a:extLst>
              <a:ext uri="{FF2B5EF4-FFF2-40B4-BE49-F238E27FC236}">
                <a16:creationId xmlns:a16="http://schemas.microsoft.com/office/drawing/2014/main" id="{F2894BEC-B17A-5D0E-72EF-2FB9B6B429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755989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et in touch - blue +  dark blue">
    <p:bg>
      <p:bgPr>
        <a:solidFill>
          <a:schemeClr val="accent4"/>
        </a:solidFill>
        <a:effectLst/>
      </p:bgPr>
    </p:bg>
    <p:spTree>
      <p:nvGrpSpPr>
        <p:cNvPr id="1" name=""/>
        <p:cNvGrpSpPr/>
        <p:nvPr/>
      </p:nvGrpSpPr>
      <p:grpSpPr>
        <a:xfrm>
          <a:off x="0" y="0"/>
          <a:ext cx="0" cy="0"/>
          <a:chOff x="0" y="0"/>
          <a:chExt cx="0" cy="0"/>
        </a:xfrm>
      </p:grpSpPr>
      <p:pic>
        <p:nvPicPr>
          <p:cNvPr id="15" name="Picture 14" descr="A blue and green shield&#10;&#10;Description automatically generated">
            <a:extLst>
              <a:ext uri="{FF2B5EF4-FFF2-40B4-BE49-F238E27FC236}">
                <a16:creationId xmlns:a16="http://schemas.microsoft.com/office/drawing/2014/main" id="{B49049B6-F303-7662-D4B2-35A5C24797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088" r="24911"/>
          <a:stretch/>
        </p:blipFill>
        <p:spPr>
          <a:xfrm flipH="1">
            <a:off x="6096000" y="0"/>
            <a:ext cx="6096000" cy="6858000"/>
          </a:xfrm>
          <a:prstGeom prst="rect">
            <a:avLst/>
          </a:prstGeom>
        </p:spPr>
      </p:pic>
      <p:sp>
        <p:nvSpPr>
          <p:cNvPr id="7" name="TextBox 6">
            <a:extLst>
              <a:ext uri="{FF2B5EF4-FFF2-40B4-BE49-F238E27FC236}">
                <a16:creationId xmlns:a16="http://schemas.microsoft.com/office/drawing/2014/main" id="{A29F341A-62C1-A748-9D47-BFD59497689E}"/>
              </a:ext>
            </a:extLst>
          </p:cNvPr>
          <p:cNvSpPr txBox="1"/>
          <p:nvPr userDrawn="1"/>
        </p:nvSpPr>
        <p:spPr>
          <a:xfrm>
            <a:off x="5606530" y="6389649"/>
            <a:ext cx="3490331" cy="246221"/>
          </a:xfrm>
          <a:prstGeom prst="rect">
            <a:avLst/>
          </a:prstGeom>
          <a:noFill/>
        </p:spPr>
        <p:txBody>
          <a:bodyPr wrap="square" rtlCol="0">
            <a:spAutoFit/>
          </a:bodyPr>
          <a:lstStyle/>
          <a:p>
            <a:pPr algn="r"/>
            <a:r>
              <a:rPr lang="en-GB" sz="1000" dirty="0">
                <a:solidFill>
                  <a:schemeClr val="bg1"/>
                </a:solidFill>
              </a:rPr>
              <a:t>© Cambridge University Press &amp; Assessment 2025</a:t>
            </a:r>
          </a:p>
        </p:txBody>
      </p:sp>
      <p:sp>
        <p:nvSpPr>
          <p:cNvPr id="8" name="TextBox 7">
            <a:extLst>
              <a:ext uri="{FF2B5EF4-FFF2-40B4-BE49-F238E27FC236}">
                <a16:creationId xmlns:a16="http://schemas.microsoft.com/office/drawing/2014/main" id="{19EFADCE-89D4-D443-9610-1BF12134A58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448889" y="1783081"/>
            <a:ext cx="5342311" cy="1956644"/>
          </a:xfrm>
          <a:prstGeom prst="rect">
            <a:avLst/>
          </a:prstGeom>
        </p:spPr>
        <p:txBody>
          <a:bodyPr anchor="b">
            <a:normAutofit/>
          </a:bodyPr>
          <a:lstStyle>
            <a:lvl1pPr>
              <a:defRPr sz="4000" baseline="0">
                <a:solidFill>
                  <a:schemeClr val="bg1"/>
                </a:solidFill>
                <a:latin typeface="Georgia" panose="02040502050405020303" pitchFamily="18" charset="0"/>
              </a:defRPr>
            </a:lvl1pPr>
          </a:lstStyle>
          <a:p>
            <a:r>
              <a:rPr lang="en-GB"/>
              <a:t>Insert CTA in here</a:t>
            </a:r>
          </a:p>
        </p:txBody>
      </p:sp>
      <p:sp>
        <p:nvSpPr>
          <p:cNvPr id="9" name="Text Placeholder 9">
            <a:extLst>
              <a:ext uri="{FF2B5EF4-FFF2-40B4-BE49-F238E27FC236}">
                <a16:creationId xmlns:a16="http://schemas.microsoft.com/office/drawing/2014/main" id="{337418F9-39B6-1690-2CBA-FC67B7CA6676}"/>
              </a:ext>
            </a:extLst>
          </p:cNvPr>
          <p:cNvSpPr>
            <a:spLocks noGrp="1"/>
          </p:cNvSpPr>
          <p:nvPr>
            <p:ph type="body" sz="quarter" idx="10" hasCustomPrompt="1"/>
          </p:nvPr>
        </p:nvSpPr>
        <p:spPr>
          <a:xfrm>
            <a:off x="458915" y="4339078"/>
            <a:ext cx="5169614" cy="416832"/>
          </a:xfrm>
        </p:spPr>
        <p:txBody>
          <a:bodyPr anchor="ct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Phone here</a:t>
            </a:r>
          </a:p>
        </p:txBody>
      </p:sp>
      <p:sp>
        <p:nvSpPr>
          <p:cNvPr id="11" name="Text Placeholder 9">
            <a:extLst>
              <a:ext uri="{FF2B5EF4-FFF2-40B4-BE49-F238E27FC236}">
                <a16:creationId xmlns:a16="http://schemas.microsoft.com/office/drawing/2014/main" id="{FD8EA4EE-5B3A-69EE-D554-61BF6C80CCED}"/>
              </a:ext>
            </a:extLst>
          </p:cNvPr>
          <p:cNvSpPr>
            <a:spLocks noGrp="1"/>
          </p:cNvSpPr>
          <p:nvPr>
            <p:ph type="body" sz="quarter" idx="11" hasCustomPrompt="1"/>
          </p:nvPr>
        </p:nvSpPr>
        <p:spPr>
          <a:xfrm>
            <a:off x="458915" y="4885167"/>
            <a:ext cx="5169614" cy="416832"/>
          </a:xfrm>
        </p:spPr>
        <p:txBody>
          <a:bodyPr anchor="ct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Email here</a:t>
            </a:r>
          </a:p>
        </p:txBody>
      </p:sp>
      <p:pic>
        <p:nvPicPr>
          <p:cNvPr id="20" name="Picture 19" descr="A black background with white dots&#10;&#10;Description automatically generated">
            <a:extLst>
              <a:ext uri="{FF2B5EF4-FFF2-40B4-BE49-F238E27FC236}">
                <a16:creationId xmlns:a16="http://schemas.microsoft.com/office/drawing/2014/main" id="{CA43B2A4-B284-2E0F-F3C4-8DFDF1F5F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Tree>
    <p:extLst>
      <p:ext uri="{BB962C8B-B14F-4D97-AF65-F5344CB8AC3E}">
        <p14:creationId xmlns:p14="http://schemas.microsoft.com/office/powerpoint/2010/main" val="31149665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for use when printin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181760-2B31-270A-8FC6-60D571F4E0C1}"/>
              </a:ext>
            </a:extLst>
          </p:cNvPr>
          <p:cNvPicPr>
            <a:picLocks noChangeAspect="1"/>
          </p:cNvPicPr>
          <p:nvPr userDrawn="1"/>
        </p:nvPicPr>
        <p:blipFill rotWithShape="1">
          <a:blip r:embed="rId2"/>
          <a:srcRect r="62480" b="49222"/>
          <a:stretch/>
        </p:blipFill>
        <p:spPr>
          <a:xfrm>
            <a:off x="3181350" y="1"/>
            <a:ext cx="9010650" cy="6858000"/>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3200">
                <a:latin typeface="+mj-lt"/>
              </a:defRPr>
            </a:lvl1pPr>
          </a:lstStyle>
          <a:p>
            <a:pPr lvl="0"/>
            <a:r>
              <a:rPr lang="en-US" dirty="0"/>
              <a:t>Presentation sub-title</a:t>
            </a:r>
            <a:endParaRPr lang="en-GB" dirty="0"/>
          </a:p>
        </p:txBody>
      </p:sp>
    </p:spTree>
    <p:extLst>
      <p:ext uri="{BB962C8B-B14F-4D97-AF65-F5344CB8AC3E}">
        <p14:creationId xmlns:p14="http://schemas.microsoft.com/office/powerpoint/2010/main" val="23409031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estions/thank you">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9F341A-62C1-A748-9D47-BFD59497689E}"/>
              </a:ext>
            </a:extLst>
          </p:cNvPr>
          <p:cNvSpPr txBox="1"/>
          <p:nvPr userDrawn="1"/>
        </p:nvSpPr>
        <p:spPr>
          <a:xfrm>
            <a:off x="8352264" y="6389649"/>
            <a:ext cx="3490331" cy="246221"/>
          </a:xfrm>
          <a:prstGeom prst="rect">
            <a:avLst/>
          </a:prstGeom>
          <a:noFill/>
        </p:spPr>
        <p:txBody>
          <a:bodyPr wrap="square" rtlCol="0">
            <a:spAutoFit/>
          </a:bodyPr>
          <a:lstStyle/>
          <a:p>
            <a:pPr algn="r"/>
            <a:r>
              <a:rPr lang="en-GB" sz="1000"/>
              <a:t>© Cambridge University Press &amp; Assessment 2021</a:t>
            </a: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373658" y="2747857"/>
            <a:ext cx="5342311" cy="1362285"/>
          </a:xfrm>
          <a:prstGeom prst="rect">
            <a:avLst/>
          </a:prstGeom>
        </p:spPr>
        <p:txBody>
          <a:bodyPr anchor="ctr">
            <a:normAutofit/>
          </a:bodyPr>
          <a:lstStyle>
            <a:lvl1pPr>
              <a:defRPr sz="5400" baseline="0">
                <a:solidFill>
                  <a:schemeClr val="bg1"/>
                </a:solidFill>
                <a:latin typeface="Georgia" panose="02040502050405020303" pitchFamily="18" charset="0"/>
              </a:defRPr>
            </a:lvl1pPr>
          </a:lstStyle>
          <a:p>
            <a:r>
              <a:rPr lang="en-GB"/>
              <a:t>Any questions?</a:t>
            </a:r>
          </a:p>
        </p:txBody>
      </p:sp>
      <p:pic>
        <p:nvPicPr>
          <p:cNvPr id="5" name="Picture 4" descr="A blue and white shield&#10;&#10;Description automatically generated">
            <a:extLst>
              <a:ext uri="{FF2B5EF4-FFF2-40B4-BE49-F238E27FC236}">
                <a16:creationId xmlns:a16="http://schemas.microsoft.com/office/drawing/2014/main" id="{09F31AAB-6658-E8B1-A952-8EC29708A2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626" r="25373"/>
          <a:stretch/>
        </p:blipFill>
        <p:spPr>
          <a:xfrm flipH="1">
            <a:off x="6095999" y="-1"/>
            <a:ext cx="6095999" cy="6858000"/>
          </a:xfrm>
          <a:prstGeom prst="rect">
            <a:avLst/>
          </a:prstGeom>
        </p:spPr>
      </p:pic>
      <p:pic>
        <p:nvPicPr>
          <p:cNvPr id="3" name="Picture 2" descr="A black background with white dots&#10;&#10;Description automatically generated">
            <a:extLst>
              <a:ext uri="{FF2B5EF4-FFF2-40B4-BE49-F238E27FC236}">
                <a16:creationId xmlns:a16="http://schemas.microsoft.com/office/drawing/2014/main" id="{EC011B81-6320-2606-08C2-FE42689EE0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
        <p:nvSpPr>
          <p:cNvPr id="6" name="TextBox 5">
            <a:extLst>
              <a:ext uri="{FF2B5EF4-FFF2-40B4-BE49-F238E27FC236}">
                <a16:creationId xmlns:a16="http://schemas.microsoft.com/office/drawing/2014/main" id="{EE498714-1C35-0566-CF95-9760B3688DC7}"/>
              </a:ext>
            </a:extLst>
          </p:cNvPr>
          <p:cNvSpPr txBox="1"/>
          <p:nvPr userDrawn="1"/>
        </p:nvSpPr>
        <p:spPr>
          <a:xfrm>
            <a:off x="5606530" y="6389649"/>
            <a:ext cx="3490331" cy="246221"/>
          </a:xfrm>
          <a:prstGeom prst="rect">
            <a:avLst/>
          </a:prstGeom>
          <a:noFill/>
        </p:spPr>
        <p:txBody>
          <a:bodyPr wrap="square" rtlCol="0">
            <a:spAutoFit/>
          </a:bodyPr>
          <a:lstStyle/>
          <a:p>
            <a:pPr algn="r"/>
            <a:r>
              <a:rPr lang="en-GB" sz="1000" dirty="0">
                <a:solidFill>
                  <a:schemeClr val="bg1"/>
                </a:solidFill>
              </a:rPr>
              <a:t>© Cambridge University Press &amp; Assessment 2025</a:t>
            </a:r>
          </a:p>
        </p:txBody>
      </p:sp>
      <p:sp>
        <p:nvSpPr>
          <p:cNvPr id="9" name="TextBox 8">
            <a:extLst>
              <a:ext uri="{FF2B5EF4-FFF2-40B4-BE49-F238E27FC236}">
                <a16:creationId xmlns:a16="http://schemas.microsoft.com/office/drawing/2014/main" id="{551BA2BF-B33E-1084-50D3-AB97C0A3B95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Tree>
    <p:extLst>
      <p:ext uri="{BB962C8B-B14F-4D97-AF65-F5344CB8AC3E}">
        <p14:creationId xmlns:p14="http://schemas.microsoft.com/office/powerpoint/2010/main" val="2590777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Questions/thank you">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9F341A-62C1-A748-9D47-BFD59497689E}"/>
              </a:ext>
            </a:extLst>
          </p:cNvPr>
          <p:cNvSpPr txBox="1"/>
          <p:nvPr userDrawn="1"/>
        </p:nvSpPr>
        <p:spPr>
          <a:xfrm>
            <a:off x="8352264" y="6389649"/>
            <a:ext cx="3490331" cy="246221"/>
          </a:xfrm>
          <a:prstGeom prst="rect">
            <a:avLst/>
          </a:prstGeom>
          <a:noFill/>
        </p:spPr>
        <p:txBody>
          <a:bodyPr wrap="square" rtlCol="0">
            <a:spAutoFit/>
          </a:bodyPr>
          <a:lstStyle/>
          <a:p>
            <a:pPr algn="r"/>
            <a:r>
              <a:rPr lang="en-GB" sz="1000"/>
              <a:t>© Cambridge University Press &amp; Assessment 2021</a:t>
            </a: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373658" y="2747857"/>
            <a:ext cx="5342311" cy="1362285"/>
          </a:xfrm>
          <a:prstGeom prst="rect">
            <a:avLst/>
          </a:prstGeom>
        </p:spPr>
        <p:txBody>
          <a:bodyPr anchor="ctr">
            <a:normAutofit/>
          </a:bodyPr>
          <a:lstStyle>
            <a:lvl1pPr>
              <a:defRPr sz="5400" baseline="0">
                <a:solidFill>
                  <a:schemeClr val="bg1"/>
                </a:solidFill>
                <a:latin typeface="Georgia" panose="02040502050405020303" pitchFamily="18" charset="0"/>
              </a:defRPr>
            </a:lvl1pPr>
          </a:lstStyle>
          <a:p>
            <a:r>
              <a:rPr lang="en-GB"/>
              <a:t>Thank you!</a:t>
            </a:r>
          </a:p>
        </p:txBody>
      </p:sp>
      <p:pic>
        <p:nvPicPr>
          <p:cNvPr id="5" name="Picture 4" descr="A blue and white shield&#10;&#10;Description automatically generated">
            <a:extLst>
              <a:ext uri="{FF2B5EF4-FFF2-40B4-BE49-F238E27FC236}">
                <a16:creationId xmlns:a16="http://schemas.microsoft.com/office/drawing/2014/main" id="{09F31AAB-6658-E8B1-A952-8EC29708A2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626" r="25373"/>
          <a:stretch/>
        </p:blipFill>
        <p:spPr>
          <a:xfrm flipH="1">
            <a:off x="6095999" y="-1"/>
            <a:ext cx="6095999" cy="6858000"/>
          </a:xfrm>
          <a:prstGeom prst="rect">
            <a:avLst/>
          </a:prstGeom>
        </p:spPr>
      </p:pic>
      <p:pic>
        <p:nvPicPr>
          <p:cNvPr id="3" name="Picture 2" descr="A black background with white dots&#10;&#10;Description automatically generated">
            <a:extLst>
              <a:ext uri="{FF2B5EF4-FFF2-40B4-BE49-F238E27FC236}">
                <a16:creationId xmlns:a16="http://schemas.microsoft.com/office/drawing/2014/main" id="{EC011B81-6320-2606-08C2-FE42689EE0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
        <p:nvSpPr>
          <p:cNvPr id="6" name="TextBox 5">
            <a:extLst>
              <a:ext uri="{FF2B5EF4-FFF2-40B4-BE49-F238E27FC236}">
                <a16:creationId xmlns:a16="http://schemas.microsoft.com/office/drawing/2014/main" id="{EE498714-1C35-0566-CF95-9760B3688DC7}"/>
              </a:ext>
            </a:extLst>
          </p:cNvPr>
          <p:cNvSpPr txBox="1"/>
          <p:nvPr userDrawn="1"/>
        </p:nvSpPr>
        <p:spPr>
          <a:xfrm>
            <a:off x="5606530" y="6389649"/>
            <a:ext cx="3490331" cy="246221"/>
          </a:xfrm>
          <a:prstGeom prst="rect">
            <a:avLst/>
          </a:prstGeom>
          <a:noFill/>
        </p:spPr>
        <p:txBody>
          <a:bodyPr wrap="square" rtlCol="0">
            <a:spAutoFit/>
          </a:bodyPr>
          <a:lstStyle/>
          <a:p>
            <a:pPr algn="r"/>
            <a:r>
              <a:rPr lang="en-GB" sz="1000" dirty="0">
                <a:solidFill>
                  <a:schemeClr val="bg1"/>
                </a:solidFill>
              </a:rPr>
              <a:t>© Cambridge University Press &amp; Assessment 2025</a:t>
            </a:r>
          </a:p>
        </p:txBody>
      </p:sp>
      <p:sp>
        <p:nvSpPr>
          <p:cNvPr id="9" name="TextBox 8">
            <a:extLst>
              <a:ext uri="{FF2B5EF4-FFF2-40B4-BE49-F238E27FC236}">
                <a16:creationId xmlns:a16="http://schemas.microsoft.com/office/drawing/2014/main" id="{551BA2BF-B33E-1084-50D3-AB97C0A3B95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Tree>
    <p:extLst>
      <p:ext uri="{BB962C8B-B14F-4D97-AF65-F5344CB8AC3E}">
        <p14:creationId xmlns:p14="http://schemas.microsoft.com/office/powerpoint/2010/main" val="1367228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 light and dark blue">
    <p:bg>
      <p:bgPr>
        <a:solidFill>
          <a:srgbClr val="1A3A44"/>
        </a:solidFill>
        <a:effectLst/>
      </p:bgPr>
    </p:bg>
    <p:spTree>
      <p:nvGrpSpPr>
        <p:cNvPr id="1" name=""/>
        <p:cNvGrpSpPr/>
        <p:nvPr/>
      </p:nvGrpSpPr>
      <p:grpSpPr>
        <a:xfrm>
          <a:off x="0" y="0"/>
          <a:ext cx="0" cy="0"/>
          <a:chOff x="0" y="0"/>
          <a:chExt cx="0" cy="0"/>
        </a:xfrm>
      </p:grpSpPr>
      <p:pic>
        <p:nvPicPr>
          <p:cNvPr id="6" name="Picture 5" descr="A blue and green shield&#10;&#10;Description automatically generated">
            <a:extLst>
              <a:ext uri="{FF2B5EF4-FFF2-40B4-BE49-F238E27FC236}">
                <a16:creationId xmlns:a16="http://schemas.microsoft.com/office/drawing/2014/main" id="{12A763C2-8F64-3879-197D-FED7B6FC9B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1675" cy="6858000"/>
          </a:xfrm>
          <a:prstGeom prst="rect">
            <a:avLst/>
          </a:prstGeom>
        </p:spPr>
      </p:pic>
      <p:sp>
        <p:nvSpPr>
          <p:cNvPr id="9" name="TextBox 8">
            <a:extLst>
              <a:ext uri="{FF2B5EF4-FFF2-40B4-BE49-F238E27FC236}">
                <a16:creationId xmlns:a16="http://schemas.microsoft.com/office/drawing/2014/main" id="{6EC23E1A-460A-4142-8E76-4738CA01CE5F}"/>
              </a:ext>
            </a:extLst>
          </p:cNvPr>
          <p:cNvSpPr txBox="1"/>
          <p:nvPr userDrawn="1"/>
        </p:nvSpPr>
        <p:spPr>
          <a:xfrm>
            <a:off x="8352264" y="6339469"/>
            <a:ext cx="3490331" cy="246221"/>
          </a:xfrm>
          <a:prstGeom prst="rect">
            <a:avLst/>
          </a:prstGeom>
          <a:noFill/>
        </p:spPr>
        <p:txBody>
          <a:bodyPr wrap="square" rtlCol="0">
            <a:spAutoFit/>
          </a:bodyPr>
          <a:lstStyle/>
          <a:p>
            <a:pPr algn="r"/>
            <a:r>
              <a:rPr lang="en-US" sz="1000" dirty="0">
                <a:solidFill>
                  <a:schemeClr val="tx1"/>
                </a:solidFill>
              </a:rPr>
              <a:t>© Cambridge University Press &amp; Assessment 2025</a:t>
            </a:r>
          </a:p>
        </p:txBody>
      </p:sp>
      <p:sp>
        <p:nvSpPr>
          <p:cNvPr id="14" name="TextBox 13">
            <a:extLst>
              <a:ext uri="{FF2B5EF4-FFF2-40B4-BE49-F238E27FC236}">
                <a16:creationId xmlns:a16="http://schemas.microsoft.com/office/drawing/2014/main" id="{677BA4EC-055B-B440-8AF0-B408AC454BCE}"/>
              </a:ext>
            </a:extLst>
          </p:cNvPr>
          <p:cNvSpPr txBox="1"/>
          <p:nvPr userDrawn="1"/>
        </p:nvSpPr>
        <p:spPr>
          <a:xfrm>
            <a:off x="446048" y="6293302"/>
            <a:ext cx="3540861" cy="338554"/>
          </a:xfrm>
          <a:prstGeom prst="rect">
            <a:avLst/>
          </a:prstGeom>
          <a:noFill/>
        </p:spPr>
        <p:txBody>
          <a:bodyPr wrap="square" rtlCol="0">
            <a:spAutoFit/>
          </a:bodyPr>
          <a:lstStyle/>
          <a:p>
            <a:pPr algn="l"/>
            <a:r>
              <a:rPr lang="en-US" sz="1600">
                <a:solidFill>
                  <a:schemeClr val="bg1"/>
                </a:solidFill>
              </a:rPr>
              <a:t>cambridge.org/internationaleducation</a:t>
            </a:r>
          </a:p>
        </p:txBody>
      </p:sp>
      <p:pic>
        <p:nvPicPr>
          <p:cNvPr id="3" name="Picture 2" descr="A white text on a black background&#10;&#10;Description automatically generated">
            <a:extLst>
              <a:ext uri="{FF2B5EF4-FFF2-40B4-BE49-F238E27FC236}">
                <a16:creationId xmlns:a16="http://schemas.microsoft.com/office/drawing/2014/main" id="{59D9E60E-B76F-6764-43E9-BF1F25765C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438" y="3149600"/>
            <a:ext cx="3303434" cy="558800"/>
          </a:xfrm>
          <a:prstGeom prst="rect">
            <a:avLst/>
          </a:prstGeom>
        </p:spPr>
      </p:pic>
    </p:spTree>
    <p:extLst>
      <p:ext uri="{BB962C8B-B14F-4D97-AF65-F5344CB8AC3E}">
        <p14:creationId xmlns:p14="http://schemas.microsoft.com/office/powerpoint/2010/main" val="23728652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dirty="0"/>
              <a:t>Slide title</a:t>
            </a:r>
            <a:endParaRPr lang="en-GB" dirty="0"/>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836000"/>
            <a:ext cx="11623040" cy="4650589"/>
          </a:xfrm>
        </p:spPr>
        <p:txBody>
          <a:bodyPr>
            <a:normAutofit/>
          </a:bodyPr>
          <a:lstStyle>
            <a:lvl1pPr>
              <a:defRPr sz="2400" baseline="0">
                <a:solidFill>
                  <a:schemeClr val="tx1"/>
                </a:solidFill>
                <a:latin typeface="Arial" panose="020B0604020202020204" pitchFamily="34" charset="0"/>
              </a:defRPr>
            </a:lvl1pPr>
            <a:lvl2pPr>
              <a:defRPr sz="2000" baseline="0">
                <a:solidFill>
                  <a:schemeClr val="tx1"/>
                </a:solidFill>
                <a:latin typeface="Arial" panose="020B0604020202020204" pitchFamily="34" charset="0"/>
              </a:defRPr>
            </a:lvl2pPr>
            <a:lvl3pPr>
              <a:defRPr sz="1800" baseline="0">
                <a:solidFill>
                  <a:schemeClr val="tx1"/>
                </a:solidFill>
                <a:latin typeface="Arial" panose="020B0604020202020204" pitchFamily="34" charset="0"/>
              </a:defRPr>
            </a:lvl3pPr>
            <a:lvl4pPr>
              <a:defRPr sz="1600" baseline="0">
                <a:solidFill>
                  <a:schemeClr val="tx1"/>
                </a:solidFill>
                <a:latin typeface="Arial" panose="020B0604020202020204" pitchFamily="34" charset="0"/>
              </a:defRPr>
            </a:lvl4pPr>
            <a:lvl5pPr>
              <a:defRPr sz="1600" baseline="0">
                <a:solidFill>
                  <a:schemeClr val="tx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501739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blue">
    <p:bg>
      <p:bgPr>
        <a:solidFill>
          <a:srgbClr val="3C1366"/>
        </a:solidFill>
        <a:effectLst/>
      </p:bgPr>
    </p:bg>
    <p:spTree>
      <p:nvGrpSpPr>
        <p:cNvPr id="1" name=""/>
        <p:cNvGrpSpPr/>
        <p:nvPr/>
      </p:nvGrpSpPr>
      <p:grpSpPr>
        <a:xfrm>
          <a:off x="0" y="0"/>
          <a:ext cx="0" cy="0"/>
          <a:chOff x="0" y="0"/>
          <a:chExt cx="0" cy="0"/>
        </a:xfrm>
      </p:grpSpPr>
      <p:pic>
        <p:nvPicPr>
          <p:cNvPr id="8" name="Picture 7" descr="A blue and white pattern&#10;&#10;Description automatically generated">
            <a:extLst>
              <a:ext uri="{FF2B5EF4-FFF2-40B4-BE49-F238E27FC236}">
                <a16:creationId xmlns:a16="http://schemas.microsoft.com/office/drawing/2014/main" id="{6FB74B52-DB87-5F33-33EC-C222623793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615" t="23615" r="23615" b="23615"/>
          <a:stretch/>
        </p:blipFill>
        <p:spPr>
          <a:xfrm>
            <a:off x="0" y="-92"/>
            <a:ext cx="12192000" cy="6858184"/>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4" name="Picture 3" descr="A black background with white dots&#10;&#10;Description automatically generated">
            <a:extLst>
              <a:ext uri="{FF2B5EF4-FFF2-40B4-BE49-F238E27FC236}">
                <a16:creationId xmlns:a16="http://schemas.microsoft.com/office/drawing/2014/main" id="{C9485469-31C3-A712-0653-5EBFD2CCF2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329455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 pink">
    <p:bg>
      <p:bgPr>
        <a:solidFill>
          <a:srgbClr val="3C1366"/>
        </a:solidFill>
        <a:effectLst/>
      </p:bgPr>
    </p:bg>
    <p:spTree>
      <p:nvGrpSpPr>
        <p:cNvPr id="1" name=""/>
        <p:cNvGrpSpPr/>
        <p:nvPr/>
      </p:nvGrpSpPr>
      <p:grpSpPr>
        <a:xfrm>
          <a:off x="0" y="0"/>
          <a:ext cx="0" cy="0"/>
          <a:chOff x="0" y="0"/>
          <a:chExt cx="0" cy="0"/>
        </a:xfrm>
      </p:grpSpPr>
      <p:pic>
        <p:nvPicPr>
          <p:cNvPr id="4" name="Picture 3" descr="A purple and white pattern&#10;&#10;Description automatically generated">
            <a:extLst>
              <a:ext uri="{FF2B5EF4-FFF2-40B4-BE49-F238E27FC236}">
                <a16:creationId xmlns:a16="http://schemas.microsoft.com/office/drawing/2014/main" id="{FA516C7D-35D1-8B47-F37C-0355B951B4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685" t="23685" r="23685" b="23685"/>
          <a:stretch/>
        </p:blipFill>
        <p:spPr>
          <a:xfrm>
            <a:off x="162" y="0"/>
            <a:ext cx="12191675" cy="6858000"/>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5" name="Picture 4" descr="A black background with white dots&#10;&#10;Description automatically generated">
            <a:extLst>
              <a:ext uri="{FF2B5EF4-FFF2-40B4-BE49-F238E27FC236}">
                <a16:creationId xmlns:a16="http://schemas.microsoft.com/office/drawing/2014/main" id="{CDA5EC72-6CC3-6002-92E5-81B34FD013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845727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 light blue">
    <p:bg>
      <p:bgPr>
        <a:solidFill>
          <a:srgbClr val="1A3A44"/>
        </a:solidFill>
        <a:effectLst/>
      </p:bgPr>
    </p:bg>
    <p:spTree>
      <p:nvGrpSpPr>
        <p:cNvPr id="1" name=""/>
        <p:cNvGrpSpPr/>
        <p:nvPr/>
      </p:nvGrpSpPr>
      <p:grpSpPr>
        <a:xfrm>
          <a:off x="0" y="0"/>
          <a:ext cx="0" cy="0"/>
          <a:chOff x="0" y="0"/>
          <a:chExt cx="0" cy="0"/>
        </a:xfrm>
      </p:grpSpPr>
      <p:pic>
        <p:nvPicPr>
          <p:cNvPr id="4" name="Picture 3" descr="A blue and white pattern&#10;&#10;Description automatically generated">
            <a:extLst>
              <a:ext uri="{FF2B5EF4-FFF2-40B4-BE49-F238E27FC236}">
                <a16:creationId xmlns:a16="http://schemas.microsoft.com/office/drawing/2014/main" id="{DAF966B6-A9FF-8A13-FC9C-AB214487C9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186" t="20186" r="20186" b="20186"/>
          <a:stretch/>
        </p:blipFill>
        <p:spPr>
          <a:xfrm>
            <a:off x="0" y="-92"/>
            <a:ext cx="12192000" cy="6858184"/>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3" name="Picture 2" descr="A black background with white dots&#10;&#10;Description automatically generated">
            <a:extLst>
              <a:ext uri="{FF2B5EF4-FFF2-40B4-BE49-F238E27FC236}">
                <a16:creationId xmlns:a16="http://schemas.microsoft.com/office/drawing/2014/main" id="{47BB20BA-627C-E81B-3933-FD8A73B159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6285999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white blue (please use if printing)">
    <p:bg>
      <p:bgPr>
        <a:solidFill>
          <a:srgbClr val="1A3A44"/>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2022AE-3739-72F3-EE5A-402168C7BFD7}"/>
              </a:ext>
            </a:extLst>
          </p:cNvPr>
          <p:cNvPicPr>
            <a:picLocks noChangeAspect="1"/>
          </p:cNvPicPr>
          <p:nvPr userDrawn="1"/>
        </p:nvPicPr>
        <p:blipFill rotWithShape="1">
          <a:blip r:embed="rId2"/>
          <a:srcRect l="19621" t="19724" r="19730" b="19615"/>
          <a:stretch/>
        </p:blipFill>
        <p:spPr>
          <a:xfrm>
            <a:off x="0" y="-1"/>
            <a:ext cx="12192000" cy="6858001"/>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3" name="Picture 2" descr="A black background with white dots&#10;&#10;Description automatically generated">
            <a:extLst>
              <a:ext uri="{FF2B5EF4-FFF2-40B4-BE49-F238E27FC236}">
                <a16:creationId xmlns:a16="http://schemas.microsoft.com/office/drawing/2014/main" id="{47BB20BA-627C-E81B-3933-FD8A73B159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6003750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7" name="Chart Placeholder 4">
            <a:extLst>
              <a:ext uri="{FF2B5EF4-FFF2-40B4-BE49-F238E27FC236}">
                <a16:creationId xmlns:a16="http://schemas.microsoft.com/office/drawing/2014/main" id="{2C360B31-6EBE-4CC9-395B-9DC5A901DED8}"/>
              </a:ext>
            </a:extLst>
          </p:cNvPr>
          <p:cNvSpPr>
            <a:spLocks noGrp="1"/>
          </p:cNvSpPr>
          <p:nvPr>
            <p:ph type="chart" sz="quarter" idx="10"/>
          </p:nvPr>
        </p:nvSpPr>
        <p:spPr>
          <a:xfrm>
            <a:off x="175066" y="1836000"/>
            <a:ext cx="11627998" cy="4669575"/>
          </a:xfrm>
        </p:spPr>
        <p:txBody>
          <a:bodyPr/>
          <a:lstStyle/>
          <a:p>
            <a:r>
              <a:rPr lang="en-US"/>
              <a:t>Click icon to add chart</a:t>
            </a:r>
            <a:endParaRPr lang="nl-NL"/>
          </a:p>
        </p:txBody>
      </p:sp>
    </p:spTree>
    <p:extLst>
      <p:ext uri="{BB962C8B-B14F-4D97-AF65-F5344CB8AC3E}">
        <p14:creationId xmlns:p14="http://schemas.microsoft.com/office/powerpoint/2010/main" val="41813547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64ADD2-3EEA-45D7-9095-C5CEC5BF5B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3F8AEB-5E6A-4DD9-8AAE-DF9C6CB7C2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4BF8152-7316-4348-AB6E-33F35D3E8A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0B96C-853A-4F26-91B4-F0764DB54639}" type="slidenum">
              <a:rPr lang="en-GB" smtClean="0"/>
              <a:t>‹#›</a:t>
            </a:fld>
            <a:endParaRPr lang="en-GB"/>
          </a:p>
        </p:txBody>
      </p:sp>
    </p:spTree>
    <p:extLst>
      <p:ext uri="{BB962C8B-B14F-4D97-AF65-F5344CB8AC3E}">
        <p14:creationId xmlns:p14="http://schemas.microsoft.com/office/powerpoint/2010/main" val="2853564373"/>
      </p:ext>
    </p:extLst>
  </p:cSld>
  <p:clrMap bg1="lt1" tx1="dk1" bg2="lt2" tx2="dk2" accent1="accent1" accent2="accent2" accent3="accent3" accent4="accent4" accent5="accent5" accent6="accent6" hlink="hlink" folHlink="folHlink"/>
  <p:sldLayoutIdLst>
    <p:sldLayoutId id="2147483649" r:id="rId1"/>
    <p:sldLayoutId id="2147483718" r:id="rId2"/>
    <p:sldLayoutId id="2147483719" r:id="rId3"/>
    <p:sldLayoutId id="2147483650" r:id="rId4"/>
    <p:sldLayoutId id="2147483686" r:id="rId5"/>
    <p:sldLayoutId id="2147483708" r:id="rId6"/>
    <p:sldLayoutId id="2147483685" r:id="rId7"/>
    <p:sldLayoutId id="2147483720" r:id="rId8"/>
    <p:sldLayoutId id="2147483709" r:id="rId9"/>
    <p:sldLayoutId id="2147483710" r:id="rId10"/>
    <p:sldLayoutId id="2147483711" r:id="rId11"/>
    <p:sldLayoutId id="2147483691" r:id="rId12"/>
    <p:sldLayoutId id="2147483689" r:id="rId13"/>
    <p:sldLayoutId id="2147483716" r:id="rId14"/>
    <p:sldLayoutId id="2147483690" r:id="rId15"/>
    <p:sldLayoutId id="2147483715" r:id="rId16"/>
    <p:sldLayoutId id="2147483692" r:id="rId17"/>
    <p:sldLayoutId id="2147483675" r:id="rId18"/>
    <p:sldLayoutId id="2147483717" r:id="rId19"/>
    <p:sldLayoutId id="2147483652" r:id="rId20"/>
    <p:sldLayoutId id="2147483697" r:id="rId21"/>
    <p:sldLayoutId id="2147483714" r:id="rId22"/>
    <p:sldLayoutId id="2147483695" r:id="rId23"/>
    <p:sldLayoutId id="2147483698" r:id="rId24"/>
    <p:sldLayoutId id="2147483699" r:id="rId25"/>
    <p:sldLayoutId id="2147483700" r:id="rId26"/>
    <p:sldLayoutId id="2147483713" r:id="rId27"/>
    <p:sldLayoutId id="2147483703" r:id="rId28"/>
    <p:sldLayoutId id="2147483701" r:id="rId29"/>
    <p:sldLayoutId id="2147483707" r:id="rId30"/>
    <p:sldLayoutId id="2147483712" r:id="rId31"/>
    <p:sldLayoutId id="2147483684" r:id="rId3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5" descr="A group of kids sitting at desks&#10;&#10;Description automatically generated">
            <a:extLst>
              <a:ext uri="{FF2B5EF4-FFF2-40B4-BE49-F238E27FC236}">
                <a16:creationId xmlns:a16="http://schemas.microsoft.com/office/drawing/2014/main" id="{6EC199B4-AE9E-D193-1ABE-CD3150FFC3C1}"/>
              </a:ext>
            </a:extLst>
          </p:cNvPr>
          <p:cNvPicPr>
            <a:picLocks noGrp="1" noChangeAspect="1"/>
          </p:cNvPicPr>
          <p:nvPr>
            <p:ph type="pic" sz="quarter" idx="10"/>
          </p:nvPr>
        </p:nvPicPr>
        <p:blipFill rotWithShape="1">
          <a:blip r:embed="rId2"/>
          <a:srcRect l="485" t="9566" r="597" b="7463"/>
          <a:stretch/>
        </p:blipFill>
        <p:spPr>
          <a:xfrm>
            <a:off x="-33513" y="1"/>
            <a:ext cx="12259026" cy="6857999"/>
          </a:xfrm>
        </p:spPr>
      </p:pic>
      <p:graphicFrame>
        <p:nvGraphicFramePr>
          <p:cNvPr id="5" name="Content Placeholder 1">
            <a:extLst>
              <a:ext uri="{FF2B5EF4-FFF2-40B4-BE49-F238E27FC236}">
                <a16:creationId xmlns:a16="http://schemas.microsoft.com/office/drawing/2014/main" id="{72CAE93F-75D9-CA3F-C2DE-AA4314C82809}"/>
              </a:ext>
            </a:extLst>
          </p:cNvPr>
          <p:cNvGraphicFramePr>
            <a:graphicFrameLocks/>
          </p:cNvGraphicFramePr>
          <p:nvPr>
            <p:extLst>
              <p:ext uri="{D42A27DB-BD31-4B8C-83A1-F6EECF244321}">
                <p14:modId xmlns:p14="http://schemas.microsoft.com/office/powerpoint/2010/main" val="2718862880"/>
              </p:ext>
            </p:extLst>
          </p:nvPr>
        </p:nvGraphicFramePr>
        <p:xfrm>
          <a:off x="370367" y="3923416"/>
          <a:ext cx="11451265" cy="2433765"/>
        </p:xfrm>
        <a:graphic>
          <a:graphicData uri="http://schemas.openxmlformats.org/drawingml/2006/table">
            <a:tbl>
              <a:tblPr>
                <a:tableStyleId>{5C22544A-7EE6-4342-B048-85BDC9FD1C3A}</a:tableStyleId>
              </a:tblPr>
              <a:tblGrid>
                <a:gridCol w="11451265">
                  <a:extLst>
                    <a:ext uri="{9D8B030D-6E8A-4147-A177-3AD203B41FA5}">
                      <a16:colId xmlns:a16="http://schemas.microsoft.com/office/drawing/2014/main" val="2832027675"/>
                    </a:ext>
                  </a:extLst>
                </a:gridCol>
              </a:tblGrid>
              <a:tr h="2232836">
                <a:tc>
                  <a:txBody>
                    <a:bodyPr/>
                    <a:lstStyle/>
                    <a:p>
                      <a:pPr marL="0" algn="ctr">
                        <a:lnSpc>
                          <a:spcPct val="114000"/>
                        </a:lnSpc>
                        <a:spcBef>
                          <a:spcPts val="1800"/>
                        </a:spcBef>
                        <a:spcAft>
                          <a:spcPts val="600"/>
                        </a:spcAft>
                        <a:buNone/>
                      </a:pPr>
                      <a:endParaRPr lang="en-GB" sz="3600"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p>
                      <a:pPr marL="0" marR="0" lvl="0" indent="0" algn="ctr" defTabSz="914400" rtl="0" eaLnBrk="1" fontAlgn="auto" latinLnBrk="0" hangingPunct="1">
                        <a:lnSpc>
                          <a:spcPct val="114000"/>
                        </a:lnSpc>
                        <a:spcBef>
                          <a:spcPts val="1800"/>
                        </a:spcBef>
                        <a:spcAft>
                          <a:spcPts val="600"/>
                        </a:spcAft>
                        <a:buClrTx/>
                        <a:buSzTx/>
                        <a:buFontTx/>
                        <a:buNone/>
                        <a:tabLst/>
                        <a:defRPr/>
                      </a:pPr>
                      <a:r>
                        <a:rPr lang="en-GB" sz="3600" b="1" dirty="0">
                          <a:solidFill>
                            <a:schemeClr val="bg1"/>
                          </a:solidFill>
                          <a:effectLst/>
                        </a:rPr>
                        <a:t>Descriptive writing</a:t>
                      </a:r>
                      <a:endParaRPr lang="en-GB" sz="3600" b="1"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p>
                      <a:pPr marL="0" algn="ctr">
                        <a:lnSpc>
                          <a:spcPct val="114000"/>
                        </a:lnSpc>
                        <a:spcBef>
                          <a:spcPts val="1800"/>
                        </a:spcBef>
                        <a:spcAft>
                          <a:spcPts val="600"/>
                        </a:spcAft>
                        <a:buNone/>
                      </a:pPr>
                      <a:endParaRPr lang="en-GB" sz="3600"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114300" marR="114300" marT="0" marB="0">
                    <a:solidFill>
                      <a:srgbClr val="D74120"/>
                    </a:solidFill>
                  </a:tcPr>
                </a:tc>
                <a:extLst>
                  <a:ext uri="{0D108BD9-81ED-4DB2-BD59-A6C34878D82A}">
                    <a16:rowId xmlns:a16="http://schemas.microsoft.com/office/drawing/2014/main" val="459221649"/>
                  </a:ext>
                </a:extLst>
              </a:tr>
            </a:tbl>
          </a:graphicData>
        </a:graphic>
      </p:graphicFrame>
    </p:spTree>
    <p:extLst>
      <p:ext uri="{BB962C8B-B14F-4D97-AF65-F5344CB8AC3E}">
        <p14:creationId xmlns:p14="http://schemas.microsoft.com/office/powerpoint/2010/main" val="1677304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7F6C5-3696-A3B0-EA09-8B277404D6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CA55DC-CBA9-87F0-9BD6-C3F0D45B0543}"/>
              </a:ext>
            </a:extLst>
          </p:cNvPr>
          <p:cNvSpPr>
            <a:spLocks noGrp="1"/>
          </p:cNvSpPr>
          <p:nvPr>
            <p:ph type="title"/>
          </p:nvPr>
        </p:nvSpPr>
        <p:spPr>
          <a:xfrm>
            <a:off x="282000" y="622238"/>
            <a:ext cx="11627999" cy="720000"/>
          </a:xfrm>
        </p:spPr>
        <p:txBody>
          <a:bodyPr anchor="ctr">
            <a:normAutofit/>
          </a:bodyPr>
          <a:lstStyle/>
          <a:p>
            <a:r>
              <a:rPr lang="en-GB" sz="3600" dirty="0">
                <a:latin typeface="+mn-lt"/>
              </a:rPr>
              <a:t>Zoom in, zoom out</a:t>
            </a:r>
          </a:p>
        </p:txBody>
      </p:sp>
      <p:pic>
        <p:nvPicPr>
          <p:cNvPr id="6146" name="Picture 2" descr="Old House Images – Browse 7,756,922 Stock Photos, Vectors, and Video |  Adobe Stock">
            <a:extLst>
              <a:ext uri="{FF2B5EF4-FFF2-40B4-BE49-F238E27FC236}">
                <a16:creationId xmlns:a16="http://schemas.microsoft.com/office/drawing/2014/main" id="{BA77BD5D-3330-1E51-ABB0-B55B0EBEC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884" r="2687" b="-2"/>
          <a:stretch>
            <a:fillRect/>
          </a:stretch>
        </p:blipFill>
        <p:spPr bwMode="auto">
          <a:xfrm>
            <a:off x="6095999" y="1496588"/>
            <a:ext cx="6000534" cy="4903852"/>
          </a:xfrm>
          <a:prstGeom prst="rect">
            <a:avLst/>
          </a:prstGeom>
          <a:solidFill>
            <a:srgbClr val="FFFFFF"/>
          </a:solidFill>
        </p:spPr>
      </p:pic>
      <p:sp>
        <p:nvSpPr>
          <p:cNvPr id="6151" name="Content Placeholder 3">
            <a:extLst>
              <a:ext uri="{FF2B5EF4-FFF2-40B4-BE49-F238E27FC236}">
                <a16:creationId xmlns:a16="http://schemas.microsoft.com/office/drawing/2014/main" id="{862763D4-4BD6-DDB7-F159-D23390523783}"/>
              </a:ext>
            </a:extLst>
          </p:cNvPr>
          <p:cNvSpPr>
            <a:spLocks noGrp="1"/>
          </p:cNvSpPr>
          <p:nvPr>
            <p:ph idx="1"/>
          </p:nvPr>
        </p:nvSpPr>
        <p:spPr>
          <a:xfrm>
            <a:off x="197465" y="1342238"/>
            <a:ext cx="5712000" cy="5515762"/>
          </a:xfrm>
        </p:spPr>
        <p:txBody>
          <a:bodyPr>
            <a:normAutofit/>
          </a:bodyPr>
          <a:lstStyle/>
          <a:p>
            <a:pPr marL="0" indent="0">
              <a:buNone/>
            </a:pPr>
            <a:r>
              <a:rPr lang="en-US" dirty="0"/>
              <a:t>Zooming in to and then out of an image is an interesting way to direct your reader’s focus.</a:t>
            </a:r>
          </a:p>
          <a:p>
            <a:pPr marL="0" indent="0">
              <a:buNone/>
            </a:pPr>
            <a:endParaRPr lang="en-US" sz="2000" dirty="0"/>
          </a:p>
          <a:p>
            <a:pPr marL="0" indent="0">
              <a:buNone/>
            </a:pPr>
            <a:r>
              <a:rPr lang="en-US" sz="2000" dirty="0"/>
              <a:t>Can you identify the zoom in and the zoom out?</a:t>
            </a:r>
          </a:p>
          <a:p>
            <a:pPr marL="0" indent="0">
              <a:buNone/>
            </a:pPr>
            <a:endParaRPr lang="en-US" sz="2000" i="1" dirty="0"/>
          </a:p>
          <a:p>
            <a:pPr marL="0" indent="0">
              <a:buNone/>
            </a:pPr>
            <a:r>
              <a:rPr lang="en-US" sz="2000" i="1" dirty="0"/>
              <a:t>The house stood as it always had, its roof sloping like a hunched back, windows fractured and black as empty eyes. Ivy strangled the crumbling walls, and the front porch sagged under years of decay. As the wind stirred the silence, the old door shuddered slightly—its brass doorknob catching the last light, tarnished and flaking.</a:t>
            </a:r>
          </a:p>
          <a:p>
            <a:pPr marL="0" indent="0">
              <a:buNone/>
            </a:pPr>
            <a:r>
              <a:rPr lang="en-US" sz="2000" i="1" dirty="0"/>
              <a:t>Thunder rumbled overhead.</a:t>
            </a:r>
          </a:p>
        </p:txBody>
      </p:sp>
    </p:spTree>
    <p:extLst>
      <p:ext uri="{BB962C8B-B14F-4D97-AF65-F5344CB8AC3E}">
        <p14:creationId xmlns:p14="http://schemas.microsoft.com/office/powerpoint/2010/main" val="882136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4363C-E1BA-623D-0722-AD5262E754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2BE02-38F6-FDCA-1389-F469EDA1BDC2}"/>
              </a:ext>
            </a:extLst>
          </p:cNvPr>
          <p:cNvSpPr>
            <a:spLocks noGrp="1"/>
          </p:cNvSpPr>
          <p:nvPr>
            <p:ph type="title"/>
          </p:nvPr>
        </p:nvSpPr>
        <p:spPr>
          <a:xfrm>
            <a:off x="282000" y="636525"/>
            <a:ext cx="11627999" cy="720000"/>
          </a:xfrm>
        </p:spPr>
        <p:txBody>
          <a:bodyPr>
            <a:normAutofit/>
          </a:bodyPr>
          <a:lstStyle/>
          <a:p>
            <a:r>
              <a:rPr lang="en-GB" sz="3600" dirty="0">
                <a:latin typeface="+mn-lt"/>
              </a:rPr>
              <a:t>Varied sentence length</a:t>
            </a:r>
          </a:p>
        </p:txBody>
      </p:sp>
      <p:sp>
        <p:nvSpPr>
          <p:cNvPr id="4" name="Content Placeholder 3">
            <a:extLst>
              <a:ext uri="{FF2B5EF4-FFF2-40B4-BE49-F238E27FC236}">
                <a16:creationId xmlns:a16="http://schemas.microsoft.com/office/drawing/2014/main" id="{E01F4E50-CD72-3D89-DC1A-3C9454A99CBB}"/>
              </a:ext>
            </a:extLst>
          </p:cNvPr>
          <p:cNvSpPr>
            <a:spLocks noGrp="1"/>
          </p:cNvSpPr>
          <p:nvPr>
            <p:ph idx="1"/>
          </p:nvPr>
        </p:nvSpPr>
        <p:spPr>
          <a:xfrm>
            <a:off x="282000" y="1356525"/>
            <a:ext cx="11219438" cy="5147527"/>
          </a:xfrm>
        </p:spPr>
        <p:txBody>
          <a:bodyPr>
            <a:normAutofit/>
          </a:bodyPr>
          <a:lstStyle/>
          <a:p>
            <a:pPr marL="0" indent="0">
              <a:buNone/>
            </a:pPr>
            <a:r>
              <a:rPr lang="en-GB" dirty="0"/>
              <a:t>Varying your sentence length for impact will help you to create tone and atmosphere in your descriptive writing. It will also help you to control pace and tension.</a:t>
            </a:r>
          </a:p>
          <a:p>
            <a:pPr marL="0" indent="0">
              <a:buNone/>
            </a:pPr>
            <a:endParaRPr lang="en-GB" dirty="0"/>
          </a:p>
          <a:p>
            <a:pPr marL="0" indent="0">
              <a:buNone/>
            </a:pPr>
            <a:r>
              <a:rPr lang="en-GB" dirty="0"/>
              <a:t>Shorter sentences can be used to speed action up, create tension or excitement.</a:t>
            </a:r>
          </a:p>
          <a:p>
            <a:pPr marL="0" indent="0">
              <a:buNone/>
            </a:pPr>
            <a:endParaRPr lang="en-GB" dirty="0"/>
          </a:p>
          <a:p>
            <a:pPr marL="0" indent="0">
              <a:buNone/>
            </a:pPr>
            <a:r>
              <a:rPr lang="en-GB" dirty="0"/>
              <a:t>Longer sentences will allow you to slow the pace and add lots of detail to writing.</a:t>
            </a:r>
          </a:p>
          <a:p>
            <a:pPr marL="0" indent="0">
              <a:buNone/>
            </a:pPr>
            <a:endParaRPr lang="en-GB" dirty="0"/>
          </a:p>
          <a:p>
            <a:pPr marL="0" indent="0">
              <a:buNone/>
            </a:pPr>
            <a:r>
              <a:rPr lang="en-GB" dirty="0"/>
              <a:t>Look at this example. How is sentence length used to engage the reader?</a:t>
            </a:r>
          </a:p>
          <a:p>
            <a:pPr marL="216000" indent="0">
              <a:buNone/>
            </a:pPr>
            <a:r>
              <a:rPr lang="en-US" i="1" dirty="0"/>
              <a:t>The room was silent. Too silent. She took a step. The floorboard creaked. She froze. Another sound—closer this time. Breathing? She turned. Nothing. Just shadows. But something was there. Watching. Waiting.</a:t>
            </a:r>
            <a:endParaRPr lang="en-GB" i="1" dirty="0"/>
          </a:p>
        </p:txBody>
      </p:sp>
    </p:spTree>
    <p:extLst>
      <p:ext uri="{BB962C8B-B14F-4D97-AF65-F5344CB8AC3E}">
        <p14:creationId xmlns:p14="http://schemas.microsoft.com/office/powerpoint/2010/main" val="3795671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74120"/>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12151D-E29A-FDF0-294D-5091731AA87F}"/>
              </a:ext>
            </a:extLst>
          </p:cNvPr>
          <p:cNvSpPr>
            <a:spLocks noGrp="1"/>
          </p:cNvSpPr>
          <p:nvPr>
            <p:ph type="body" sz="quarter" idx="10"/>
          </p:nvPr>
        </p:nvSpPr>
        <p:spPr>
          <a:xfrm>
            <a:off x="1651000" y="2286000"/>
            <a:ext cx="9796813" cy="896587"/>
          </a:xfrm>
        </p:spPr>
        <p:txBody>
          <a:bodyPr>
            <a:normAutofit/>
          </a:bodyPr>
          <a:lstStyle/>
          <a:p>
            <a:r>
              <a:rPr lang="en-GB" sz="3600" i="1" dirty="0">
                <a:solidFill>
                  <a:schemeClr val="bg1"/>
                </a:solidFill>
                <a:latin typeface="+mn-lt"/>
              </a:rPr>
              <a:t>Describe a sunset at a beautiful beach.</a:t>
            </a:r>
            <a:r>
              <a:rPr lang="en-US" sz="3600" i="1" dirty="0">
                <a:solidFill>
                  <a:schemeClr val="bg1"/>
                </a:solidFill>
                <a:latin typeface="+mn-lt"/>
              </a:rPr>
              <a:t> </a:t>
            </a:r>
            <a:endParaRPr lang="en-GB" sz="3600" i="1" dirty="0">
              <a:solidFill>
                <a:schemeClr val="bg1"/>
              </a:solidFill>
              <a:latin typeface="+mn-lt"/>
            </a:endParaRPr>
          </a:p>
        </p:txBody>
      </p:sp>
      <p:sp>
        <p:nvSpPr>
          <p:cNvPr id="3" name="Text Placeholder 2">
            <a:extLst>
              <a:ext uri="{FF2B5EF4-FFF2-40B4-BE49-F238E27FC236}">
                <a16:creationId xmlns:a16="http://schemas.microsoft.com/office/drawing/2014/main" id="{B2354901-1AD5-C28A-2EBA-2B36E0DDADFA}"/>
              </a:ext>
            </a:extLst>
          </p:cNvPr>
          <p:cNvSpPr>
            <a:spLocks noGrp="1"/>
          </p:cNvSpPr>
          <p:nvPr>
            <p:ph type="body" sz="quarter" idx="11"/>
          </p:nvPr>
        </p:nvSpPr>
        <p:spPr>
          <a:xfrm>
            <a:off x="1624670" y="658098"/>
            <a:ext cx="8942659" cy="783243"/>
          </a:xfrm>
        </p:spPr>
        <p:txBody>
          <a:bodyPr>
            <a:noAutofit/>
          </a:bodyPr>
          <a:lstStyle/>
          <a:p>
            <a:r>
              <a:rPr lang="en-GB" sz="3600" dirty="0">
                <a:solidFill>
                  <a:schemeClr val="bg1"/>
                </a:solidFill>
              </a:rPr>
              <a:t>Putting it all together</a:t>
            </a:r>
          </a:p>
        </p:txBody>
      </p:sp>
      <p:sp>
        <p:nvSpPr>
          <p:cNvPr id="4" name="Text Placeholder 3">
            <a:extLst>
              <a:ext uri="{FF2B5EF4-FFF2-40B4-BE49-F238E27FC236}">
                <a16:creationId xmlns:a16="http://schemas.microsoft.com/office/drawing/2014/main" id="{9630AC9F-6198-3171-EC07-9194D7A14AEC}"/>
              </a:ext>
            </a:extLst>
          </p:cNvPr>
          <p:cNvSpPr>
            <a:spLocks noGrp="1"/>
          </p:cNvSpPr>
          <p:nvPr>
            <p:ph type="body" sz="quarter" idx="12"/>
          </p:nvPr>
        </p:nvSpPr>
        <p:spPr>
          <a:xfrm>
            <a:off x="1651000" y="1273929"/>
            <a:ext cx="8942659" cy="303618"/>
          </a:xfrm>
        </p:spPr>
        <p:txBody>
          <a:bodyPr/>
          <a:lstStyle/>
          <a:p>
            <a:r>
              <a:rPr lang="en-GB" sz="2400" dirty="0">
                <a:solidFill>
                  <a:schemeClr val="bg1"/>
                </a:solidFill>
              </a:rPr>
              <a:t>Think, Pair and Share ideas…</a:t>
            </a:r>
          </a:p>
          <a:p>
            <a:endParaRPr lang="en-GB" dirty="0">
              <a:solidFill>
                <a:schemeClr val="bg1"/>
              </a:solidFill>
            </a:endParaRPr>
          </a:p>
        </p:txBody>
      </p:sp>
      <p:graphicFrame>
        <p:nvGraphicFramePr>
          <p:cNvPr id="6" name="Table 5">
            <a:extLst>
              <a:ext uri="{FF2B5EF4-FFF2-40B4-BE49-F238E27FC236}">
                <a16:creationId xmlns:a16="http://schemas.microsoft.com/office/drawing/2014/main" id="{2BEACB92-A177-EE69-393E-8A1C2F5DA16A}"/>
              </a:ext>
            </a:extLst>
          </p:cNvPr>
          <p:cNvGraphicFramePr>
            <a:graphicFrameLocks noGrp="1"/>
          </p:cNvGraphicFramePr>
          <p:nvPr>
            <p:extLst>
              <p:ext uri="{D42A27DB-BD31-4B8C-83A1-F6EECF244321}">
                <p14:modId xmlns:p14="http://schemas.microsoft.com/office/powerpoint/2010/main" val="3811928136"/>
              </p:ext>
            </p:extLst>
          </p:nvPr>
        </p:nvGraphicFramePr>
        <p:xfrm>
          <a:off x="2775300" y="3289465"/>
          <a:ext cx="7000875" cy="2590038"/>
        </p:xfrm>
        <a:graphic>
          <a:graphicData uri="http://schemas.openxmlformats.org/drawingml/2006/table">
            <a:tbl>
              <a:tblPr/>
              <a:tblGrid>
                <a:gridCol w="7000875">
                  <a:extLst>
                    <a:ext uri="{9D8B030D-6E8A-4147-A177-3AD203B41FA5}">
                      <a16:colId xmlns:a16="http://schemas.microsoft.com/office/drawing/2014/main" val="1233644762"/>
                    </a:ext>
                  </a:extLst>
                </a:gridCol>
              </a:tblGrid>
              <a:tr h="0">
                <a:tc>
                  <a:txBody>
                    <a:bodyPr/>
                    <a:lstStyle/>
                    <a:p>
                      <a:pPr marL="800100" lvl="1" indent="-342900" algn="l">
                        <a:lnSpc>
                          <a:spcPct val="110000"/>
                        </a:lnSpc>
                        <a:spcBef>
                          <a:spcPts val="600"/>
                        </a:spcBef>
                        <a:spcAft>
                          <a:spcPts val="600"/>
                        </a:spcAft>
                        <a:buSzPts val="1000"/>
                        <a:buFont typeface="Arial" panose="020B0604020202020204" pitchFamily="34" charset="0"/>
                        <a:buChar char="•"/>
                        <a:tabLst>
                          <a:tab pos="914400" algn="l"/>
                        </a:tabLst>
                      </a:pPr>
                      <a:r>
                        <a:rPr lang="en-GB" sz="2400"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What setting details will you use?</a:t>
                      </a:r>
                    </a:p>
                    <a:p>
                      <a:pPr marL="800100" lvl="1" indent="-342900" algn="l">
                        <a:lnSpc>
                          <a:spcPct val="110000"/>
                        </a:lnSpc>
                        <a:spcBef>
                          <a:spcPts val="600"/>
                        </a:spcBef>
                        <a:spcAft>
                          <a:spcPts val="600"/>
                        </a:spcAft>
                        <a:buSzPts val="1000"/>
                        <a:buFont typeface="Arial" panose="020B0604020202020204" pitchFamily="34" charset="0"/>
                        <a:buChar char="•"/>
                        <a:tabLst>
                          <a:tab pos="914400" algn="l"/>
                        </a:tabLst>
                      </a:pPr>
                      <a:r>
                        <a:rPr lang="en-GB" sz="2400"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What atmosphere do you want to create?</a:t>
                      </a:r>
                    </a:p>
                    <a:p>
                      <a:pPr marL="800100" lvl="1" indent="-342900" algn="l">
                        <a:lnSpc>
                          <a:spcPct val="110000"/>
                        </a:lnSpc>
                        <a:spcBef>
                          <a:spcPts val="600"/>
                        </a:spcBef>
                        <a:spcAft>
                          <a:spcPts val="600"/>
                        </a:spcAft>
                        <a:buSzPts val="1000"/>
                        <a:buFont typeface="Arial" panose="020B0604020202020204" pitchFamily="34" charset="0"/>
                        <a:buChar char="•"/>
                        <a:tabLst>
                          <a:tab pos="914400" algn="l"/>
                        </a:tabLst>
                      </a:pPr>
                      <a:r>
                        <a:rPr lang="en-GB" sz="2400"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What imaginative details will you include?</a:t>
                      </a:r>
                    </a:p>
                    <a:p>
                      <a:pPr marL="800100" lvl="1" indent="-342900" algn="l">
                        <a:lnSpc>
                          <a:spcPct val="110000"/>
                        </a:lnSpc>
                        <a:spcBef>
                          <a:spcPts val="600"/>
                        </a:spcBef>
                        <a:spcAft>
                          <a:spcPts val="600"/>
                        </a:spcAft>
                        <a:buSzPts val="1000"/>
                        <a:buFont typeface="Arial" panose="020B0604020202020204" pitchFamily="34" charset="0"/>
                        <a:buChar char="•"/>
                        <a:tabLst>
                          <a:tab pos="914400" algn="l"/>
                        </a:tabLst>
                      </a:pPr>
                      <a:r>
                        <a:rPr lang="en-GB" sz="2400"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What can you zoom in to?</a:t>
                      </a:r>
                    </a:p>
                    <a:p>
                      <a:pPr marL="800100" lvl="1" indent="-342900" algn="l">
                        <a:lnSpc>
                          <a:spcPct val="110000"/>
                        </a:lnSpc>
                        <a:spcBef>
                          <a:spcPts val="600"/>
                        </a:spcBef>
                        <a:spcAft>
                          <a:spcPts val="600"/>
                        </a:spcAft>
                        <a:buSzPts val="1000"/>
                        <a:buFont typeface="Arial" panose="020B0604020202020204" pitchFamily="34" charset="0"/>
                        <a:buChar char="•"/>
                        <a:tabLst>
                          <a:tab pos="914400" algn="l"/>
                        </a:tabLst>
                      </a:pPr>
                      <a:r>
                        <a:rPr lang="en-GB" sz="2400"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Will you zoom out?</a:t>
                      </a:r>
                    </a:p>
                  </a:txBody>
                  <a:tcPr marL="114300" marR="114300" marT="0" marB="0">
                    <a:lnL>
                      <a:noFill/>
                    </a:lnL>
                    <a:lnR>
                      <a:noFill/>
                    </a:lnR>
                    <a:lnT>
                      <a:noFill/>
                    </a:lnT>
                    <a:lnB>
                      <a:noFill/>
                    </a:lnB>
                    <a:noFill/>
                  </a:tcPr>
                </a:tc>
                <a:extLst>
                  <a:ext uri="{0D108BD9-81ED-4DB2-BD59-A6C34878D82A}">
                    <a16:rowId xmlns:a16="http://schemas.microsoft.com/office/drawing/2014/main" val="2459953118"/>
                  </a:ext>
                </a:extLst>
              </a:tr>
            </a:tbl>
          </a:graphicData>
        </a:graphic>
      </p:graphicFrame>
    </p:spTree>
    <p:extLst>
      <p:ext uri="{BB962C8B-B14F-4D97-AF65-F5344CB8AC3E}">
        <p14:creationId xmlns:p14="http://schemas.microsoft.com/office/powerpoint/2010/main" val="2771976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82044-19CB-F305-4115-5D9A83F6F70F}"/>
              </a:ext>
            </a:extLst>
          </p:cNvPr>
          <p:cNvSpPr>
            <a:spLocks noGrp="1"/>
          </p:cNvSpPr>
          <p:nvPr>
            <p:ph type="title"/>
          </p:nvPr>
        </p:nvSpPr>
        <p:spPr/>
        <p:txBody>
          <a:bodyPr>
            <a:normAutofit/>
          </a:bodyPr>
          <a:lstStyle/>
          <a:p>
            <a:r>
              <a:rPr lang="en-GB" sz="3600" dirty="0">
                <a:latin typeface="+mn-lt"/>
              </a:rPr>
              <a:t>Exam style task:</a:t>
            </a:r>
          </a:p>
        </p:txBody>
      </p:sp>
      <p:sp>
        <p:nvSpPr>
          <p:cNvPr id="4" name="Content Placeholder 3">
            <a:extLst>
              <a:ext uri="{FF2B5EF4-FFF2-40B4-BE49-F238E27FC236}">
                <a16:creationId xmlns:a16="http://schemas.microsoft.com/office/drawing/2014/main" id="{2A0256F9-2599-EEFC-B559-0F73FB46DF58}"/>
              </a:ext>
            </a:extLst>
          </p:cNvPr>
          <p:cNvSpPr>
            <a:spLocks noGrp="1"/>
          </p:cNvSpPr>
          <p:nvPr>
            <p:ph sz="half" idx="1"/>
          </p:nvPr>
        </p:nvSpPr>
        <p:spPr>
          <a:xfrm>
            <a:off x="179999" y="1836000"/>
            <a:ext cx="11235713" cy="4320000"/>
          </a:xfrm>
        </p:spPr>
        <p:txBody>
          <a:bodyPr/>
          <a:lstStyle/>
          <a:p>
            <a:pPr marL="0" indent="0">
              <a:buNone/>
            </a:pPr>
            <a:r>
              <a:rPr lang="en-US" b="1" dirty="0"/>
              <a:t>Paper 2 – Section B - Composition</a:t>
            </a:r>
          </a:p>
          <a:p>
            <a:pPr marL="0" indent="0">
              <a:buNone/>
            </a:pPr>
            <a:r>
              <a:rPr lang="en-US" dirty="0"/>
              <a:t>Write about 350-450 words on one of the following questions. </a:t>
            </a:r>
          </a:p>
          <a:p>
            <a:pPr marL="0" indent="0">
              <a:buNone/>
            </a:pPr>
            <a:r>
              <a:rPr lang="en-US" dirty="0"/>
              <a:t>Up to 16 marks are available for the </a:t>
            </a:r>
            <a:r>
              <a:rPr lang="en-US" b="1" dirty="0"/>
              <a:t>content and structure </a:t>
            </a:r>
            <a:r>
              <a:rPr lang="en-US" dirty="0"/>
              <a:t>of your answer and up to 24 marks for the </a:t>
            </a:r>
            <a:r>
              <a:rPr lang="en-US" b="1" dirty="0"/>
              <a:t>style and accuracy </a:t>
            </a:r>
            <a:r>
              <a:rPr lang="en-US" dirty="0"/>
              <a:t>of your writing.</a:t>
            </a:r>
          </a:p>
          <a:p>
            <a:pPr marL="0" indent="0" algn="ctr">
              <a:buNone/>
            </a:pPr>
            <a:r>
              <a:rPr lang="en-US" sz="2800" i="1" dirty="0"/>
              <a:t>Describe a sunset at a beautiful beach.</a:t>
            </a:r>
          </a:p>
          <a:p>
            <a:pPr marL="0" indent="0">
              <a:buNone/>
            </a:pPr>
            <a:endParaRPr lang="en-US" b="1" dirty="0"/>
          </a:p>
          <a:p>
            <a:pPr marL="0" indent="0">
              <a:buNone/>
            </a:pPr>
            <a:r>
              <a:rPr lang="en-US" b="1" dirty="0"/>
              <a:t>40 marks</a:t>
            </a:r>
          </a:p>
          <a:p>
            <a:pPr marL="0" indent="0">
              <a:buNone/>
            </a:pPr>
            <a:r>
              <a:rPr lang="en-US" dirty="0"/>
              <a:t>				</a:t>
            </a:r>
            <a:endParaRPr lang="en-GB" dirty="0"/>
          </a:p>
        </p:txBody>
      </p:sp>
      <p:sp>
        <p:nvSpPr>
          <p:cNvPr id="7" name="Speech Bubble: Rectangle with Corners Rounded 6">
            <a:extLst>
              <a:ext uri="{FF2B5EF4-FFF2-40B4-BE49-F238E27FC236}">
                <a16:creationId xmlns:a16="http://schemas.microsoft.com/office/drawing/2014/main" id="{2E12B555-87C0-48BC-1750-4151D7220CB4}"/>
              </a:ext>
            </a:extLst>
          </p:cNvPr>
          <p:cNvSpPr/>
          <p:nvPr/>
        </p:nvSpPr>
        <p:spPr>
          <a:xfrm>
            <a:off x="3361550" y="4355775"/>
            <a:ext cx="8263269" cy="1800225"/>
          </a:xfrm>
          <a:prstGeom prst="wedgeRoundRectCallout">
            <a:avLst>
              <a:gd name="adj1" fmla="val -29711"/>
              <a:gd name="adj2" fmla="val 67816"/>
              <a:gd name="adj3" fmla="val 16667"/>
            </a:avLst>
          </a:prstGeom>
          <a:solidFill>
            <a:srgbClr val="D741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Write your opening paragraph – no dialogue, no action, no plot, just immersive description. Remember: sensory description, figurative language, show don’t tell, zoom in and out, vary sentence lengths. </a:t>
            </a:r>
          </a:p>
          <a:p>
            <a:pPr algn="ctr"/>
            <a:r>
              <a:rPr lang="en-GB" sz="2000" dirty="0"/>
              <a:t>15-20 mins</a:t>
            </a:r>
          </a:p>
        </p:txBody>
      </p:sp>
    </p:spTree>
    <p:extLst>
      <p:ext uri="{BB962C8B-B14F-4D97-AF65-F5344CB8AC3E}">
        <p14:creationId xmlns:p14="http://schemas.microsoft.com/office/powerpoint/2010/main" val="3570437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E6221-577A-C667-DDAA-06F8C0E9EAF3}"/>
              </a:ext>
            </a:extLst>
          </p:cNvPr>
          <p:cNvSpPr>
            <a:spLocks noGrp="1"/>
          </p:cNvSpPr>
          <p:nvPr>
            <p:ph type="title"/>
          </p:nvPr>
        </p:nvSpPr>
        <p:spPr/>
        <p:txBody>
          <a:bodyPr>
            <a:normAutofit/>
          </a:bodyPr>
          <a:lstStyle/>
          <a:p>
            <a:r>
              <a:rPr lang="en-GB" sz="3600" dirty="0">
                <a:latin typeface="+mn-lt"/>
              </a:rPr>
              <a:t>Review time:</a:t>
            </a:r>
          </a:p>
        </p:txBody>
      </p:sp>
      <p:graphicFrame>
        <p:nvGraphicFramePr>
          <p:cNvPr id="6" name="Content Placeholder 5">
            <a:extLst>
              <a:ext uri="{FF2B5EF4-FFF2-40B4-BE49-F238E27FC236}">
                <a16:creationId xmlns:a16="http://schemas.microsoft.com/office/drawing/2014/main" id="{5B72F44C-789B-DDE2-ACE7-36BBC1E0A599}"/>
              </a:ext>
            </a:extLst>
          </p:cNvPr>
          <p:cNvGraphicFramePr>
            <a:graphicFrameLocks noGrp="1"/>
          </p:cNvGraphicFramePr>
          <p:nvPr>
            <p:ph sz="half" idx="1"/>
            <p:extLst>
              <p:ext uri="{D42A27DB-BD31-4B8C-83A1-F6EECF244321}">
                <p14:modId xmlns:p14="http://schemas.microsoft.com/office/powerpoint/2010/main" val="2673986947"/>
              </p:ext>
            </p:extLst>
          </p:nvPr>
        </p:nvGraphicFramePr>
        <p:xfrm>
          <a:off x="641386" y="1912654"/>
          <a:ext cx="11238614" cy="6434693"/>
        </p:xfrm>
        <a:graphic>
          <a:graphicData uri="http://schemas.openxmlformats.org/drawingml/2006/table">
            <a:tbl>
              <a:tblPr/>
              <a:tblGrid>
                <a:gridCol w="11238614">
                  <a:extLst>
                    <a:ext uri="{9D8B030D-6E8A-4147-A177-3AD203B41FA5}">
                      <a16:colId xmlns:a16="http://schemas.microsoft.com/office/drawing/2014/main" val="4097859287"/>
                    </a:ext>
                  </a:extLst>
                </a:gridCol>
              </a:tblGrid>
              <a:tr h="2455403">
                <a:tc>
                  <a:txBody>
                    <a:bodyPr/>
                    <a:lstStyle/>
                    <a:p>
                      <a:pPr algn="l">
                        <a:lnSpc>
                          <a:spcPct val="110000"/>
                        </a:lnSpc>
                        <a:buNone/>
                      </a:pPr>
                      <a:r>
                        <a:rPr lang="en-GB" sz="1100" dirty="0">
                          <a:effectLst/>
                          <a:latin typeface="Arial" panose="020B0604020202020204" pitchFamily="34" charset="0"/>
                          <a:ea typeface="MS Mincho" panose="02020609040205080304" pitchFamily="49" charset="-128"/>
                          <a:cs typeface="Times New Roman" panose="02020603050405020304" pitchFamily="18" charset="0"/>
                        </a:rPr>
                        <a:t> </a:t>
                      </a:r>
                      <a:r>
                        <a:rPr lang="en-GB" sz="2400" dirty="0">
                          <a:effectLst/>
                          <a:latin typeface="Arial" panose="020B0604020202020204" pitchFamily="34" charset="0"/>
                          <a:ea typeface="MS Mincho" panose="02020609040205080304" pitchFamily="49" charset="-128"/>
                          <a:cs typeface="Times New Roman" panose="02020603050405020304" pitchFamily="18" charset="0"/>
                        </a:rPr>
                        <a:t>Swap your writing with a partner. Read their work and use four colours to give feedback:</a:t>
                      </a:r>
                    </a:p>
                    <a:p>
                      <a:pPr algn="l">
                        <a:lnSpc>
                          <a:spcPct val="110000"/>
                        </a:lnSpc>
                        <a:buNone/>
                      </a:pPr>
                      <a:endParaRPr lang="en-GB" sz="2400" dirty="0">
                        <a:effectLst/>
                        <a:latin typeface="Arial" panose="020B0604020202020204" pitchFamily="34" charset="0"/>
                        <a:ea typeface="MS Mincho" panose="02020609040205080304" pitchFamily="49" charset="-128"/>
                        <a:cs typeface="Times New Roman" panose="02020603050405020304" pitchFamily="18" charset="0"/>
                      </a:endParaRPr>
                    </a:p>
                    <a:p>
                      <a:pPr marL="742950" lvl="1" indent="-285750" algn="l">
                        <a:lnSpc>
                          <a:spcPct val="110000"/>
                        </a:lnSpc>
                        <a:buSzPts val="1000"/>
                        <a:buFont typeface="Courier New" panose="02070309020205020404" pitchFamily="49" charset="0"/>
                        <a:buChar char="o"/>
                        <a:tabLst>
                          <a:tab pos="914400" algn="l"/>
                        </a:tabLst>
                      </a:pPr>
                      <a:r>
                        <a:rPr lang="en-GB" sz="2400" dirty="0">
                          <a:effectLst/>
                          <a:highlight>
                            <a:srgbClr val="00FFFF"/>
                          </a:highlight>
                          <a:latin typeface="Arial" panose="020B0604020202020204" pitchFamily="34" charset="0"/>
                          <a:ea typeface="MS Mincho" panose="02020609040205080304" pitchFamily="49" charset="-128"/>
                          <a:cs typeface="Times New Roman" panose="02020603050405020304" pitchFamily="18" charset="0"/>
                        </a:rPr>
                        <a:t>Can you identify strong sensory detail? Underline/highlight.</a:t>
                      </a:r>
                    </a:p>
                    <a:p>
                      <a:pPr marL="742950" lvl="1" indent="-285750" algn="l">
                        <a:lnSpc>
                          <a:spcPct val="110000"/>
                        </a:lnSpc>
                        <a:buSzPts val="1000"/>
                        <a:buFont typeface="Courier New" panose="02070309020205020404" pitchFamily="49" charset="0"/>
                        <a:buChar char="o"/>
                        <a:tabLst>
                          <a:tab pos="914400" algn="l"/>
                        </a:tabLst>
                      </a:pPr>
                      <a:r>
                        <a:rPr lang="en-GB" sz="2400" dirty="0">
                          <a:effectLst/>
                          <a:highlight>
                            <a:srgbClr val="FFFF00"/>
                          </a:highlight>
                          <a:latin typeface="Arial" panose="020B0604020202020204" pitchFamily="34" charset="0"/>
                          <a:ea typeface="MS Mincho" panose="02020609040205080304" pitchFamily="49" charset="-128"/>
                          <a:cs typeface="Times New Roman" panose="02020603050405020304" pitchFamily="18" charset="0"/>
                        </a:rPr>
                        <a:t>Can you find figurative language uses? Underline/highlight.</a:t>
                      </a:r>
                    </a:p>
                    <a:p>
                      <a:pPr marL="742950" lvl="1" indent="-285750" algn="l">
                        <a:lnSpc>
                          <a:spcPct val="110000"/>
                        </a:lnSpc>
                        <a:buSzPts val="1000"/>
                        <a:buFont typeface="Courier New" panose="02070309020205020404" pitchFamily="49" charset="0"/>
                        <a:buChar char="o"/>
                        <a:tabLst>
                          <a:tab pos="914400" algn="l"/>
                        </a:tabLst>
                      </a:pPr>
                      <a:r>
                        <a:rPr lang="en-GB" sz="2400" dirty="0">
                          <a:effectLst/>
                          <a:highlight>
                            <a:srgbClr val="00FF00"/>
                          </a:highlight>
                          <a:latin typeface="Arial" panose="020B0604020202020204" pitchFamily="34" charset="0"/>
                          <a:ea typeface="MS Mincho" panose="02020609040205080304" pitchFamily="49" charset="-128"/>
                          <a:cs typeface="Times New Roman" panose="02020603050405020304" pitchFamily="18" charset="0"/>
                        </a:rPr>
                        <a:t>Can you find a zoom? Underline/highlight.</a:t>
                      </a:r>
                    </a:p>
                    <a:p>
                      <a:pPr marL="742950" lvl="1" indent="-285750" algn="l">
                        <a:lnSpc>
                          <a:spcPct val="110000"/>
                        </a:lnSpc>
                        <a:buSzPts val="1000"/>
                        <a:buFont typeface="Courier New" panose="02070309020205020404" pitchFamily="49" charset="0"/>
                        <a:buChar char="o"/>
                        <a:tabLst>
                          <a:tab pos="914400" algn="l"/>
                        </a:tabLst>
                      </a:pPr>
                      <a:r>
                        <a:rPr lang="en-GB" sz="2400" dirty="0">
                          <a:effectLst/>
                          <a:highlight>
                            <a:srgbClr val="C0C0C0"/>
                          </a:highlight>
                          <a:latin typeface="Arial" panose="020B0604020202020204" pitchFamily="34" charset="0"/>
                          <a:ea typeface="MS Mincho" panose="02020609040205080304" pitchFamily="49" charset="-128"/>
                          <a:cs typeface="Times New Roman" panose="02020603050405020304" pitchFamily="18" charset="0"/>
                        </a:rPr>
                        <a:t>Can you find a deliberately used shorter sentence? Underline/highlight.</a:t>
                      </a:r>
                    </a:p>
                    <a:p>
                      <a:pPr algn="l">
                        <a:lnSpc>
                          <a:spcPct val="110000"/>
                        </a:lnSpc>
                        <a:buNone/>
                      </a:pPr>
                      <a:r>
                        <a:rPr lang="en-GB" sz="2400" dirty="0">
                          <a:effectLst/>
                          <a:latin typeface="Arial" panose="020B0604020202020204" pitchFamily="34" charset="0"/>
                          <a:ea typeface="MS Mincho" panose="02020609040205080304" pitchFamily="49" charset="-128"/>
                          <a:cs typeface="Times New Roman" panose="02020603050405020304" pitchFamily="18" charset="0"/>
                        </a:rPr>
                        <a:t> </a:t>
                      </a:r>
                    </a:p>
                    <a:p>
                      <a:pPr algn="l">
                        <a:lnSpc>
                          <a:spcPct val="110000"/>
                        </a:lnSpc>
                        <a:buNone/>
                      </a:pPr>
                      <a:r>
                        <a:rPr lang="en-GB" sz="2400" dirty="0">
                          <a:effectLst/>
                          <a:latin typeface="Arial" panose="020B0604020202020204" pitchFamily="34" charset="0"/>
                          <a:ea typeface="MS Mincho" panose="02020609040205080304" pitchFamily="49" charset="-128"/>
                          <a:cs typeface="Times New Roman" panose="02020603050405020304" pitchFamily="18" charset="0"/>
                        </a:rPr>
                        <a:t>Put a star next to one successful phrase that you think is effective, and write one suggestion for improvement at the end of the work.</a:t>
                      </a:r>
                    </a:p>
                  </a:txBody>
                  <a:tcPr marL="114300" marR="114300" marT="0" marB="0">
                    <a:lnL>
                      <a:noFill/>
                    </a:lnL>
                    <a:lnR>
                      <a:noFill/>
                    </a:lnR>
                    <a:lnT>
                      <a:noFill/>
                    </a:lnT>
                    <a:lnB>
                      <a:noFill/>
                    </a:lnB>
                    <a:noFill/>
                  </a:tcPr>
                </a:tc>
                <a:extLst>
                  <a:ext uri="{0D108BD9-81ED-4DB2-BD59-A6C34878D82A}">
                    <a16:rowId xmlns:a16="http://schemas.microsoft.com/office/drawing/2014/main" val="2599589960"/>
                  </a:ext>
                </a:extLst>
              </a:tr>
              <a:tr h="2442575">
                <a:tc>
                  <a:txBody>
                    <a:bodyPr/>
                    <a:lstStyle/>
                    <a:p>
                      <a:pPr algn="l">
                        <a:lnSpc>
                          <a:spcPct val="110000"/>
                        </a:lnSpc>
                        <a:buNone/>
                      </a:pPr>
                      <a:endParaRPr lang="en-GB" sz="2400" dirty="0">
                        <a:effectLst/>
                        <a:latin typeface="Arial" panose="020B0604020202020204" pitchFamily="34" charset="0"/>
                        <a:ea typeface="MS Mincho" panose="02020609040205080304" pitchFamily="49" charset="-128"/>
                        <a:cs typeface="Times New Roman" panose="02020603050405020304" pitchFamily="18" charset="0"/>
                      </a:endParaRPr>
                    </a:p>
                  </a:txBody>
                  <a:tcPr marL="114300" marR="114300" marT="0" marB="0">
                    <a:lnL>
                      <a:noFill/>
                    </a:lnL>
                    <a:lnR>
                      <a:noFill/>
                    </a:lnR>
                    <a:lnT>
                      <a:noFill/>
                    </a:lnT>
                    <a:lnB>
                      <a:noFill/>
                    </a:lnB>
                    <a:noFill/>
                  </a:tcPr>
                </a:tc>
                <a:extLst>
                  <a:ext uri="{0D108BD9-81ED-4DB2-BD59-A6C34878D82A}">
                    <a16:rowId xmlns:a16="http://schemas.microsoft.com/office/drawing/2014/main" val="2106182819"/>
                  </a:ext>
                </a:extLst>
              </a:tr>
            </a:tbl>
          </a:graphicData>
        </a:graphic>
      </p:graphicFrame>
    </p:spTree>
    <p:extLst>
      <p:ext uri="{BB962C8B-B14F-4D97-AF65-F5344CB8AC3E}">
        <p14:creationId xmlns:p14="http://schemas.microsoft.com/office/powerpoint/2010/main" val="208913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62EC1-9418-D334-8023-8CEF81625B05}"/>
              </a:ext>
            </a:extLst>
          </p:cNvPr>
          <p:cNvSpPr>
            <a:spLocks noGrp="1"/>
          </p:cNvSpPr>
          <p:nvPr>
            <p:ph type="title"/>
          </p:nvPr>
        </p:nvSpPr>
        <p:spPr/>
        <p:txBody>
          <a:bodyPr>
            <a:normAutofit/>
          </a:bodyPr>
          <a:lstStyle/>
          <a:p>
            <a:r>
              <a:rPr lang="en-GB" sz="3600" dirty="0">
                <a:latin typeface="+mn-lt"/>
              </a:rPr>
              <a:t>Reflect:</a:t>
            </a:r>
          </a:p>
        </p:txBody>
      </p:sp>
      <p:sp>
        <p:nvSpPr>
          <p:cNvPr id="3" name="Content Placeholder 2">
            <a:extLst>
              <a:ext uri="{FF2B5EF4-FFF2-40B4-BE49-F238E27FC236}">
                <a16:creationId xmlns:a16="http://schemas.microsoft.com/office/drawing/2014/main" id="{4130B0B7-5AAD-08FD-E0DA-66EA1ABD9233}"/>
              </a:ext>
            </a:extLst>
          </p:cNvPr>
          <p:cNvSpPr>
            <a:spLocks noGrp="1"/>
          </p:cNvSpPr>
          <p:nvPr>
            <p:ph sz="half" idx="1"/>
          </p:nvPr>
        </p:nvSpPr>
        <p:spPr>
          <a:xfrm>
            <a:off x="180000" y="1835999"/>
            <a:ext cx="11492888" cy="4536225"/>
          </a:xfrm>
        </p:spPr>
        <p:txBody>
          <a:bodyPr>
            <a:normAutofit fontScale="92500" lnSpcReduction="10000"/>
          </a:bodyPr>
          <a:lstStyle/>
          <a:p>
            <a:pPr marL="0" indent="0">
              <a:buNone/>
            </a:pPr>
            <a:r>
              <a:rPr lang="en-GB" sz="2600" dirty="0"/>
              <a:t>Have a look at your partners’ review/feedback of your work.</a:t>
            </a:r>
          </a:p>
          <a:p>
            <a:pPr marL="0" indent="0">
              <a:buNone/>
            </a:pPr>
            <a:endParaRPr lang="en-GB" sz="2600"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						</a:t>
            </a:r>
          </a:p>
          <a:p>
            <a:pPr marL="0" indent="0">
              <a:buNone/>
            </a:pPr>
            <a:r>
              <a:rPr lang="en-GB" dirty="0"/>
              <a:t>						Now share your favourite sentence aloud!</a:t>
            </a:r>
          </a:p>
        </p:txBody>
      </p:sp>
      <p:sp>
        <p:nvSpPr>
          <p:cNvPr id="5" name="Speech Bubble: Rectangle with Corners Rounded 4">
            <a:extLst>
              <a:ext uri="{FF2B5EF4-FFF2-40B4-BE49-F238E27FC236}">
                <a16:creationId xmlns:a16="http://schemas.microsoft.com/office/drawing/2014/main" id="{0F84E40E-BD59-2DEC-9444-6F8CE41FDB10}"/>
              </a:ext>
            </a:extLst>
          </p:cNvPr>
          <p:cNvSpPr/>
          <p:nvPr/>
        </p:nvSpPr>
        <p:spPr>
          <a:xfrm>
            <a:off x="385763" y="2519916"/>
            <a:ext cx="11287125" cy="2966484"/>
          </a:xfrm>
          <a:prstGeom prst="wedgeRoundRectCallout">
            <a:avLst/>
          </a:prstGeom>
          <a:solidFill>
            <a:srgbClr val="D741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You have five minutes to reflect on what they have suggested and make some developments to your paragraph. </a:t>
            </a:r>
          </a:p>
          <a:p>
            <a:pPr marL="457200" indent="-457200">
              <a:buFont typeface="Arial" panose="020B0604020202020204" pitchFamily="34" charset="0"/>
              <a:buChar char="•"/>
            </a:pPr>
            <a:r>
              <a:rPr lang="en-GB" sz="2800" dirty="0"/>
              <a:t>Have you missed some senses? </a:t>
            </a:r>
          </a:p>
          <a:p>
            <a:pPr marL="457200" indent="-457200">
              <a:buFont typeface="Arial" panose="020B0604020202020204" pitchFamily="34" charset="0"/>
              <a:buChar char="•"/>
            </a:pPr>
            <a:r>
              <a:rPr lang="en-GB" sz="2800" dirty="0"/>
              <a:t>Do you need to vary your sentences more? </a:t>
            </a:r>
          </a:p>
          <a:p>
            <a:pPr marL="457200" indent="-457200">
              <a:buFont typeface="Arial" panose="020B0604020202020204" pitchFamily="34" charset="0"/>
              <a:buChar char="•"/>
            </a:pPr>
            <a:r>
              <a:rPr lang="en-GB" sz="2800" dirty="0"/>
              <a:t>Would some figurative similes and metaphors bring your writing to life?</a:t>
            </a:r>
          </a:p>
        </p:txBody>
      </p:sp>
    </p:spTree>
    <p:extLst>
      <p:ext uri="{BB962C8B-B14F-4D97-AF65-F5344CB8AC3E}">
        <p14:creationId xmlns:p14="http://schemas.microsoft.com/office/powerpoint/2010/main" val="2119202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C7CB9-29D7-0F11-0619-2A9C94769DBC}"/>
            </a:ext>
          </a:extLst>
        </p:cNvPr>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EF5FC882-D51F-8F51-1CDD-B536C0929907}"/>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8095" b="8095"/>
          <a:stretch/>
        </p:blipFill>
        <p:spPr>
          <a:xfrm>
            <a:off x="0" y="0"/>
            <a:ext cx="12259026" cy="6857999"/>
          </a:xfrm>
        </p:spPr>
      </p:pic>
      <p:sp>
        <p:nvSpPr>
          <p:cNvPr id="4" name="Content Placeholder 3">
            <a:extLst>
              <a:ext uri="{FF2B5EF4-FFF2-40B4-BE49-F238E27FC236}">
                <a16:creationId xmlns:a16="http://schemas.microsoft.com/office/drawing/2014/main" id="{21275980-DC48-AD47-BBB4-93ECF7813627}"/>
              </a:ext>
            </a:extLst>
          </p:cNvPr>
          <p:cNvSpPr>
            <a:spLocks noGrp="1"/>
          </p:cNvSpPr>
          <p:nvPr>
            <p:ph idx="1"/>
          </p:nvPr>
        </p:nvSpPr>
        <p:spPr>
          <a:xfrm>
            <a:off x="364278" y="529390"/>
            <a:ext cx="11463443" cy="5889518"/>
          </a:xfrm>
          <a:solidFill>
            <a:srgbClr val="D74120">
              <a:alpha val="89804"/>
            </a:srgbClr>
          </a:solidFill>
          <a:ln>
            <a:solidFill>
              <a:schemeClr val="accent2"/>
            </a:solidFill>
          </a:ln>
        </p:spPr>
        <p:txBody>
          <a:bodyPr vert="horz" lIns="91440" tIns="45720" rIns="91440" bIns="45720" rtlCol="0" anchor="ctr">
            <a:normAutofit/>
          </a:bodyPr>
          <a:lstStyle/>
          <a:p>
            <a:pPr marL="0" indent="0" algn="ctr">
              <a:lnSpc>
                <a:spcPct val="115000"/>
              </a:lnSpc>
              <a:spcAft>
                <a:spcPts val="800"/>
              </a:spcAft>
              <a:buNone/>
            </a:pPr>
            <a:r>
              <a:rPr lang="en-GB" sz="2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Learning objectives: </a:t>
            </a:r>
          </a:p>
          <a:p>
            <a:pPr marL="0" indent="0" algn="ctr">
              <a:lnSpc>
                <a:spcPct val="115000"/>
              </a:lnSpc>
              <a:spcAft>
                <a:spcPts val="800"/>
              </a:spcAft>
              <a:buNone/>
            </a:pPr>
            <a:r>
              <a:rPr lang="en-GB"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To understand the key features of descriptive writing.</a:t>
            </a:r>
          </a:p>
          <a:p>
            <a:pPr marL="0" indent="0" algn="ctr">
              <a:lnSpc>
                <a:spcPct val="115000"/>
              </a:lnSpc>
              <a:spcAft>
                <a:spcPts val="800"/>
              </a:spcAft>
              <a:buNone/>
            </a:pPr>
            <a:r>
              <a:rPr lang="en-GB"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To prac</a:t>
            </a:r>
            <a:r>
              <a:rPr lang="en-GB"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tise using sensory detail, figurative language, and effective structure.</a:t>
            </a:r>
            <a:endParaRPr lang="en-GB"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Aft>
                <a:spcPts val="800"/>
              </a:spcAft>
              <a:buNone/>
            </a:pPr>
            <a:endParaRPr lang="en-GB" sz="2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Aft>
                <a:spcPts val="800"/>
              </a:spcAft>
              <a:buNone/>
            </a:pPr>
            <a:r>
              <a:rPr lang="en-GB" sz="2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Lesson objective:</a:t>
            </a:r>
          </a:p>
          <a:p>
            <a:pPr marL="0" indent="0" algn="ctr">
              <a:lnSpc>
                <a:spcPct val="115000"/>
              </a:lnSpc>
              <a:spcAft>
                <a:spcPts val="800"/>
              </a:spcAft>
              <a:buNone/>
            </a:pPr>
            <a:r>
              <a:rPr lang="en-GB"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To develop a descriptive response to a visual and written prompt.</a:t>
            </a:r>
            <a:endParaRPr lang="en-GB"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Aft>
                <a:spcPts val="800"/>
              </a:spcAft>
              <a:buNone/>
            </a:pPr>
            <a:endParaRPr lang="en-GB" sz="3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99935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a:xfrm>
            <a:off x="180001" y="1008000"/>
            <a:ext cx="11627999" cy="720000"/>
          </a:xfrm>
        </p:spPr>
        <p:txBody>
          <a:bodyPr anchor="ctr">
            <a:normAutofit/>
          </a:bodyPr>
          <a:lstStyle/>
          <a:p>
            <a:r>
              <a:rPr lang="en-GB" sz="3600" dirty="0">
                <a:latin typeface="+mn-lt"/>
              </a:rPr>
              <a:t>Starter task</a:t>
            </a:r>
          </a:p>
        </p:txBody>
      </p:sp>
      <p:pic>
        <p:nvPicPr>
          <p:cNvPr id="2050" name="Picture 2" descr="1000+ Crashing Wave Pictures | Download Free Images on Unsplash">
            <a:extLst>
              <a:ext uri="{FF2B5EF4-FFF2-40B4-BE49-F238E27FC236}">
                <a16:creationId xmlns:a16="http://schemas.microsoft.com/office/drawing/2014/main" id="{207F22F6-1CF0-8531-748A-7DE07F196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054" r="11267" b="-2"/>
          <a:stretch>
            <a:fillRect/>
          </a:stretch>
        </p:blipFill>
        <p:spPr bwMode="auto">
          <a:xfrm>
            <a:off x="6096001" y="1836000"/>
            <a:ext cx="5712000" cy="4668052"/>
          </a:xfrm>
          <a:prstGeom prst="rect">
            <a:avLst/>
          </a:prstGeom>
          <a:solidFill>
            <a:srgbClr val="FFFFFF"/>
          </a:solidFill>
        </p:spPr>
      </p:pic>
      <p:sp>
        <p:nvSpPr>
          <p:cNvPr id="2057" name="Content Placeholder 3">
            <a:extLst>
              <a:ext uri="{FF2B5EF4-FFF2-40B4-BE49-F238E27FC236}">
                <a16:creationId xmlns:a16="http://schemas.microsoft.com/office/drawing/2014/main" id="{9F542D84-5AC4-8421-87AA-A286AE8C1A42}"/>
              </a:ext>
            </a:extLst>
          </p:cNvPr>
          <p:cNvSpPr>
            <a:spLocks noGrp="1"/>
          </p:cNvSpPr>
          <p:nvPr>
            <p:ph idx="1"/>
          </p:nvPr>
        </p:nvSpPr>
        <p:spPr>
          <a:xfrm>
            <a:off x="180000" y="1811948"/>
            <a:ext cx="5712000" cy="4692104"/>
          </a:xfrm>
        </p:spPr>
        <p:txBody>
          <a:bodyPr>
            <a:normAutofit fontScale="92500" lnSpcReduction="10000"/>
          </a:bodyPr>
          <a:lstStyle/>
          <a:p>
            <a:pPr marL="0" indent="0">
              <a:buNone/>
            </a:pPr>
            <a:r>
              <a:rPr lang="en-US" dirty="0"/>
              <a:t>Write five sentences to describe the image. Focus on one sense for each sentence:</a:t>
            </a:r>
          </a:p>
          <a:p>
            <a:pPr marL="0" indent="0">
              <a:buNone/>
            </a:pPr>
            <a:endParaRPr lang="en-US" dirty="0"/>
          </a:p>
          <a:p>
            <a:pPr marL="0" indent="0">
              <a:buNone/>
            </a:pPr>
            <a:r>
              <a:rPr lang="en-US" dirty="0"/>
              <a:t>Sight</a:t>
            </a:r>
          </a:p>
          <a:p>
            <a:pPr marL="0" indent="0">
              <a:buNone/>
            </a:pPr>
            <a:endParaRPr lang="en-US" dirty="0"/>
          </a:p>
          <a:p>
            <a:pPr marL="0" indent="0">
              <a:buNone/>
            </a:pPr>
            <a:r>
              <a:rPr lang="en-US" dirty="0"/>
              <a:t>Sound</a:t>
            </a:r>
          </a:p>
          <a:p>
            <a:pPr marL="0" indent="0">
              <a:buNone/>
            </a:pPr>
            <a:endParaRPr lang="en-US" dirty="0"/>
          </a:p>
          <a:p>
            <a:pPr marL="0" indent="0">
              <a:buNone/>
            </a:pPr>
            <a:r>
              <a:rPr lang="en-US" dirty="0"/>
              <a:t>Smell</a:t>
            </a:r>
          </a:p>
          <a:p>
            <a:pPr marL="0" indent="0">
              <a:buNone/>
            </a:pPr>
            <a:endParaRPr lang="en-US" dirty="0"/>
          </a:p>
          <a:p>
            <a:pPr marL="0" indent="0">
              <a:buNone/>
            </a:pPr>
            <a:r>
              <a:rPr lang="en-US" dirty="0"/>
              <a:t>Taste</a:t>
            </a:r>
          </a:p>
          <a:p>
            <a:pPr marL="0" indent="0">
              <a:buNone/>
            </a:pPr>
            <a:endParaRPr lang="en-US" dirty="0"/>
          </a:p>
          <a:p>
            <a:pPr marL="0" indent="0">
              <a:buNone/>
            </a:pPr>
            <a:r>
              <a:rPr lang="en-US" dirty="0"/>
              <a:t>Touch</a:t>
            </a:r>
          </a:p>
        </p:txBody>
      </p:sp>
    </p:spTree>
    <p:extLst>
      <p:ext uri="{BB962C8B-B14F-4D97-AF65-F5344CB8AC3E}">
        <p14:creationId xmlns:p14="http://schemas.microsoft.com/office/powerpoint/2010/main" val="776236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F2BF5-092F-1975-C7A7-4732BBDE15B7}"/>
              </a:ext>
            </a:extLst>
          </p:cNvPr>
          <p:cNvSpPr>
            <a:spLocks noGrp="1"/>
          </p:cNvSpPr>
          <p:nvPr>
            <p:ph type="title"/>
          </p:nvPr>
        </p:nvSpPr>
        <p:spPr>
          <a:xfrm>
            <a:off x="180001" y="1008000"/>
            <a:ext cx="11627999" cy="720000"/>
          </a:xfrm>
        </p:spPr>
        <p:txBody>
          <a:bodyPr anchor="ctr">
            <a:normAutofit/>
          </a:bodyPr>
          <a:lstStyle/>
          <a:p>
            <a:r>
              <a:rPr lang="en-GB" sz="3600" dirty="0">
                <a:latin typeface="+mn-lt"/>
              </a:rPr>
              <a:t>Starter example:</a:t>
            </a:r>
          </a:p>
        </p:txBody>
      </p:sp>
      <p:pic>
        <p:nvPicPr>
          <p:cNvPr id="7" name="Picture 2" descr="1000+ Crashing Wave Pictures | Download Free Images on Unsplash">
            <a:extLst>
              <a:ext uri="{FF2B5EF4-FFF2-40B4-BE49-F238E27FC236}">
                <a16:creationId xmlns:a16="http://schemas.microsoft.com/office/drawing/2014/main" id="{18498FD0-F285-1415-4026-D99998B08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054" r="11267" b="-2"/>
          <a:stretch>
            <a:fillRect/>
          </a:stretch>
        </p:blipFill>
        <p:spPr bwMode="auto">
          <a:xfrm>
            <a:off x="6096014" y="1836000"/>
            <a:ext cx="5711974" cy="46680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1C1CFD4-2904-39C3-6B35-83381E239497}"/>
              </a:ext>
            </a:extLst>
          </p:cNvPr>
          <p:cNvSpPr>
            <a:spLocks noGrp="1"/>
          </p:cNvSpPr>
          <p:nvPr>
            <p:ph idx="1"/>
          </p:nvPr>
        </p:nvSpPr>
        <p:spPr>
          <a:xfrm>
            <a:off x="180000" y="1811948"/>
            <a:ext cx="5712000" cy="4692104"/>
          </a:xfrm>
        </p:spPr>
        <p:txBody>
          <a:bodyPr>
            <a:normAutofit/>
          </a:bodyPr>
          <a:lstStyle/>
          <a:p>
            <a:pPr marL="0" indent="0">
              <a:buNone/>
            </a:pPr>
            <a:r>
              <a:rPr lang="en-US" b="1" dirty="0"/>
              <a:t>Sight</a:t>
            </a:r>
          </a:p>
          <a:p>
            <a:pPr marL="0" indent="0">
              <a:buNone/>
            </a:pPr>
            <a:endParaRPr lang="en-US" dirty="0"/>
          </a:p>
          <a:p>
            <a:pPr marL="0" indent="0">
              <a:buNone/>
            </a:pPr>
            <a:r>
              <a:rPr lang="en-US" dirty="0"/>
              <a:t>A </a:t>
            </a:r>
            <a:r>
              <a:rPr lang="en-US" dirty="0">
                <a:solidFill>
                  <a:srgbClr val="FF0000"/>
                </a:solidFill>
              </a:rPr>
              <a:t>white</a:t>
            </a:r>
            <a:r>
              <a:rPr lang="en-US" dirty="0"/>
              <a:t>, foam-crowned wave uncurled with quiet chaos, its surface </a:t>
            </a:r>
            <a:r>
              <a:rPr lang="en-US" dirty="0">
                <a:solidFill>
                  <a:srgbClr val="FF0000"/>
                </a:solidFill>
              </a:rPr>
              <a:t>shimmering</a:t>
            </a:r>
            <a:r>
              <a:rPr lang="en-US" dirty="0"/>
              <a:t> like molten glass beneath the </a:t>
            </a:r>
            <a:r>
              <a:rPr lang="en-US" dirty="0">
                <a:solidFill>
                  <a:srgbClr val="FF0000"/>
                </a:solidFill>
              </a:rPr>
              <a:t>pale</a:t>
            </a:r>
            <a:r>
              <a:rPr lang="en-US" dirty="0"/>
              <a:t> eye of the morning sun.</a:t>
            </a:r>
          </a:p>
          <a:p>
            <a:pPr marL="0" indent="0">
              <a:buNone/>
            </a:pPr>
            <a:endParaRPr lang="en-US" dirty="0"/>
          </a:p>
          <a:p>
            <a:pPr marL="0" indent="0">
              <a:buNone/>
            </a:pPr>
            <a:endParaRPr lang="en-US" dirty="0"/>
          </a:p>
          <a:p>
            <a:pPr marL="0" indent="0">
              <a:buNone/>
            </a:pPr>
            <a:endParaRPr lang="en-GB" dirty="0"/>
          </a:p>
        </p:txBody>
      </p:sp>
      <p:cxnSp>
        <p:nvCxnSpPr>
          <p:cNvPr id="9" name="Straight Arrow Connector 8">
            <a:extLst>
              <a:ext uri="{FF2B5EF4-FFF2-40B4-BE49-F238E27FC236}">
                <a16:creationId xmlns:a16="http://schemas.microsoft.com/office/drawing/2014/main" id="{B960D505-E64C-74DA-CF48-BF862A0E27B0}"/>
              </a:ext>
            </a:extLst>
          </p:cNvPr>
          <p:cNvCxnSpPr>
            <a:cxnSpLocks/>
          </p:cNvCxnSpPr>
          <p:nvPr/>
        </p:nvCxnSpPr>
        <p:spPr>
          <a:xfrm flipH="1" flipV="1">
            <a:off x="4738255" y="3771900"/>
            <a:ext cx="176645" cy="1285875"/>
          </a:xfrm>
          <a:prstGeom prst="straightConnector1">
            <a:avLst/>
          </a:prstGeom>
          <a:ln>
            <a:solidFill>
              <a:srgbClr val="D74120"/>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C83D234D-E90F-3274-4C5F-D181C188168A}"/>
              </a:ext>
            </a:extLst>
          </p:cNvPr>
          <p:cNvCxnSpPr/>
          <p:nvPr/>
        </p:nvCxnSpPr>
        <p:spPr>
          <a:xfrm flipH="1" flipV="1">
            <a:off x="2514600" y="3771900"/>
            <a:ext cx="1057275" cy="1285875"/>
          </a:xfrm>
          <a:prstGeom prst="straightConnector1">
            <a:avLst/>
          </a:prstGeom>
          <a:ln>
            <a:solidFill>
              <a:srgbClr val="D7412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78F1B63-7334-6C5D-7EED-A810000E560E}"/>
              </a:ext>
            </a:extLst>
          </p:cNvPr>
          <p:cNvSpPr txBox="1"/>
          <p:nvPr/>
        </p:nvSpPr>
        <p:spPr>
          <a:xfrm>
            <a:off x="3320250" y="5086350"/>
            <a:ext cx="1714500" cy="369332"/>
          </a:xfrm>
          <a:prstGeom prst="rect">
            <a:avLst/>
          </a:prstGeom>
          <a:noFill/>
        </p:spPr>
        <p:txBody>
          <a:bodyPr wrap="square" rtlCol="0">
            <a:spAutoFit/>
          </a:bodyPr>
          <a:lstStyle/>
          <a:p>
            <a:r>
              <a:rPr lang="en-GB" dirty="0"/>
              <a:t>simile</a:t>
            </a:r>
          </a:p>
        </p:txBody>
      </p:sp>
      <p:sp>
        <p:nvSpPr>
          <p:cNvPr id="13" name="TextBox 12">
            <a:extLst>
              <a:ext uri="{FF2B5EF4-FFF2-40B4-BE49-F238E27FC236}">
                <a16:creationId xmlns:a16="http://schemas.microsoft.com/office/drawing/2014/main" id="{43976694-6AB2-496C-DED7-FDCBA07106B6}"/>
              </a:ext>
            </a:extLst>
          </p:cNvPr>
          <p:cNvSpPr txBox="1"/>
          <p:nvPr/>
        </p:nvSpPr>
        <p:spPr>
          <a:xfrm>
            <a:off x="4177500" y="5400675"/>
            <a:ext cx="1714500" cy="369332"/>
          </a:xfrm>
          <a:prstGeom prst="rect">
            <a:avLst/>
          </a:prstGeom>
          <a:noFill/>
        </p:spPr>
        <p:txBody>
          <a:bodyPr wrap="square" rtlCol="0">
            <a:spAutoFit/>
          </a:bodyPr>
          <a:lstStyle/>
          <a:p>
            <a:r>
              <a:rPr lang="en-GB" dirty="0"/>
              <a:t>personification</a:t>
            </a:r>
          </a:p>
        </p:txBody>
      </p:sp>
    </p:spTree>
    <p:extLst>
      <p:ext uri="{BB962C8B-B14F-4D97-AF65-F5344CB8AC3E}">
        <p14:creationId xmlns:p14="http://schemas.microsoft.com/office/powerpoint/2010/main" val="180051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6EC199B4-AE9E-D193-1ABE-CD3150FFC3C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8095" b="8095"/>
          <a:stretch/>
        </p:blipFill>
        <p:spPr>
          <a:xfrm>
            <a:off x="-33513" y="1"/>
            <a:ext cx="12259026" cy="6857999"/>
          </a:xfrm>
        </p:spPr>
      </p:pic>
      <p:sp>
        <p:nvSpPr>
          <p:cNvPr id="4" name="Content Placeholder 3">
            <a:extLst>
              <a:ext uri="{FF2B5EF4-FFF2-40B4-BE49-F238E27FC236}">
                <a16:creationId xmlns:a16="http://schemas.microsoft.com/office/drawing/2014/main" id="{8A3FCDC3-543C-8905-8EB4-3AC0E32FFFFF}"/>
              </a:ext>
            </a:extLst>
          </p:cNvPr>
          <p:cNvSpPr>
            <a:spLocks noGrp="1"/>
          </p:cNvSpPr>
          <p:nvPr>
            <p:ph idx="1"/>
          </p:nvPr>
        </p:nvSpPr>
        <p:spPr>
          <a:xfrm>
            <a:off x="364278" y="301901"/>
            <a:ext cx="11463443" cy="6270349"/>
          </a:xfrm>
          <a:solidFill>
            <a:srgbClr val="D74120">
              <a:alpha val="89804"/>
            </a:srgbClr>
          </a:solidFill>
          <a:ln>
            <a:solidFill>
              <a:schemeClr val="accent2"/>
            </a:solidFill>
          </a:ln>
        </p:spPr>
        <p:txBody>
          <a:bodyPr vert="horz" lIns="91440" tIns="45720" rIns="91440" bIns="45720" rtlCol="0" anchor="ctr">
            <a:normAutofit/>
          </a:bodyPr>
          <a:lstStyle/>
          <a:p>
            <a:pPr marL="0" indent="0" algn="ctr">
              <a:buNone/>
            </a:pPr>
            <a:r>
              <a:rPr lang="en-GB" sz="4000" b="1" dirty="0">
                <a:solidFill>
                  <a:schemeClr val="bg1"/>
                </a:solidFill>
                <a:latin typeface="Arial"/>
                <a:cs typeface="Arial"/>
              </a:rPr>
              <a:t>Descriptive writing</a:t>
            </a:r>
          </a:p>
          <a:p>
            <a:pPr marL="0" indent="0" algn="ctr">
              <a:buNone/>
            </a:pPr>
            <a:r>
              <a:rPr lang="en-GB" sz="3200" dirty="0">
                <a:solidFill>
                  <a:schemeClr val="bg1"/>
                </a:solidFill>
                <a:latin typeface="Arial"/>
                <a:cs typeface="Arial"/>
              </a:rPr>
              <a:t>What is it? Do you know?</a:t>
            </a:r>
          </a:p>
          <a:p>
            <a:pPr marL="0" indent="0" algn="ctr">
              <a:buNone/>
            </a:pPr>
            <a:endParaRPr lang="en-GB" sz="3200" dirty="0">
              <a:solidFill>
                <a:schemeClr val="bg1"/>
              </a:solidFill>
              <a:latin typeface="Arial"/>
              <a:cs typeface="Arial"/>
            </a:endParaRPr>
          </a:p>
          <a:p>
            <a:pPr marL="0" indent="0" algn="ctr">
              <a:buNone/>
            </a:pPr>
            <a:r>
              <a:rPr lang="en-GB" sz="3200" dirty="0">
                <a:solidFill>
                  <a:schemeClr val="bg1"/>
                </a:solidFill>
                <a:latin typeface="Arial"/>
                <a:cs typeface="Arial"/>
              </a:rPr>
              <a:t>Think – Pair – Share</a:t>
            </a:r>
          </a:p>
          <a:p>
            <a:pPr marL="0" indent="0" algn="ctr">
              <a:buNone/>
            </a:pPr>
            <a:endParaRPr lang="en-GB" sz="3200" dirty="0">
              <a:latin typeface="Arial"/>
              <a:cs typeface="Arial"/>
            </a:endParaRPr>
          </a:p>
          <a:p>
            <a:pPr marL="0" indent="0" algn="ctr">
              <a:buNone/>
            </a:pPr>
            <a:endParaRPr lang="en-GB" sz="3200" dirty="0">
              <a:latin typeface="Arial"/>
              <a:cs typeface="Arial"/>
            </a:endParaRPr>
          </a:p>
          <a:p>
            <a:pPr marL="0" indent="0" algn="ctr">
              <a:buNone/>
            </a:pPr>
            <a:endParaRPr lang="en-GB" sz="3200" dirty="0"/>
          </a:p>
        </p:txBody>
      </p:sp>
      <p:sp>
        <p:nvSpPr>
          <p:cNvPr id="5" name="Speech Bubble: Rectangle with Corners Rounded 4">
            <a:extLst>
              <a:ext uri="{FF2B5EF4-FFF2-40B4-BE49-F238E27FC236}">
                <a16:creationId xmlns:a16="http://schemas.microsoft.com/office/drawing/2014/main" id="{B83DC445-7144-91B9-FB59-7488BD0E77CA}"/>
              </a:ext>
            </a:extLst>
          </p:cNvPr>
          <p:cNvSpPr/>
          <p:nvPr/>
        </p:nvSpPr>
        <p:spPr>
          <a:xfrm>
            <a:off x="1549695" y="3993357"/>
            <a:ext cx="9472613" cy="1814512"/>
          </a:xfrm>
          <a:prstGeom prst="wedgeRoundRectCallout">
            <a:avLst/>
          </a:prstGeom>
          <a:solidFill>
            <a:srgbClr val="F7D2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Descriptive writing aims to paint a picture with words. It uses vivid imagery and rich sensory details to help a person imagine a place, thing, person. It does not tell a story.</a:t>
            </a:r>
          </a:p>
        </p:txBody>
      </p:sp>
    </p:spTree>
    <p:extLst>
      <p:ext uri="{BB962C8B-B14F-4D97-AF65-F5344CB8AC3E}">
        <p14:creationId xmlns:p14="http://schemas.microsoft.com/office/powerpoint/2010/main" val="306192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C8859-65A6-1D78-B775-BC349B1367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925FC8-A414-3124-F97D-A7C241A0B8D8}"/>
              </a:ext>
            </a:extLst>
          </p:cNvPr>
          <p:cNvSpPr>
            <a:spLocks noGrp="1"/>
          </p:cNvSpPr>
          <p:nvPr>
            <p:ph type="title"/>
          </p:nvPr>
        </p:nvSpPr>
        <p:spPr/>
        <p:txBody>
          <a:bodyPr>
            <a:normAutofit/>
          </a:bodyPr>
          <a:lstStyle/>
          <a:p>
            <a:r>
              <a:rPr lang="en-GB" sz="3600" dirty="0">
                <a:latin typeface="+mn-lt"/>
              </a:rPr>
              <a:t>Descriptive writing toolbox</a:t>
            </a:r>
          </a:p>
        </p:txBody>
      </p:sp>
      <p:sp>
        <p:nvSpPr>
          <p:cNvPr id="4" name="Content Placeholder 3">
            <a:extLst>
              <a:ext uri="{FF2B5EF4-FFF2-40B4-BE49-F238E27FC236}">
                <a16:creationId xmlns:a16="http://schemas.microsoft.com/office/drawing/2014/main" id="{C48013ED-5685-F959-A046-F823FEDF5D1E}"/>
              </a:ext>
            </a:extLst>
          </p:cNvPr>
          <p:cNvSpPr>
            <a:spLocks noGrp="1"/>
          </p:cNvSpPr>
          <p:nvPr>
            <p:ph idx="1"/>
          </p:nvPr>
        </p:nvSpPr>
        <p:spPr>
          <a:xfrm>
            <a:off x="180000" y="1811948"/>
            <a:ext cx="9237132" cy="4692104"/>
          </a:xfrm>
        </p:spPr>
        <p:txBody>
          <a:bodyPr>
            <a:normAutofit lnSpcReduction="10000"/>
          </a:bodyPr>
          <a:lstStyle/>
          <a:p>
            <a:pPr marL="0" indent="0">
              <a:buNone/>
            </a:pPr>
            <a:r>
              <a:rPr lang="en-GB" dirty="0"/>
              <a:t>We will look at each of these descriptive tools:</a:t>
            </a:r>
          </a:p>
          <a:p>
            <a:pPr marL="0" indent="0">
              <a:buNone/>
            </a:pPr>
            <a:endParaRPr lang="en-GB" dirty="0"/>
          </a:p>
          <a:p>
            <a:r>
              <a:rPr lang="en-GB" dirty="0"/>
              <a:t>Sensory writing</a:t>
            </a:r>
          </a:p>
          <a:p>
            <a:endParaRPr lang="en-GB" dirty="0"/>
          </a:p>
          <a:p>
            <a:r>
              <a:rPr lang="en-GB" dirty="0"/>
              <a:t>Show not tell</a:t>
            </a:r>
          </a:p>
          <a:p>
            <a:endParaRPr lang="en-GB" dirty="0"/>
          </a:p>
          <a:p>
            <a:r>
              <a:rPr lang="en-GB" dirty="0"/>
              <a:t>Figurative language</a:t>
            </a:r>
          </a:p>
          <a:p>
            <a:endParaRPr lang="en-GB" dirty="0"/>
          </a:p>
          <a:p>
            <a:r>
              <a:rPr lang="en-GB" dirty="0"/>
              <a:t>Zooming in/out</a:t>
            </a:r>
          </a:p>
          <a:p>
            <a:endParaRPr lang="en-GB" dirty="0"/>
          </a:p>
          <a:p>
            <a:r>
              <a:rPr lang="en-GB" dirty="0"/>
              <a:t>Varied sentence length</a:t>
            </a:r>
          </a:p>
        </p:txBody>
      </p:sp>
    </p:spTree>
    <p:extLst>
      <p:ext uri="{BB962C8B-B14F-4D97-AF65-F5344CB8AC3E}">
        <p14:creationId xmlns:p14="http://schemas.microsoft.com/office/powerpoint/2010/main" val="3029020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D5408-FA44-6118-2C9F-25182A247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96235-2C17-6882-0F0D-FBE79361F67D}"/>
              </a:ext>
            </a:extLst>
          </p:cNvPr>
          <p:cNvSpPr>
            <a:spLocks noGrp="1"/>
          </p:cNvSpPr>
          <p:nvPr>
            <p:ph type="title"/>
          </p:nvPr>
        </p:nvSpPr>
        <p:spPr/>
        <p:txBody>
          <a:bodyPr>
            <a:normAutofit/>
          </a:bodyPr>
          <a:lstStyle/>
          <a:p>
            <a:r>
              <a:rPr lang="en-GB" sz="3600" dirty="0">
                <a:latin typeface="+mn-lt"/>
              </a:rPr>
              <a:t>Sensory writing</a:t>
            </a:r>
          </a:p>
        </p:txBody>
      </p:sp>
      <p:sp>
        <p:nvSpPr>
          <p:cNvPr id="4" name="Content Placeholder 3">
            <a:extLst>
              <a:ext uri="{FF2B5EF4-FFF2-40B4-BE49-F238E27FC236}">
                <a16:creationId xmlns:a16="http://schemas.microsoft.com/office/drawing/2014/main" id="{292F1F71-8D5A-68DF-A3F4-36BD66AD9DDF}"/>
              </a:ext>
            </a:extLst>
          </p:cNvPr>
          <p:cNvSpPr>
            <a:spLocks noGrp="1"/>
          </p:cNvSpPr>
          <p:nvPr>
            <p:ph idx="1"/>
          </p:nvPr>
        </p:nvSpPr>
        <p:spPr>
          <a:xfrm>
            <a:off x="179999" y="1811948"/>
            <a:ext cx="11374691" cy="4692104"/>
          </a:xfrm>
        </p:spPr>
        <p:txBody>
          <a:bodyPr>
            <a:normAutofit/>
          </a:bodyPr>
          <a:lstStyle/>
          <a:p>
            <a:pPr marL="0" indent="0">
              <a:buNone/>
            </a:pPr>
            <a:r>
              <a:rPr lang="en-GB" dirty="0"/>
              <a:t>We started with sensory writing. It will help you to bring your description to life. </a:t>
            </a:r>
          </a:p>
          <a:p>
            <a:pPr marL="0" indent="0">
              <a:buNone/>
            </a:pPr>
            <a:endParaRPr lang="en-GB" dirty="0"/>
          </a:p>
          <a:p>
            <a:pPr marL="0" indent="0">
              <a:buNone/>
            </a:pPr>
            <a:r>
              <a:rPr lang="en-GB" dirty="0"/>
              <a:t>Look at the difference in these two sentences. </a:t>
            </a:r>
          </a:p>
          <a:p>
            <a:pPr marL="144000" indent="0">
              <a:buNone/>
            </a:pPr>
            <a:r>
              <a:rPr lang="en-GB" i="1" dirty="0"/>
              <a:t>1. The moon shone in the night sky.</a:t>
            </a:r>
          </a:p>
          <a:p>
            <a:pPr marL="144000" indent="0">
              <a:buNone/>
            </a:pPr>
            <a:r>
              <a:rPr lang="en-GB" i="1" dirty="0"/>
              <a:t>2. The moon cast a </a:t>
            </a:r>
            <a:r>
              <a:rPr lang="en-GB" i="1" dirty="0">
                <a:highlight>
                  <a:srgbClr val="FFFF00"/>
                </a:highlight>
              </a:rPr>
              <a:t>pale silvery glow </a:t>
            </a:r>
            <a:r>
              <a:rPr lang="en-GB" i="1" dirty="0"/>
              <a:t>across the </a:t>
            </a:r>
            <a:r>
              <a:rPr lang="en-GB" i="1" dirty="0">
                <a:highlight>
                  <a:srgbClr val="FFFF00"/>
                </a:highlight>
              </a:rPr>
              <a:t>inky sky</a:t>
            </a:r>
            <a:r>
              <a:rPr lang="en-GB" i="1" dirty="0"/>
              <a:t>, its </a:t>
            </a:r>
            <a:r>
              <a:rPr lang="en-GB" i="1" dirty="0">
                <a:highlight>
                  <a:srgbClr val="00FFFF"/>
                </a:highlight>
              </a:rPr>
              <a:t>cold </a:t>
            </a:r>
            <a:r>
              <a:rPr lang="en-GB" i="1" dirty="0"/>
              <a:t>light </a:t>
            </a:r>
            <a:r>
              <a:rPr lang="en-GB" i="1" dirty="0">
                <a:highlight>
                  <a:srgbClr val="FFFF00"/>
                </a:highlight>
              </a:rPr>
              <a:t>shimmering</a:t>
            </a:r>
            <a:r>
              <a:rPr lang="en-GB" i="1" dirty="0"/>
              <a:t> like spilled </a:t>
            </a:r>
            <a:r>
              <a:rPr lang="en-GB" i="1" dirty="0">
                <a:highlight>
                  <a:srgbClr val="FFFF00"/>
                </a:highlight>
              </a:rPr>
              <a:t>glitter.</a:t>
            </a:r>
          </a:p>
          <a:p>
            <a:pPr marL="0" indent="0">
              <a:buNone/>
            </a:pPr>
            <a:endParaRPr lang="en-GB" dirty="0"/>
          </a:p>
          <a:p>
            <a:pPr marL="0" indent="0">
              <a:buNone/>
            </a:pPr>
            <a:r>
              <a:rPr lang="en-GB" dirty="0"/>
              <a:t>What is different in sentence two?</a:t>
            </a:r>
          </a:p>
          <a:p>
            <a:pPr marL="0" indent="0">
              <a:buNone/>
            </a:pPr>
            <a:endParaRPr lang="en-GB" dirty="0">
              <a:highlight>
                <a:srgbClr val="FFFF00"/>
              </a:highlight>
            </a:endParaRPr>
          </a:p>
          <a:p>
            <a:pPr marL="0" indent="0">
              <a:buNone/>
            </a:pPr>
            <a:endParaRPr lang="en-GB" dirty="0">
              <a:highlight>
                <a:srgbClr val="FFFF00"/>
              </a:highlight>
            </a:endParaRPr>
          </a:p>
          <a:p>
            <a:pPr marL="0" indent="0">
              <a:buNone/>
            </a:pPr>
            <a:endParaRPr lang="en-GB" dirty="0">
              <a:highlight>
                <a:srgbClr val="FFFF00"/>
              </a:highlight>
            </a:endParaRPr>
          </a:p>
        </p:txBody>
      </p:sp>
    </p:spTree>
    <p:extLst>
      <p:ext uri="{BB962C8B-B14F-4D97-AF65-F5344CB8AC3E}">
        <p14:creationId xmlns:p14="http://schemas.microsoft.com/office/powerpoint/2010/main" val="175900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43889-855B-429F-FE59-F2945899BC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307B29-E778-A621-52E8-453E3F8B2DA7}"/>
              </a:ext>
            </a:extLst>
          </p:cNvPr>
          <p:cNvSpPr>
            <a:spLocks noGrp="1"/>
          </p:cNvSpPr>
          <p:nvPr>
            <p:ph type="title"/>
          </p:nvPr>
        </p:nvSpPr>
        <p:spPr>
          <a:xfrm>
            <a:off x="179999" y="736537"/>
            <a:ext cx="11627999" cy="720000"/>
          </a:xfrm>
        </p:spPr>
        <p:txBody>
          <a:bodyPr>
            <a:normAutofit/>
          </a:bodyPr>
          <a:lstStyle/>
          <a:p>
            <a:r>
              <a:rPr lang="en-GB" sz="3600" dirty="0">
                <a:latin typeface="+mn-lt"/>
              </a:rPr>
              <a:t>Show not tell</a:t>
            </a:r>
          </a:p>
        </p:txBody>
      </p:sp>
      <p:sp>
        <p:nvSpPr>
          <p:cNvPr id="4" name="Content Placeholder 3">
            <a:extLst>
              <a:ext uri="{FF2B5EF4-FFF2-40B4-BE49-F238E27FC236}">
                <a16:creationId xmlns:a16="http://schemas.microsoft.com/office/drawing/2014/main" id="{8311C0C3-2F61-D4B8-9EC2-139BA98069D3}"/>
              </a:ext>
            </a:extLst>
          </p:cNvPr>
          <p:cNvSpPr>
            <a:spLocks noGrp="1"/>
          </p:cNvSpPr>
          <p:nvPr>
            <p:ph idx="1"/>
          </p:nvPr>
        </p:nvSpPr>
        <p:spPr>
          <a:xfrm>
            <a:off x="179999" y="1456537"/>
            <a:ext cx="11832002" cy="5201438"/>
          </a:xfrm>
        </p:spPr>
        <p:txBody>
          <a:bodyPr>
            <a:normAutofit/>
          </a:bodyPr>
          <a:lstStyle/>
          <a:p>
            <a:pPr marL="0" indent="0">
              <a:buNone/>
            </a:pPr>
            <a:r>
              <a:rPr lang="en-GB" dirty="0"/>
              <a:t>This is a writing technique that encourages you to show your reader what’s happening through sensory detail, actions and feelings, rather than just telling them what is happening.</a:t>
            </a:r>
          </a:p>
          <a:p>
            <a:pPr marL="0" indent="0">
              <a:buNone/>
            </a:pPr>
            <a:endParaRPr lang="en-GB" dirty="0"/>
          </a:p>
          <a:p>
            <a:pPr marL="0" indent="0">
              <a:buNone/>
            </a:pPr>
            <a:r>
              <a:rPr lang="en-GB" dirty="0"/>
              <a:t>Look at the difference in these two sentences. What is different in sentence two?</a:t>
            </a:r>
          </a:p>
          <a:p>
            <a:pPr marL="0" indent="0">
              <a:buNone/>
            </a:pPr>
            <a:r>
              <a:rPr lang="en-GB" dirty="0"/>
              <a:t>1. </a:t>
            </a:r>
            <a:r>
              <a:rPr lang="en-GB" i="1" dirty="0"/>
              <a:t>He was tired.</a:t>
            </a:r>
          </a:p>
          <a:p>
            <a:pPr marL="0" indent="0">
              <a:buNone/>
            </a:pPr>
            <a:r>
              <a:rPr lang="en-GB" dirty="0"/>
              <a:t>2. </a:t>
            </a:r>
            <a:r>
              <a:rPr lang="en-GB" i="1" dirty="0"/>
              <a:t>He dragged his stubborn feet up the steps yawning audibly with each heavy step.</a:t>
            </a:r>
          </a:p>
          <a:p>
            <a:pPr marL="0" indent="0">
              <a:buNone/>
            </a:pPr>
            <a:endParaRPr lang="en-GB" dirty="0"/>
          </a:p>
          <a:p>
            <a:pPr marL="0" indent="0" algn="ctr">
              <a:buNone/>
            </a:pPr>
            <a:r>
              <a:rPr lang="en-GB" dirty="0"/>
              <a:t>Now have a go at turning this ‘telling’ sentence into a ‘showing’ sentence:</a:t>
            </a:r>
          </a:p>
          <a:p>
            <a:pPr marL="0" indent="0">
              <a:buNone/>
            </a:pPr>
            <a:r>
              <a:rPr lang="en-GB" dirty="0"/>
              <a:t>					</a:t>
            </a:r>
            <a:r>
              <a:rPr lang="en-GB" i="1" dirty="0"/>
              <a:t>It was a scary night.</a:t>
            </a:r>
          </a:p>
        </p:txBody>
      </p:sp>
    </p:spTree>
    <p:extLst>
      <p:ext uri="{BB962C8B-B14F-4D97-AF65-F5344CB8AC3E}">
        <p14:creationId xmlns:p14="http://schemas.microsoft.com/office/powerpoint/2010/main" val="3801175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82052-FB06-EB29-235D-D895AFE80018}"/>
              </a:ext>
            </a:extLst>
          </p:cNvPr>
          <p:cNvSpPr>
            <a:spLocks noGrp="1"/>
          </p:cNvSpPr>
          <p:nvPr>
            <p:ph type="title"/>
          </p:nvPr>
        </p:nvSpPr>
        <p:spPr>
          <a:xfrm>
            <a:off x="180001" y="1008000"/>
            <a:ext cx="11627999" cy="720000"/>
          </a:xfrm>
        </p:spPr>
        <p:txBody>
          <a:bodyPr anchor="ctr">
            <a:normAutofit/>
          </a:bodyPr>
          <a:lstStyle/>
          <a:p>
            <a:r>
              <a:rPr lang="en-GB" sz="3600" dirty="0">
                <a:latin typeface="+mn-lt"/>
              </a:rPr>
              <a:t>Figurative language</a:t>
            </a:r>
          </a:p>
        </p:txBody>
      </p:sp>
      <p:pic>
        <p:nvPicPr>
          <p:cNvPr id="5122" name="Picture 2" descr="Winding Road Free Stock Photo - StockSnap.io">
            <a:extLst>
              <a:ext uri="{FF2B5EF4-FFF2-40B4-BE49-F238E27FC236}">
                <a16:creationId xmlns:a16="http://schemas.microsoft.com/office/drawing/2014/main" id="{E8BA30DC-3B42-2AB4-AEC3-A6F2602BC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139" r="8794" b="-2"/>
          <a:stretch>
            <a:fillRect/>
          </a:stretch>
        </p:blipFill>
        <p:spPr bwMode="auto">
          <a:xfrm>
            <a:off x="6096001" y="1836000"/>
            <a:ext cx="5712000" cy="4668052"/>
          </a:xfrm>
          <a:prstGeom prst="rect">
            <a:avLst/>
          </a:prstGeom>
          <a:solidFill>
            <a:srgbClr val="FFFFFF"/>
          </a:solidFill>
        </p:spPr>
      </p:pic>
      <p:sp>
        <p:nvSpPr>
          <p:cNvPr id="4" name="Content Placeholder 3">
            <a:extLst>
              <a:ext uri="{FF2B5EF4-FFF2-40B4-BE49-F238E27FC236}">
                <a16:creationId xmlns:a16="http://schemas.microsoft.com/office/drawing/2014/main" id="{E1002C61-6357-87F2-E88C-5E97C35CEB53}"/>
              </a:ext>
            </a:extLst>
          </p:cNvPr>
          <p:cNvSpPr>
            <a:spLocks noGrp="1"/>
          </p:cNvSpPr>
          <p:nvPr>
            <p:ph idx="1"/>
          </p:nvPr>
        </p:nvSpPr>
        <p:spPr>
          <a:xfrm>
            <a:off x="180000" y="1811948"/>
            <a:ext cx="5712000" cy="4692104"/>
          </a:xfrm>
        </p:spPr>
        <p:txBody>
          <a:bodyPr>
            <a:normAutofit fontScale="55000" lnSpcReduction="20000"/>
          </a:bodyPr>
          <a:lstStyle/>
          <a:p>
            <a:pPr marL="0" indent="0">
              <a:lnSpc>
                <a:spcPct val="134000"/>
              </a:lnSpc>
              <a:spcBef>
                <a:spcPts val="600"/>
              </a:spcBef>
              <a:spcAft>
                <a:spcPts val="600"/>
              </a:spcAft>
              <a:buNone/>
            </a:pPr>
            <a:r>
              <a:rPr lang="en-GB" sz="3400" dirty="0"/>
              <a:t>Figurative language devices will help you bring your writing to life. Look at the image of a road. </a:t>
            </a:r>
          </a:p>
          <a:p>
            <a:pPr marL="0" indent="0">
              <a:lnSpc>
                <a:spcPct val="134000"/>
              </a:lnSpc>
              <a:spcBef>
                <a:spcPts val="600"/>
              </a:spcBef>
              <a:spcAft>
                <a:spcPts val="600"/>
              </a:spcAft>
              <a:buNone/>
            </a:pPr>
            <a:r>
              <a:rPr lang="en-GB" sz="3300" dirty="0"/>
              <a:t>Write a sentence using each of these figurative devices. </a:t>
            </a:r>
          </a:p>
          <a:p>
            <a:pPr marL="360000">
              <a:lnSpc>
                <a:spcPct val="134000"/>
              </a:lnSpc>
              <a:spcBef>
                <a:spcPts val="600"/>
              </a:spcBef>
              <a:spcAft>
                <a:spcPts val="600"/>
              </a:spcAft>
            </a:pPr>
            <a:r>
              <a:rPr lang="en-GB" sz="3300" dirty="0"/>
              <a:t>Simile</a:t>
            </a:r>
          </a:p>
          <a:p>
            <a:pPr marL="360000">
              <a:lnSpc>
                <a:spcPct val="134000"/>
              </a:lnSpc>
              <a:spcBef>
                <a:spcPts val="600"/>
              </a:spcBef>
              <a:spcAft>
                <a:spcPts val="600"/>
              </a:spcAft>
            </a:pPr>
            <a:r>
              <a:rPr lang="en-GB" sz="3300" dirty="0"/>
              <a:t>Metaphor</a:t>
            </a:r>
          </a:p>
          <a:p>
            <a:pPr marL="360000">
              <a:lnSpc>
                <a:spcPct val="134000"/>
              </a:lnSpc>
              <a:spcBef>
                <a:spcPts val="600"/>
              </a:spcBef>
              <a:spcAft>
                <a:spcPts val="600"/>
              </a:spcAft>
            </a:pPr>
            <a:r>
              <a:rPr lang="en-GB" sz="3300" dirty="0"/>
              <a:t>Personification</a:t>
            </a:r>
          </a:p>
          <a:p>
            <a:pPr marL="360000">
              <a:lnSpc>
                <a:spcPct val="134000"/>
              </a:lnSpc>
              <a:spcBef>
                <a:spcPts val="600"/>
              </a:spcBef>
              <a:spcAft>
                <a:spcPts val="600"/>
              </a:spcAft>
            </a:pPr>
            <a:r>
              <a:rPr lang="en-GB" sz="3300" dirty="0"/>
              <a:t>Alliteration</a:t>
            </a:r>
          </a:p>
          <a:p>
            <a:pPr marL="360000">
              <a:lnSpc>
                <a:spcPct val="134000"/>
              </a:lnSpc>
              <a:spcBef>
                <a:spcPts val="600"/>
              </a:spcBef>
              <a:spcAft>
                <a:spcPts val="600"/>
              </a:spcAft>
            </a:pPr>
            <a:r>
              <a:rPr lang="en-GB" sz="3300" dirty="0"/>
              <a:t>Onomatopoeia</a:t>
            </a:r>
          </a:p>
          <a:p>
            <a:pPr marL="131400" indent="0">
              <a:lnSpc>
                <a:spcPct val="134000"/>
              </a:lnSpc>
              <a:spcBef>
                <a:spcPts val="600"/>
              </a:spcBef>
              <a:spcAft>
                <a:spcPts val="600"/>
              </a:spcAft>
              <a:buNone/>
            </a:pPr>
            <a:r>
              <a:rPr lang="en-GB" sz="3300" dirty="0"/>
              <a:t>Try out one device for each sentence.</a:t>
            </a:r>
          </a:p>
        </p:txBody>
      </p:sp>
    </p:spTree>
    <p:extLst>
      <p:ext uri="{BB962C8B-B14F-4D97-AF65-F5344CB8AC3E}">
        <p14:creationId xmlns:p14="http://schemas.microsoft.com/office/powerpoint/2010/main" val="2489020089"/>
      </p:ext>
    </p:extLst>
  </p:cSld>
  <p:clrMapOvr>
    <a:masterClrMapping/>
  </p:clrMapOvr>
</p:sld>
</file>

<file path=ppt/theme/theme1.xml><?xml version="1.0" encoding="utf-8"?>
<a:theme xmlns:a="http://schemas.openxmlformats.org/drawingml/2006/main" name="Office Theme">
  <a:themeElements>
    <a:clrScheme name="Custom 8">
      <a:dk1>
        <a:srgbClr val="252525"/>
      </a:dk1>
      <a:lt1>
        <a:srgbClr val="FFFFFF"/>
      </a:lt1>
      <a:dk2>
        <a:srgbClr val="133844"/>
      </a:dk2>
      <a:lt2>
        <a:srgbClr val="FFFFFF"/>
      </a:lt2>
      <a:accent1>
        <a:srgbClr val="00BDB6"/>
      </a:accent1>
      <a:accent2>
        <a:srgbClr val="CC59AA"/>
      </a:accent2>
      <a:accent3>
        <a:srgbClr val="FACB2E"/>
      </a:accent3>
      <a:accent4>
        <a:srgbClr val="8EE8D8"/>
      </a:accent4>
      <a:accent5>
        <a:srgbClr val="5E0A4F"/>
      </a:accent5>
      <a:accent6>
        <a:srgbClr val="F9DC4E"/>
      </a:accent6>
      <a:hlink>
        <a:srgbClr val="5E0A4F"/>
      </a:hlink>
      <a:folHlink>
        <a:srgbClr val="5E0A4F"/>
      </a:folHlink>
    </a:clrScheme>
    <a:fontScheme name="Custom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s V4" id="{E2A36DA1-4A29-43B8-B8F1-C255D5AABE09}" vid="{2A5C11B6-9CD9-45FF-9CD6-984CCCC0BA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0FC16EDE49814FBBE83568B9FA2901" ma:contentTypeVersion="17" ma:contentTypeDescription="Create a new document." ma:contentTypeScope="" ma:versionID="022f5e1d981b14d7005f3600e8ff7e4f">
  <xsd:schema xmlns:xsd="http://www.w3.org/2001/XMLSchema" xmlns:xs="http://www.w3.org/2001/XMLSchema" xmlns:p="http://schemas.microsoft.com/office/2006/metadata/properties" xmlns:ns2="9ad1216b-cdc1-40e2-a0c2-94597fd44697" xmlns:ns3="3fcf4a81-aca0-43b6-bff7-87efdc296efa" xmlns:ns4="7424b78e-8606-4fd1-9a19-b6b90bbc0a1b" targetNamespace="http://schemas.microsoft.com/office/2006/metadata/properties" ma:root="true" ma:fieldsID="f273b407d20b6eb33550fabe3d54ad2e" ns2:_="" ns3:_="" ns4:_="">
    <xsd:import namespace="9ad1216b-cdc1-40e2-a0c2-94597fd44697"/>
    <xsd:import namespace="3fcf4a81-aca0-43b6-bff7-87efdc296efa"/>
    <xsd:import namespace="7424b78e-8606-4fd1-9a19-b6b90bbc0a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2:SharedWithUsers" minOccurs="0"/>
                <xsd:element ref="ns2:SharedWithDetails" minOccurs="0"/>
                <xsd:element ref="ns3:MediaServiceGenerationTime" minOccurs="0"/>
                <xsd:element ref="ns3:MediaServiceEventHashCode" minOccurs="0"/>
                <xsd:element ref="ns3:MediaServiceSearchProperties"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16b-cdc1-40e2-a0c2-94597fd446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cf4a81-aca0-43b6-bff7-87efdc296e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bd6ad62-9026-4c22-97ba-ffd5902a9633}" ma:internalName="TaxCatchAll" ma:showField="CatchAllData" ma:web="9ad1216b-cdc1-40e2-a0c2-94597fd44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fcf4a81-aca0-43b6-bff7-87efdc296efa">
      <Terms xmlns="http://schemas.microsoft.com/office/infopath/2007/PartnerControls"/>
    </lcf76f155ced4ddcb4097134ff3c332f>
    <TaxCatchAll xmlns="7424b78e-8606-4fd1-9a19-b6b90bbc0a1b" xsi:nil="true"/>
    <_dlc_DocId xmlns="9ad1216b-cdc1-40e2-a0c2-94597fd44697">7VPTP7ZE6X33-1933993375-2259</_dlc_DocId>
    <_dlc_DocIdUrl xmlns="9ad1216b-cdc1-40e2-a0c2-94597fd44697">
      <Url>https://cambridgeorg.sharepoint.com/sites/cie/education/pd/Curriculum_Support/_layouts/15/DocIdRedir.aspx?ID=7VPTP7ZE6X33-1933993375-2259</Url>
      <Description>7VPTP7ZE6X33-1933993375-2259</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74337C6-E4D1-4A49-BD6E-E0144C57BF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1216b-cdc1-40e2-a0c2-94597fd44697"/>
    <ds:schemaRef ds:uri="3fcf4a81-aca0-43b6-bff7-87efdc296efa"/>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30E657-8217-4B2F-96A4-D1EE5A57D447}">
  <ds:schemaRefs>
    <ds:schemaRef ds:uri="http://purl.org/dc/dcmitype/"/>
    <ds:schemaRef ds:uri="http://schemas.microsoft.com/office/infopath/2007/PartnerControls"/>
    <ds:schemaRef ds:uri="3fcf4a81-aca0-43b6-bff7-87efdc296efa"/>
    <ds:schemaRef ds:uri="http://purl.org/dc/elements/1.1/"/>
    <ds:schemaRef ds:uri="http://schemas.microsoft.com/office/2006/metadata/properties"/>
    <ds:schemaRef ds:uri="http://purl.org/dc/terms/"/>
    <ds:schemaRef ds:uri="7424b78e-8606-4fd1-9a19-b6b90bbc0a1b"/>
    <ds:schemaRef ds:uri="9ad1216b-cdc1-40e2-a0c2-94597fd44697"/>
    <ds:schemaRef ds:uri="http://schemas.openxmlformats.org/package/2006/metadata/core-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EE51AF88-C67F-4A38-BADD-B70D8B316A09}">
  <ds:schemaRefs>
    <ds:schemaRef ds:uri="http://schemas.microsoft.com/sharepoint/v3/contenttype/forms"/>
  </ds:schemaRefs>
</ds:datastoreItem>
</file>

<file path=customXml/itemProps4.xml><?xml version="1.0" encoding="utf-8"?>
<ds:datastoreItem xmlns:ds="http://schemas.openxmlformats.org/officeDocument/2006/customXml" ds:itemID="{3B36F522-99CC-44C6-897D-F8F89591E08F}">
  <ds:schemaRefs>
    <ds:schemaRef ds:uri="http://schemas.microsoft.com/sharepoint/events"/>
  </ds:schemaRefs>
</ds:datastoreItem>
</file>

<file path=docMetadata/LabelInfo.xml><?xml version="1.0" encoding="utf-8"?>
<clbl:labelList xmlns:clbl="http://schemas.microsoft.com/office/2020/mipLabelMetadata">
  <clbl:label id="{75d6cc78-71b9-42e6-aa2a-b9889a0f080f}" enabled="0" method="" siteId="{75d6cc78-71b9-42e6-aa2a-b9889a0f080f}" removed="1"/>
</clbl:labelList>
</file>

<file path=docProps/app.xml><?xml version="1.0" encoding="utf-8"?>
<Properties xmlns="http://schemas.openxmlformats.org/officeDocument/2006/extended-properties" xmlns:vt="http://schemas.openxmlformats.org/officeDocument/2006/docPropsVTypes">
  <Template>Schools v4 POT</Template>
  <TotalTime>631</TotalTime>
  <Words>954</Words>
  <Application>Microsoft Office PowerPoint</Application>
  <PresentationFormat>Widescreen</PresentationFormat>
  <Paragraphs>132</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Calibri</vt:lpstr>
      <vt:lpstr>Courier New</vt:lpstr>
      <vt:lpstr>Georgia</vt:lpstr>
      <vt:lpstr>Office Theme</vt:lpstr>
      <vt:lpstr>PowerPoint Presentation</vt:lpstr>
      <vt:lpstr>PowerPoint Presentation</vt:lpstr>
      <vt:lpstr>Starter task</vt:lpstr>
      <vt:lpstr>Starter example:</vt:lpstr>
      <vt:lpstr>PowerPoint Presentation</vt:lpstr>
      <vt:lpstr>Descriptive writing toolbox</vt:lpstr>
      <vt:lpstr>Sensory writing</vt:lpstr>
      <vt:lpstr>Show not tell</vt:lpstr>
      <vt:lpstr>Figurative language</vt:lpstr>
      <vt:lpstr>Zoom in, zoom out</vt:lpstr>
      <vt:lpstr>Varied sentence length</vt:lpstr>
      <vt:lpstr>PowerPoint Presentation</vt:lpstr>
      <vt:lpstr>Exam style task:</vt:lpstr>
      <vt:lpstr>Review time:</vt:lpstr>
      <vt:lpstr>Reflect: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Rebecca</dc:creator>
  <cp:lastModifiedBy>Sally Ellis</cp:lastModifiedBy>
  <cp:revision>5</cp:revision>
  <dcterms:created xsi:type="dcterms:W3CDTF">2023-10-09T12:44:25Z</dcterms:created>
  <dcterms:modified xsi:type="dcterms:W3CDTF">2025-07-25T13:20:16Z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0x010100370FC16EDE49814FBBE83568B9FA2901</vt:lpwstr>
  </property>
  <property fmtid="{D5CDD505-2E9C-101B-9397-08002B2CF9AE}" pid="3" name="MediaServiceImageTags">
    <vt:lpwstr/>
  </property>
  <property fmtid="{D5CDD505-2E9C-101B-9397-08002B2CF9AE}" pid="4" name="_dlc_DocIdItemGuid">
    <vt:lpwstr>534a937f-6afe-46c6-a0d2-4beaf8573096</vt:lpwstr>
  </property>
</Properties>
</file>