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2" r:id="rId6"/>
  </p:sldMasterIdLst>
  <p:sldIdLst>
    <p:sldId id="336" r:id="rId7"/>
    <p:sldId id="354" r:id="rId8"/>
    <p:sldId id="308" r:id="rId9"/>
    <p:sldId id="337" r:id="rId10"/>
    <p:sldId id="338" r:id="rId11"/>
    <p:sldId id="339" r:id="rId12"/>
    <p:sldId id="340" r:id="rId13"/>
    <p:sldId id="341" r:id="rId14"/>
    <p:sldId id="342" r:id="rId15"/>
    <p:sldId id="343" r:id="rId16"/>
    <p:sldId id="344" r:id="rId17"/>
    <p:sldId id="345" r:id="rId18"/>
    <p:sldId id="346" r:id="rId19"/>
    <p:sldId id="347" r:id="rId20"/>
    <p:sldId id="348" r:id="rId21"/>
    <p:sldId id="350" r:id="rId22"/>
    <p:sldId id="351" r:id="rId23"/>
    <p:sldId id="353" r:id="rId24"/>
    <p:sldId id="35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4120"/>
    <a:srgbClr val="F7D2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FEAD3A-73A3-44A1-8D12-1DA2A6019259}" v="1" dt="2025-06-06T13:56:11.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94660"/>
  </p:normalViewPr>
  <p:slideViewPr>
    <p:cSldViewPr snapToGrid="0">
      <p:cViewPr varScale="1">
        <p:scale>
          <a:sx n="81" d="100"/>
          <a:sy n="81" d="100"/>
        </p:scale>
        <p:origin x="120" y="47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307C-8D92-F398-A798-A7C14F4160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90C7F0-451A-10D3-F87D-C8C5D9CCDC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11D2193-FB10-CB94-5E15-BB747CDCC792}"/>
              </a:ext>
            </a:extLst>
          </p:cNvPr>
          <p:cNvSpPr>
            <a:spLocks noGrp="1"/>
          </p:cNvSpPr>
          <p:nvPr>
            <p:ph type="dt" sz="half" idx="10"/>
          </p:nvPr>
        </p:nvSpPr>
        <p:spPr/>
        <p:txBody>
          <a:bodyPr/>
          <a:lstStyle/>
          <a:p>
            <a:fld id="{90B10387-72E8-421C-AEBE-79ECFFA14A73}" type="datetimeFigureOut">
              <a:rPr lang="en-GB" smtClean="0"/>
              <a:t>06/06/2025</a:t>
            </a:fld>
            <a:endParaRPr lang="en-GB"/>
          </a:p>
        </p:txBody>
      </p:sp>
      <p:sp>
        <p:nvSpPr>
          <p:cNvPr id="5" name="Footer Placeholder 4">
            <a:extLst>
              <a:ext uri="{FF2B5EF4-FFF2-40B4-BE49-F238E27FC236}">
                <a16:creationId xmlns:a16="http://schemas.microsoft.com/office/drawing/2014/main" id="{A759E604-10C0-A039-CC18-C7A351B3C5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DCD8FF-062C-8D9D-C332-A5C85019B6A2}"/>
              </a:ext>
            </a:extLst>
          </p:cNvPr>
          <p:cNvSpPr>
            <a:spLocks noGrp="1"/>
          </p:cNvSpPr>
          <p:nvPr>
            <p:ph type="sldNum" sz="quarter" idx="12"/>
          </p:nvPr>
        </p:nvSpPr>
        <p:spPr/>
        <p:txBody>
          <a:bodyPr/>
          <a:lstStyle/>
          <a:p>
            <a:fld id="{FF2AB7F8-9A2A-4DE6-AB57-592027F432D4}" type="slidenum">
              <a:rPr lang="en-GB" smtClean="0"/>
              <a:t>‹#›</a:t>
            </a:fld>
            <a:endParaRPr lang="en-GB"/>
          </a:p>
        </p:txBody>
      </p:sp>
    </p:spTree>
    <p:extLst>
      <p:ext uri="{BB962C8B-B14F-4D97-AF65-F5344CB8AC3E}">
        <p14:creationId xmlns:p14="http://schemas.microsoft.com/office/powerpoint/2010/main" val="361437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BA10-064A-609C-EE47-87EDE4861F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B4F11F-5B6D-16E6-6A65-9E217FFF41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0E5615-CAE9-C4C7-B44C-B6233132DEA9}"/>
              </a:ext>
            </a:extLst>
          </p:cNvPr>
          <p:cNvSpPr>
            <a:spLocks noGrp="1"/>
          </p:cNvSpPr>
          <p:nvPr>
            <p:ph type="dt" sz="half" idx="10"/>
          </p:nvPr>
        </p:nvSpPr>
        <p:spPr/>
        <p:txBody>
          <a:bodyPr/>
          <a:lstStyle/>
          <a:p>
            <a:fld id="{90B10387-72E8-421C-AEBE-79ECFFA14A73}" type="datetimeFigureOut">
              <a:rPr lang="en-GB" smtClean="0"/>
              <a:t>06/06/2025</a:t>
            </a:fld>
            <a:endParaRPr lang="en-GB"/>
          </a:p>
        </p:txBody>
      </p:sp>
      <p:sp>
        <p:nvSpPr>
          <p:cNvPr id="5" name="Footer Placeholder 4">
            <a:extLst>
              <a:ext uri="{FF2B5EF4-FFF2-40B4-BE49-F238E27FC236}">
                <a16:creationId xmlns:a16="http://schemas.microsoft.com/office/drawing/2014/main" id="{AB999F11-FDFB-26EC-090B-AF13186E86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A65ECF-0728-E4F7-821C-BD9BE7A4802D}"/>
              </a:ext>
            </a:extLst>
          </p:cNvPr>
          <p:cNvSpPr>
            <a:spLocks noGrp="1"/>
          </p:cNvSpPr>
          <p:nvPr>
            <p:ph type="sldNum" sz="quarter" idx="12"/>
          </p:nvPr>
        </p:nvSpPr>
        <p:spPr/>
        <p:txBody>
          <a:bodyPr/>
          <a:lstStyle/>
          <a:p>
            <a:fld id="{FF2AB7F8-9A2A-4DE6-AB57-592027F432D4}" type="slidenum">
              <a:rPr lang="en-GB" smtClean="0"/>
              <a:t>‹#›</a:t>
            </a:fld>
            <a:endParaRPr lang="en-GB"/>
          </a:p>
        </p:txBody>
      </p:sp>
    </p:spTree>
    <p:extLst>
      <p:ext uri="{BB962C8B-B14F-4D97-AF65-F5344CB8AC3E}">
        <p14:creationId xmlns:p14="http://schemas.microsoft.com/office/powerpoint/2010/main" val="196685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10AD6B-E7CE-5BA6-09F1-8F5B1006C8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CF5C6A-A891-A1C8-24D1-B9FF8B07C7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81EAD1-B30E-F331-26F7-4143D820966D}"/>
              </a:ext>
            </a:extLst>
          </p:cNvPr>
          <p:cNvSpPr>
            <a:spLocks noGrp="1"/>
          </p:cNvSpPr>
          <p:nvPr>
            <p:ph type="dt" sz="half" idx="10"/>
          </p:nvPr>
        </p:nvSpPr>
        <p:spPr/>
        <p:txBody>
          <a:bodyPr/>
          <a:lstStyle/>
          <a:p>
            <a:fld id="{90B10387-72E8-421C-AEBE-79ECFFA14A73}" type="datetimeFigureOut">
              <a:rPr lang="en-GB" smtClean="0"/>
              <a:t>06/06/2025</a:t>
            </a:fld>
            <a:endParaRPr lang="en-GB"/>
          </a:p>
        </p:txBody>
      </p:sp>
      <p:sp>
        <p:nvSpPr>
          <p:cNvPr id="5" name="Footer Placeholder 4">
            <a:extLst>
              <a:ext uri="{FF2B5EF4-FFF2-40B4-BE49-F238E27FC236}">
                <a16:creationId xmlns:a16="http://schemas.microsoft.com/office/drawing/2014/main" id="{D8107F1F-D2E1-07A7-8837-5DA05A31E4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19A21F-4A4F-DFBB-DE8F-748BA73B79F5}"/>
              </a:ext>
            </a:extLst>
          </p:cNvPr>
          <p:cNvSpPr>
            <a:spLocks noGrp="1"/>
          </p:cNvSpPr>
          <p:nvPr>
            <p:ph type="sldNum" sz="quarter" idx="12"/>
          </p:nvPr>
        </p:nvSpPr>
        <p:spPr/>
        <p:txBody>
          <a:bodyPr/>
          <a:lstStyle/>
          <a:p>
            <a:fld id="{FF2AB7F8-9A2A-4DE6-AB57-592027F432D4}" type="slidenum">
              <a:rPr lang="en-GB" smtClean="0"/>
              <a:t>‹#›</a:t>
            </a:fld>
            <a:endParaRPr lang="en-GB"/>
          </a:p>
        </p:txBody>
      </p:sp>
    </p:spTree>
    <p:extLst>
      <p:ext uri="{BB962C8B-B14F-4D97-AF65-F5344CB8AC3E}">
        <p14:creationId xmlns:p14="http://schemas.microsoft.com/office/powerpoint/2010/main" val="3487347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0" name="Picture Placeholder 5">
            <a:extLst>
              <a:ext uri="{FF2B5EF4-FFF2-40B4-BE49-F238E27FC236}">
                <a16:creationId xmlns:a16="http://schemas.microsoft.com/office/drawing/2014/main" id="{33E3D5F2-5B79-B60B-1C96-C64465B9B975}"/>
              </a:ext>
            </a:extLst>
          </p:cNvPr>
          <p:cNvSpPr>
            <a:spLocks noGrp="1"/>
          </p:cNvSpPr>
          <p:nvPr>
            <p:ph type="pic" sz="quarter" idx="10"/>
          </p:nvPr>
        </p:nvSpPr>
        <p:spPr>
          <a:xfrm>
            <a:off x="6096001" y="1836000"/>
            <a:ext cx="5712000" cy="4668052"/>
          </a:xfrm>
          <a:solidFill>
            <a:schemeClr val="tx1">
              <a:lumMod val="10000"/>
              <a:lumOff val="90000"/>
            </a:schemeClr>
          </a:solidFill>
        </p:spPr>
        <p:txBody>
          <a:bodyPr/>
          <a:lstStyle/>
          <a:p>
            <a:r>
              <a:rPr lang="en-US"/>
              <a:t>Click icon to add picture</a:t>
            </a:r>
          </a:p>
        </p:txBody>
      </p:sp>
      <p:sp>
        <p:nvSpPr>
          <p:cNvPr id="11" name="Content Placeholder 2">
            <a:extLst>
              <a:ext uri="{FF2B5EF4-FFF2-40B4-BE49-F238E27FC236}">
                <a16:creationId xmlns:a16="http://schemas.microsoft.com/office/drawing/2014/main" id="{DB92624B-7C48-D2E4-3039-B6C1B374A478}"/>
              </a:ext>
            </a:extLst>
          </p:cNvPr>
          <p:cNvSpPr>
            <a:spLocks noGrp="1"/>
          </p:cNvSpPr>
          <p:nvPr>
            <p:ph idx="1"/>
          </p:nvPr>
        </p:nvSpPr>
        <p:spPr>
          <a:xfrm>
            <a:off x="180000" y="1811948"/>
            <a:ext cx="5712000" cy="4692104"/>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A black background with white dots&#10;&#10;Description automatically generated">
            <a:extLst>
              <a:ext uri="{FF2B5EF4-FFF2-40B4-BE49-F238E27FC236}">
                <a16:creationId xmlns:a16="http://schemas.microsoft.com/office/drawing/2014/main" id="{E42B10B4-977B-DAF1-B4D7-3C97D40E6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3795351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dirty="0"/>
              <a:t>Slide title</a:t>
            </a:r>
            <a:endParaRPr lang="en-GB" dirty="0"/>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80000" y="1836000"/>
            <a:ext cx="11623040" cy="4650589"/>
          </a:xfrm>
        </p:spPr>
        <p:txBody>
          <a:bodyPr>
            <a:normAutofit/>
          </a:bodyPr>
          <a:lstStyle>
            <a:lvl1pPr>
              <a:defRPr sz="2400" baseline="0">
                <a:solidFill>
                  <a:schemeClr val="tx1"/>
                </a:solidFill>
                <a:latin typeface="Arial" panose="020B0604020202020204" pitchFamily="34" charset="0"/>
              </a:defRPr>
            </a:lvl1pPr>
            <a:lvl2pPr>
              <a:defRPr sz="2000" baseline="0">
                <a:solidFill>
                  <a:schemeClr val="tx1"/>
                </a:solidFill>
                <a:latin typeface="Arial" panose="020B0604020202020204" pitchFamily="34" charset="0"/>
              </a:defRPr>
            </a:lvl2pPr>
            <a:lvl3pPr>
              <a:defRPr sz="1800" baseline="0">
                <a:solidFill>
                  <a:schemeClr val="tx1"/>
                </a:solidFill>
                <a:latin typeface="Arial" panose="020B0604020202020204" pitchFamily="34" charset="0"/>
              </a:defRPr>
            </a:lvl3pPr>
            <a:lvl4pPr>
              <a:defRPr sz="1600" baseline="0">
                <a:solidFill>
                  <a:schemeClr val="tx1"/>
                </a:solidFill>
                <a:latin typeface="Arial" panose="020B0604020202020204" pitchFamily="34" charset="0"/>
              </a:defRPr>
            </a:lvl4pPr>
            <a:lvl5pPr>
              <a:defRPr sz="1600" baseline="0">
                <a:solidFill>
                  <a:schemeClr val="tx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6964246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2BCAC3"/>
        </a:solidFill>
        <a:effectLst/>
      </p:bgPr>
    </p:bg>
    <p:spTree>
      <p:nvGrpSpPr>
        <p:cNvPr id="1" name=""/>
        <p:cNvGrpSpPr/>
        <p:nvPr/>
      </p:nvGrpSpPr>
      <p:grpSpPr>
        <a:xfrm>
          <a:off x="0" y="0"/>
          <a:ext cx="0" cy="0"/>
          <a:chOff x="0" y="0"/>
          <a:chExt cx="0" cy="0"/>
        </a:xfrm>
      </p:grpSpPr>
      <p:pic>
        <p:nvPicPr>
          <p:cNvPr id="10" name="Picture 9" descr="A blue and white pattern&#10;&#10;Description automatically generated">
            <a:extLst>
              <a:ext uri="{FF2B5EF4-FFF2-40B4-BE49-F238E27FC236}">
                <a16:creationId xmlns:a16="http://schemas.microsoft.com/office/drawing/2014/main" id="{018120A3-668C-095D-1426-B512FDA471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8100" r="62962" b="12998"/>
          <a:stretch/>
        </p:blipFill>
        <p:spPr>
          <a:xfrm>
            <a:off x="2957910" y="-1"/>
            <a:ext cx="9234090" cy="6858001"/>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4000">
                <a:latin typeface="+mj-lt"/>
              </a:defRPr>
            </a:lvl1pPr>
          </a:lstStyle>
          <a:p>
            <a:pPr lvl="0"/>
            <a:r>
              <a:rPr lang="en-US" dirty="0"/>
              <a:t>Presentation sub-title</a:t>
            </a:r>
            <a:endParaRPr lang="en-GB" dirty="0"/>
          </a:p>
        </p:txBody>
      </p:sp>
    </p:spTree>
    <p:extLst>
      <p:ext uri="{BB962C8B-B14F-4D97-AF65-F5344CB8AC3E}">
        <p14:creationId xmlns:p14="http://schemas.microsoft.com/office/powerpoint/2010/main" val="26555973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p:bg>
      <p:bgPr>
        <a:solidFill>
          <a:srgbClr val="D7FDF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C500FB-08E3-061D-631E-707B0CE10741}"/>
              </a:ext>
            </a:extLst>
          </p:cNvPr>
          <p:cNvPicPr>
            <a:picLocks noChangeAspect="1"/>
          </p:cNvPicPr>
          <p:nvPr userDrawn="1"/>
        </p:nvPicPr>
        <p:blipFill rotWithShape="1">
          <a:blip r:embed="rId2"/>
          <a:srcRect r="63088" b="49993"/>
          <a:stretch/>
        </p:blipFill>
        <p:spPr>
          <a:xfrm>
            <a:off x="3190707" y="-1"/>
            <a:ext cx="9001293" cy="6858001"/>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3200">
                <a:latin typeface="+mj-lt"/>
              </a:defRPr>
            </a:lvl1pPr>
          </a:lstStyle>
          <a:p>
            <a:pPr lvl="0"/>
            <a:r>
              <a:rPr lang="en-US" dirty="0"/>
              <a:t>Presentation sub-title</a:t>
            </a:r>
            <a:endParaRPr lang="en-GB" dirty="0"/>
          </a:p>
        </p:txBody>
      </p:sp>
    </p:spTree>
    <p:extLst>
      <p:ext uri="{BB962C8B-B14F-4D97-AF65-F5344CB8AC3E}">
        <p14:creationId xmlns:p14="http://schemas.microsoft.com/office/powerpoint/2010/main" val="12654760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for use when printin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181760-2B31-270A-8FC6-60D571F4E0C1}"/>
              </a:ext>
            </a:extLst>
          </p:cNvPr>
          <p:cNvPicPr>
            <a:picLocks noChangeAspect="1"/>
          </p:cNvPicPr>
          <p:nvPr userDrawn="1"/>
        </p:nvPicPr>
        <p:blipFill rotWithShape="1">
          <a:blip r:embed="rId2"/>
          <a:srcRect r="62480" b="49222"/>
          <a:stretch/>
        </p:blipFill>
        <p:spPr>
          <a:xfrm>
            <a:off x="3181350" y="1"/>
            <a:ext cx="9010650" cy="6858000"/>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3200">
                <a:latin typeface="+mj-lt"/>
              </a:defRPr>
            </a:lvl1pPr>
          </a:lstStyle>
          <a:p>
            <a:pPr lvl="0"/>
            <a:r>
              <a:rPr lang="en-US" dirty="0"/>
              <a:t>Presentation sub-title</a:t>
            </a:r>
            <a:endParaRPr lang="en-GB" dirty="0"/>
          </a:p>
        </p:txBody>
      </p:sp>
    </p:spTree>
    <p:extLst>
      <p:ext uri="{BB962C8B-B14F-4D97-AF65-F5344CB8AC3E}">
        <p14:creationId xmlns:p14="http://schemas.microsoft.com/office/powerpoint/2010/main" val="31626425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dirty="0"/>
              <a:t>Slide title</a:t>
            </a:r>
            <a:endParaRPr lang="en-GB" dirty="0"/>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80000" y="1836000"/>
            <a:ext cx="11623040" cy="4650589"/>
          </a:xfrm>
        </p:spPr>
        <p:txBody>
          <a:bodyPr>
            <a:normAutofit/>
          </a:bodyPr>
          <a:lstStyle>
            <a:lvl1pPr>
              <a:defRPr sz="2400" baseline="0">
                <a:solidFill>
                  <a:schemeClr val="tx1"/>
                </a:solidFill>
                <a:latin typeface="Arial" panose="020B0604020202020204" pitchFamily="34" charset="0"/>
              </a:defRPr>
            </a:lvl1pPr>
            <a:lvl2pPr>
              <a:defRPr sz="2000" baseline="0">
                <a:solidFill>
                  <a:schemeClr val="tx1"/>
                </a:solidFill>
                <a:latin typeface="Arial" panose="020B0604020202020204" pitchFamily="34" charset="0"/>
              </a:defRPr>
            </a:lvl2pPr>
            <a:lvl3pPr>
              <a:defRPr sz="1800" baseline="0">
                <a:solidFill>
                  <a:schemeClr val="tx1"/>
                </a:solidFill>
                <a:latin typeface="Arial" panose="020B0604020202020204" pitchFamily="34" charset="0"/>
              </a:defRPr>
            </a:lvl3pPr>
            <a:lvl4pPr>
              <a:defRPr sz="1600" baseline="0">
                <a:solidFill>
                  <a:schemeClr val="tx1"/>
                </a:solidFill>
                <a:latin typeface="Arial" panose="020B0604020202020204" pitchFamily="34" charset="0"/>
              </a:defRPr>
            </a:lvl4pPr>
            <a:lvl5pPr>
              <a:defRPr sz="1600" baseline="0">
                <a:solidFill>
                  <a:schemeClr val="tx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749437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 blue">
    <p:bg>
      <p:bgPr>
        <a:solidFill>
          <a:srgbClr val="3C1366"/>
        </a:solidFill>
        <a:effectLst/>
      </p:bgPr>
    </p:bg>
    <p:spTree>
      <p:nvGrpSpPr>
        <p:cNvPr id="1" name=""/>
        <p:cNvGrpSpPr/>
        <p:nvPr/>
      </p:nvGrpSpPr>
      <p:grpSpPr>
        <a:xfrm>
          <a:off x="0" y="0"/>
          <a:ext cx="0" cy="0"/>
          <a:chOff x="0" y="0"/>
          <a:chExt cx="0" cy="0"/>
        </a:xfrm>
      </p:grpSpPr>
      <p:pic>
        <p:nvPicPr>
          <p:cNvPr id="8" name="Picture 7" descr="A blue and white pattern&#10;&#10;Description automatically generated">
            <a:extLst>
              <a:ext uri="{FF2B5EF4-FFF2-40B4-BE49-F238E27FC236}">
                <a16:creationId xmlns:a16="http://schemas.microsoft.com/office/drawing/2014/main" id="{6FB74B52-DB87-5F33-33EC-C222623793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615" t="23615" r="23615" b="23615"/>
          <a:stretch/>
        </p:blipFill>
        <p:spPr>
          <a:xfrm>
            <a:off x="0" y="-92"/>
            <a:ext cx="12192000" cy="6858184"/>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4" name="Picture 3" descr="A black background with white dots&#10;&#10;Description automatically generated">
            <a:extLst>
              <a:ext uri="{FF2B5EF4-FFF2-40B4-BE49-F238E27FC236}">
                <a16:creationId xmlns:a16="http://schemas.microsoft.com/office/drawing/2014/main" id="{C9485469-31C3-A712-0653-5EBFD2CCF2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1278982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 pink">
    <p:bg>
      <p:bgPr>
        <a:solidFill>
          <a:srgbClr val="3C1366"/>
        </a:solidFill>
        <a:effectLst/>
      </p:bgPr>
    </p:bg>
    <p:spTree>
      <p:nvGrpSpPr>
        <p:cNvPr id="1" name=""/>
        <p:cNvGrpSpPr/>
        <p:nvPr/>
      </p:nvGrpSpPr>
      <p:grpSpPr>
        <a:xfrm>
          <a:off x="0" y="0"/>
          <a:ext cx="0" cy="0"/>
          <a:chOff x="0" y="0"/>
          <a:chExt cx="0" cy="0"/>
        </a:xfrm>
      </p:grpSpPr>
      <p:pic>
        <p:nvPicPr>
          <p:cNvPr id="4" name="Picture 3" descr="A purple and white pattern&#10;&#10;Description automatically generated">
            <a:extLst>
              <a:ext uri="{FF2B5EF4-FFF2-40B4-BE49-F238E27FC236}">
                <a16:creationId xmlns:a16="http://schemas.microsoft.com/office/drawing/2014/main" id="{FA516C7D-35D1-8B47-F37C-0355B951B4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685" t="23685" r="23685" b="23685"/>
          <a:stretch/>
        </p:blipFill>
        <p:spPr>
          <a:xfrm>
            <a:off x="162" y="0"/>
            <a:ext cx="12191675" cy="6858000"/>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5" name="Picture 4" descr="A black background with white dots&#10;&#10;Description automatically generated">
            <a:extLst>
              <a:ext uri="{FF2B5EF4-FFF2-40B4-BE49-F238E27FC236}">
                <a16:creationId xmlns:a16="http://schemas.microsoft.com/office/drawing/2014/main" id="{CDA5EC72-6CC3-6002-92E5-81B34FD013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5846985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B314-3701-4BFE-8E35-A8EDEB699C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35B205-C33B-EF2E-A28A-A2A7E3DC3C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36A196-E721-187B-23E7-6F13030B4E29}"/>
              </a:ext>
            </a:extLst>
          </p:cNvPr>
          <p:cNvSpPr>
            <a:spLocks noGrp="1"/>
          </p:cNvSpPr>
          <p:nvPr>
            <p:ph type="dt" sz="half" idx="10"/>
          </p:nvPr>
        </p:nvSpPr>
        <p:spPr/>
        <p:txBody>
          <a:bodyPr/>
          <a:lstStyle/>
          <a:p>
            <a:fld id="{90B10387-72E8-421C-AEBE-79ECFFA14A73}" type="datetimeFigureOut">
              <a:rPr lang="en-GB" smtClean="0"/>
              <a:t>06/06/2025</a:t>
            </a:fld>
            <a:endParaRPr lang="en-GB"/>
          </a:p>
        </p:txBody>
      </p:sp>
      <p:sp>
        <p:nvSpPr>
          <p:cNvPr id="5" name="Footer Placeholder 4">
            <a:extLst>
              <a:ext uri="{FF2B5EF4-FFF2-40B4-BE49-F238E27FC236}">
                <a16:creationId xmlns:a16="http://schemas.microsoft.com/office/drawing/2014/main" id="{DD52E095-99E2-4C13-26D6-5EF92D3D33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6E674D-64CA-4458-CC39-3943B20009B1}"/>
              </a:ext>
            </a:extLst>
          </p:cNvPr>
          <p:cNvSpPr>
            <a:spLocks noGrp="1"/>
          </p:cNvSpPr>
          <p:nvPr>
            <p:ph type="sldNum" sz="quarter" idx="12"/>
          </p:nvPr>
        </p:nvSpPr>
        <p:spPr/>
        <p:txBody>
          <a:bodyPr/>
          <a:lstStyle/>
          <a:p>
            <a:fld id="{FF2AB7F8-9A2A-4DE6-AB57-592027F432D4}" type="slidenum">
              <a:rPr lang="en-GB" smtClean="0"/>
              <a:t>‹#›</a:t>
            </a:fld>
            <a:endParaRPr lang="en-GB"/>
          </a:p>
        </p:txBody>
      </p:sp>
    </p:spTree>
    <p:extLst>
      <p:ext uri="{BB962C8B-B14F-4D97-AF65-F5344CB8AC3E}">
        <p14:creationId xmlns:p14="http://schemas.microsoft.com/office/powerpoint/2010/main" val="1462174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 light blue">
    <p:bg>
      <p:bgPr>
        <a:solidFill>
          <a:srgbClr val="1A3A44"/>
        </a:solidFill>
        <a:effectLst/>
      </p:bgPr>
    </p:bg>
    <p:spTree>
      <p:nvGrpSpPr>
        <p:cNvPr id="1" name=""/>
        <p:cNvGrpSpPr/>
        <p:nvPr/>
      </p:nvGrpSpPr>
      <p:grpSpPr>
        <a:xfrm>
          <a:off x="0" y="0"/>
          <a:ext cx="0" cy="0"/>
          <a:chOff x="0" y="0"/>
          <a:chExt cx="0" cy="0"/>
        </a:xfrm>
      </p:grpSpPr>
      <p:pic>
        <p:nvPicPr>
          <p:cNvPr id="4" name="Picture 3" descr="A blue and white pattern&#10;&#10;Description automatically generated">
            <a:extLst>
              <a:ext uri="{FF2B5EF4-FFF2-40B4-BE49-F238E27FC236}">
                <a16:creationId xmlns:a16="http://schemas.microsoft.com/office/drawing/2014/main" id="{DAF966B6-A9FF-8A13-FC9C-AB214487C91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186" t="20186" r="20186" b="20186"/>
          <a:stretch/>
        </p:blipFill>
        <p:spPr>
          <a:xfrm>
            <a:off x="0" y="-92"/>
            <a:ext cx="12192000" cy="6858184"/>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3" name="Picture 2" descr="A black background with white dots&#10;&#10;Description automatically generated">
            <a:extLst>
              <a:ext uri="{FF2B5EF4-FFF2-40B4-BE49-F238E27FC236}">
                <a16:creationId xmlns:a16="http://schemas.microsoft.com/office/drawing/2014/main" id="{47BB20BA-627C-E81B-3933-FD8A73B159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726124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 white blue (please use if printing)">
    <p:bg>
      <p:bgPr>
        <a:solidFill>
          <a:srgbClr val="1A3A44"/>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2022AE-3739-72F3-EE5A-402168C7BFD7}"/>
              </a:ext>
            </a:extLst>
          </p:cNvPr>
          <p:cNvPicPr>
            <a:picLocks noChangeAspect="1"/>
          </p:cNvPicPr>
          <p:nvPr userDrawn="1"/>
        </p:nvPicPr>
        <p:blipFill rotWithShape="1">
          <a:blip r:embed="rId2"/>
          <a:srcRect l="19621" t="19724" r="19730" b="19615"/>
          <a:stretch/>
        </p:blipFill>
        <p:spPr>
          <a:xfrm>
            <a:off x="0" y="-1"/>
            <a:ext cx="12192000" cy="6858001"/>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3" name="Picture 2" descr="A black background with white dots&#10;&#10;Description automatically generated">
            <a:extLst>
              <a:ext uri="{FF2B5EF4-FFF2-40B4-BE49-F238E27FC236}">
                <a16:creationId xmlns:a16="http://schemas.microsoft.com/office/drawing/2014/main" id="{47BB20BA-627C-E81B-3933-FD8A73B159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9633303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7" name="Chart Placeholder 4">
            <a:extLst>
              <a:ext uri="{FF2B5EF4-FFF2-40B4-BE49-F238E27FC236}">
                <a16:creationId xmlns:a16="http://schemas.microsoft.com/office/drawing/2014/main" id="{2C360B31-6EBE-4CC9-395B-9DC5A901DED8}"/>
              </a:ext>
            </a:extLst>
          </p:cNvPr>
          <p:cNvSpPr>
            <a:spLocks noGrp="1"/>
          </p:cNvSpPr>
          <p:nvPr>
            <p:ph type="chart" sz="quarter" idx="10"/>
          </p:nvPr>
        </p:nvSpPr>
        <p:spPr>
          <a:xfrm>
            <a:off x="175066" y="1836000"/>
            <a:ext cx="11627998" cy="4669575"/>
          </a:xfrm>
        </p:spPr>
        <p:txBody>
          <a:bodyPr/>
          <a:lstStyle/>
          <a:p>
            <a:r>
              <a:rPr lang="en-US"/>
              <a:t>Click icon to add chart</a:t>
            </a:r>
            <a:endParaRPr lang="nl-NL"/>
          </a:p>
        </p:txBody>
      </p:sp>
    </p:spTree>
    <p:extLst>
      <p:ext uri="{BB962C8B-B14F-4D97-AF65-F5344CB8AC3E}">
        <p14:creationId xmlns:p14="http://schemas.microsoft.com/office/powerpoint/2010/main" val="29851044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5" name="Table Placeholder 3">
            <a:extLst>
              <a:ext uri="{FF2B5EF4-FFF2-40B4-BE49-F238E27FC236}">
                <a16:creationId xmlns:a16="http://schemas.microsoft.com/office/drawing/2014/main" id="{E0D15282-C7CF-0F4D-66E0-049C7DAAF6B1}"/>
              </a:ext>
            </a:extLst>
          </p:cNvPr>
          <p:cNvSpPr>
            <a:spLocks noGrp="1"/>
          </p:cNvSpPr>
          <p:nvPr>
            <p:ph type="tbl" sz="quarter" idx="11"/>
          </p:nvPr>
        </p:nvSpPr>
        <p:spPr>
          <a:xfrm>
            <a:off x="174625" y="1836000"/>
            <a:ext cx="11627998" cy="4669575"/>
          </a:xfrm>
        </p:spPr>
        <p:txBody>
          <a:bodyPr/>
          <a:lstStyle/>
          <a:p>
            <a:r>
              <a:rPr lang="en-US"/>
              <a:t>Click icon to add table</a:t>
            </a:r>
            <a:endParaRPr lang="nl-NL"/>
          </a:p>
        </p:txBody>
      </p:sp>
    </p:spTree>
    <p:extLst>
      <p:ext uri="{BB962C8B-B14F-4D97-AF65-F5344CB8AC3E}">
        <p14:creationId xmlns:p14="http://schemas.microsoft.com/office/powerpoint/2010/main" val="2178064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7" name="Text Placeholder 3">
            <a:extLst>
              <a:ext uri="{FF2B5EF4-FFF2-40B4-BE49-F238E27FC236}">
                <a16:creationId xmlns:a16="http://schemas.microsoft.com/office/drawing/2014/main" id="{741D65A0-2A11-2921-2AA5-945E262B5C52}"/>
              </a:ext>
            </a:extLst>
          </p:cNvPr>
          <p:cNvSpPr>
            <a:spLocks noGrp="1"/>
          </p:cNvSpPr>
          <p:nvPr>
            <p:ph type="body" sz="quarter" idx="12"/>
          </p:nvPr>
        </p:nvSpPr>
        <p:spPr>
          <a:xfrm>
            <a:off x="174625" y="1836000"/>
            <a:ext cx="11627998" cy="4669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886946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 pink">
    <p:bg>
      <p:bgPr>
        <a:solidFill>
          <a:schemeClr val="accent2"/>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0999" y="4623343"/>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78305"/>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sp>
        <p:nvSpPr>
          <p:cNvPr id="6" name="Text Placeholder 2">
            <a:extLst>
              <a:ext uri="{FF2B5EF4-FFF2-40B4-BE49-F238E27FC236}">
                <a16:creationId xmlns:a16="http://schemas.microsoft.com/office/drawing/2014/main" id="{A0E85FA5-42C8-4F4B-949F-1E8E38681ABF}"/>
              </a:ext>
            </a:extLst>
          </p:cNvPr>
          <p:cNvSpPr>
            <a:spLocks noGrp="1"/>
          </p:cNvSpPr>
          <p:nvPr>
            <p:ph type="body" sz="quarter" idx="13"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pic>
        <p:nvPicPr>
          <p:cNvPr id="2" name="Picture 1" descr="A black background with white dots&#10;&#10;Description automatically generated">
            <a:extLst>
              <a:ext uri="{FF2B5EF4-FFF2-40B4-BE49-F238E27FC236}">
                <a16:creationId xmlns:a16="http://schemas.microsoft.com/office/drawing/2014/main" id="{69E631E3-1609-DC3E-EDC6-6BAD1CD33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40807203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 Cambridge blue">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42276-A09B-6E43-B4B5-428D6DAAD2C4}"/>
              </a:ext>
            </a:extLst>
          </p:cNvPr>
          <p:cNvSpPr>
            <a:spLocks noGrp="1"/>
          </p:cNvSpPr>
          <p:nvPr>
            <p:ph type="body" sz="quarter" idx="10"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1000" y="4630024"/>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91666"/>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pic>
        <p:nvPicPr>
          <p:cNvPr id="4" name="Picture 3" descr="A black background with white dots&#10;&#10;Description automatically generated">
            <a:extLst>
              <a:ext uri="{FF2B5EF4-FFF2-40B4-BE49-F238E27FC236}">
                <a16:creationId xmlns:a16="http://schemas.microsoft.com/office/drawing/2014/main" id="{2F058A49-A1B5-3335-F433-3A149CAE1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40352943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Quote - Cambridge light blue">
    <p:bg>
      <p:bgPr>
        <a:solidFill>
          <a:srgbClr val="D7FDF5"/>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42276-A09B-6E43-B4B5-428D6DAAD2C4}"/>
              </a:ext>
            </a:extLst>
          </p:cNvPr>
          <p:cNvSpPr>
            <a:spLocks noGrp="1"/>
          </p:cNvSpPr>
          <p:nvPr>
            <p:ph type="body" sz="quarter" idx="10"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1000" y="4630024"/>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91666"/>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pic>
        <p:nvPicPr>
          <p:cNvPr id="4" name="Picture 3" descr="A black background with white dots&#10;&#10;Description automatically generated">
            <a:extLst>
              <a:ext uri="{FF2B5EF4-FFF2-40B4-BE49-F238E27FC236}">
                <a16:creationId xmlns:a16="http://schemas.microsoft.com/office/drawing/2014/main" id="{2F058A49-A1B5-3335-F433-3A149CAE1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6463862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fact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53E2-6D6F-F646-B515-DA553A76F708}"/>
              </a:ext>
            </a:extLst>
          </p:cNvPr>
          <p:cNvSpPr/>
          <p:nvPr userDrawn="1"/>
        </p:nvSpPr>
        <p:spPr>
          <a:xfrm>
            <a:off x="6116320" y="0"/>
            <a:ext cx="60756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78420" y="1108800"/>
            <a:ext cx="5580000" cy="720000"/>
          </a:xfrm>
        </p:spPr>
        <p:txBody>
          <a:bodyPr>
            <a:no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78420" y="1913861"/>
            <a:ext cx="5580000" cy="456614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931D989D-A10D-324A-934D-565816DBA2FD}"/>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tx2"/>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sp>
        <p:nvSpPr>
          <p:cNvPr id="8" name="Text Placeholder 8">
            <a:extLst>
              <a:ext uri="{FF2B5EF4-FFF2-40B4-BE49-F238E27FC236}">
                <a16:creationId xmlns:a16="http://schemas.microsoft.com/office/drawing/2014/main" id="{3080EB9B-83F0-0546-9900-8DD72A2953E3}"/>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tx1"/>
                </a:solidFill>
              </a:defRPr>
            </a:lvl1pPr>
          </a:lstStyle>
          <a:p>
            <a:pPr lvl="0"/>
            <a:r>
              <a:rPr lang="en-US"/>
              <a:t>Explanation here</a:t>
            </a:r>
          </a:p>
        </p:txBody>
      </p:sp>
      <p:pic>
        <p:nvPicPr>
          <p:cNvPr id="9" name="Picture 8" descr="A black background with white dots&#10;&#10;Description automatically generated">
            <a:extLst>
              <a:ext uri="{FF2B5EF4-FFF2-40B4-BE49-F238E27FC236}">
                <a16:creationId xmlns:a16="http://schemas.microsoft.com/office/drawing/2014/main" id="{92B5C8BA-6928-4944-A568-5C2EB2847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471221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 and fact - ligh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53E2-6D6F-F646-B515-DA553A76F708}"/>
              </a:ext>
            </a:extLst>
          </p:cNvPr>
          <p:cNvSpPr/>
          <p:nvPr userDrawn="1"/>
        </p:nvSpPr>
        <p:spPr>
          <a:xfrm>
            <a:off x="6116320" y="0"/>
            <a:ext cx="6075680" cy="6858000"/>
          </a:xfrm>
          <a:prstGeom prst="rect">
            <a:avLst/>
          </a:prstGeom>
          <a:solidFill>
            <a:srgbClr val="D7FDF5"/>
          </a:solidFill>
          <a:ln>
            <a:solidFill>
              <a:srgbClr val="D7F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78420" y="1108800"/>
            <a:ext cx="5580000" cy="720000"/>
          </a:xfrm>
        </p:spPr>
        <p:txBody>
          <a:bodyPr>
            <a:no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78420" y="1913861"/>
            <a:ext cx="5580000" cy="456614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931D989D-A10D-324A-934D-565816DBA2FD}"/>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tx2"/>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sp>
        <p:nvSpPr>
          <p:cNvPr id="8" name="Text Placeholder 8">
            <a:extLst>
              <a:ext uri="{FF2B5EF4-FFF2-40B4-BE49-F238E27FC236}">
                <a16:creationId xmlns:a16="http://schemas.microsoft.com/office/drawing/2014/main" id="{3080EB9B-83F0-0546-9900-8DD72A2953E3}"/>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tx1"/>
                </a:solidFill>
              </a:defRPr>
            </a:lvl1pPr>
          </a:lstStyle>
          <a:p>
            <a:pPr lvl="0"/>
            <a:r>
              <a:rPr lang="en-US"/>
              <a:t>Explanation here</a:t>
            </a:r>
          </a:p>
        </p:txBody>
      </p:sp>
      <p:pic>
        <p:nvPicPr>
          <p:cNvPr id="9" name="Picture 8" descr="A black background with white dots&#10;&#10;Description automatically generated">
            <a:extLst>
              <a:ext uri="{FF2B5EF4-FFF2-40B4-BE49-F238E27FC236}">
                <a16:creationId xmlns:a16="http://schemas.microsoft.com/office/drawing/2014/main" id="{92B5C8BA-6928-4944-A568-5C2EB2847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4809451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3E5B3-CB8D-7C73-F804-230E7D56E1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8215BE-B441-A02B-C320-BD29112120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7B2D05-F019-038B-7946-0D31C835840C}"/>
              </a:ext>
            </a:extLst>
          </p:cNvPr>
          <p:cNvSpPr>
            <a:spLocks noGrp="1"/>
          </p:cNvSpPr>
          <p:nvPr>
            <p:ph type="dt" sz="half" idx="10"/>
          </p:nvPr>
        </p:nvSpPr>
        <p:spPr/>
        <p:txBody>
          <a:bodyPr/>
          <a:lstStyle/>
          <a:p>
            <a:fld id="{90B10387-72E8-421C-AEBE-79ECFFA14A73}" type="datetimeFigureOut">
              <a:rPr lang="en-GB" smtClean="0"/>
              <a:t>06/06/2025</a:t>
            </a:fld>
            <a:endParaRPr lang="en-GB"/>
          </a:p>
        </p:txBody>
      </p:sp>
      <p:sp>
        <p:nvSpPr>
          <p:cNvPr id="5" name="Footer Placeholder 4">
            <a:extLst>
              <a:ext uri="{FF2B5EF4-FFF2-40B4-BE49-F238E27FC236}">
                <a16:creationId xmlns:a16="http://schemas.microsoft.com/office/drawing/2014/main" id="{0A66095C-8BB1-E52A-D6D5-92854EA06A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B1EB26-49B8-974C-16BD-AA149EF9A6CA}"/>
              </a:ext>
            </a:extLst>
          </p:cNvPr>
          <p:cNvSpPr>
            <a:spLocks noGrp="1"/>
          </p:cNvSpPr>
          <p:nvPr>
            <p:ph type="sldNum" sz="quarter" idx="12"/>
          </p:nvPr>
        </p:nvSpPr>
        <p:spPr/>
        <p:txBody>
          <a:bodyPr/>
          <a:lstStyle/>
          <a:p>
            <a:fld id="{FF2AB7F8-9A2A-4DE6-AB57-592027F432D4}" type="slidenum">
              <a:rPr lang="en-GB" smtClean="0"/>
              <a:t>‹#›</a:t>
            </a:fld>
            <a:endParaRPr lang="en-GB"/>
          </a:p>
        </p:txBody>
      </p:sp>
    </p:spTree>
    <p:extLst>
      <p:ext uri="{BB962C8B-B14F-4D97-AF65-F5344CB8AC3E}">
        <p14:creationId xmlns:p14="http://schemas.microsoft.com/office/powerpoint/2010/main" val="2504811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fact -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5F79E0-C571-A1BF-FABE-3F40A62A7548}"/>
              </a:ext>
            </a:extLst>
          </p:cNvPr>
          <p:cNvSpPr/>
          <p:nvPr userDrawn="1"/>
        </p:nvSpPr>
        <p:spPr>
          <a:xfrm>
            <a:off x="6116320" y="0"/>
            <a:ext cx="6075680" cy="6858000"/>
          </a:xfrm>
          <a:prstGeom prst="rect">
            <a:avLst/>
          </a:prstGeom>
          <a:solidFill>
            <a:srgbClr val="CC58B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1B51FE7B-1898-0A4F-845A-9F2EE3037FC0}"/>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bg1"/>
                </a:solidFill>
              </a:defRPr>
            </a:lvl1pPr>
          </a:lstStyle>
          <a:p>
            <a:pPr lvl="0"/>
            <a:r>
              <a:rPr lang="en-US"/>
              <a:t>Explanation here</a:t>
            </a:r>
          </a:p>
        </p:txBody>
      </p:sp>
      <p:sp>
        <p:nvSpPr>
          <p:cNvPr id="10" name="Text Placeholder 5">
            <a:extLst>
              <a:ext uri="{FF2B5EF4-FFF2-40B4-BE49-F238E27FC236}">
                <a16:creationId xmlns:a16="http://schemas.microsoft.com/office/drawing/2014/main" id="{A8465430-1AA1-8943-A7A5-1DE1399001B7}"/>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bg1"/>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pic>
        <p:nvPicPr>
          <p:cNvPr id="4" name="Picture 3" descr="A black background with white dots&#10;&#10;Description automatically generated">
            <a:extLst>
              <a:ext uri="{FF2B5EF4-FFF2-40B4-BE49-F238E27FC236}">
                <a16:creationId xmlns:a16="http://schemas.microsoft.com/office/drawing/2014/main" id="{48923985-2DAE-4FC0-9C52-2FA080C857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5892833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nd picture - blue">
    <p:bg>
      <p:bgPr>
        <a:solidFill>
          <a:schemeClr val="accent1"/>
        </a:solidFill>
        <a:effectLst/>
      </p:bgPr>
    </p:bg>
    <p:spTree>
      <p:nvGrpSpPr>
        <p:cNvPr id="1" name=""/>
        <p:cNvGrpSpPr/>
        <p:nvPr/>
      </p:nvGrpSpPr>
      <p:grpSpPr>
        <a:xfrm>
          <a:off x="0" y="0"/>
          <a:ext cx="0" cy="0"/>
          <a:chOff x="0" y="0"/>
          <a:chExt cx="0" cy="0"/>
        </a:xfrm>
      </p:grpSpPr>
      <p:pic>
        <p:nvPicPr>
          <p:cNvPr id="4" name="Picture 3" descr="A black background with white dots&#10;&#10;Description automatically generated">
            <a:extLst>
              <a:ext uri="{FF2B5EF4-FFF2-40B4-BE49-F238E27FC236}">
                <a16:creationId xmlns:a16="http://schemas.microsoft.com/office/drawing/2014/main" id="{D9DCDF0C-11DC-8163-A3E9-5024EDC0B9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6" name="Picture Placeholder 5">
            <a:extLst>
              <a:ext uri="{FF2B5EF4-FFF2-40B4-BE49-F238E27FC236}">
                <a16:creationId xmlns:a16="http://schemas.microsoft.com/office/drawing/2014/main" id="{1A13AEEC-1620-3596-113E-6C8511C48AB6}"/>
              </a:ext>
            </a:extLst>
          </p:cNvPr>
          <p:cNvSpPr>
            <a:spLocks noGrp="1"/>
          </p:cNvSpPr>
          <p:nvPr>
            <p:ph type="pic" sz="quarter" idx="10"/>
          </p:nvPr>
        </p:nvSpPr>
        <p:spPr>
          <a:xfrm>
            <a:off x="6096000" y="0"/>
            <a:ext cx="6096000" cy="6858000"/>
          </a:xfrm>
        </p:spPr>
        <p:txBody>
          <a:bodyPr/>
          <a:lstStyle/>
          <a:p>
            <a:endParaRPr lang="en-GB"/>
          </a:p>
        </p:txBody>
      </p:sp>
      <p:sp>
        <p:nvSpPr>
          <p:cNvPr id="9" name="Title 1">
            <a:extLst>
              <a:ext uri="{FF2B5EF4-FFF2-40B4-BE49-F238E27FC236}">
                <a16:creationId xmlns:a16="http://schemas.microsoft.com/office/drawing/2014/main" id="{FCE995D2-C7C8-D332-04BE-1E0B119BA8C9}"/>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10" name="Content Placeholder 2">
            <a:extLst>
              <a:ext uri="{FF2B5EF4-FFF2-40B4-BE49-F238E27FC236}">
                <a16:creationId xmlns:a16="http://schemas.microsoft.com/office/drawing/2014/main" id="{99E9C12C-2F83-ADAA-88E2-B51F3CC49CC8}"/>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352192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and picture - blue">
    <p:bg>
      <p:bgPr>
        <a:solidFill>
          <a:srgbClr val="D7FDF5"/>
        </a:solidFill>
        <a:effectLst/>
      </p:bgPr>
    </p:bg>
    <p:spTree>
      <p:nvGrpSpPr>
        <p:cNvPr id="1" name=""/>
        <p:cNvGrpSpPr/>
        <p:nvPr/>
      </p:nvGrpSpPr>
      <p:grpSpPr>
        <a:xfrm>
          <a:off x="0" y="0"/>
          <a:ext cx="0" cy="0"/>
          <a:chOff x="0" y="0"/>
          <a:chExt cx="0" cy="0"/>
        </a:xfrm>
      </p:grpSpPr>
      <p:pic>
        <p:nvPicPr>
          <p:cNvPr id="4" name="Picture 3" descr="A black background with white dots&#10;&#10;Description automatically generated">
            <a:extLst>
              <a:ext uri="{FF2B5EF4-FFF2-40B4-BE49-F238E27FC236}">
                <a16:creationId xmlns:a16="http://schemas.microsoft.com/office/drawing/2014/main" id="{D9DCDF0C-11DC-8163-A3E9-5024EDC0B9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6" name="Picture Placeholder 5">
            <a:extLst>
              <a:ext uri="{FF2B5EF4-FFF2-40B4-BE49-F238E27FC236}">
                <a16:creationId xmlns:a16="http://schemas.microsoft.com/office/drawing/2014/main" id="{1A13AEEC-1620-3596-113E-6C8511C48AB6}"/>
              </a:ext>
            </a:extLst>
          </p:cNvPr>
          <p:cNvSpPr>
            <a:spLocks noGrp="1"/>
          </p:cNvSpPr>
          <p:nvPr>
            <p:ph type="pic" sz="quarter" idx="10"/>
          </p:nvPr>
        </p:nvSpPr>
        <p:spPr>
          <a:xfrm>
            <a:off x="6096000" y="0"/>
            <a:ext cx="6096000" cy="6858000"/>
          </a:xfrm>
        </p:spPr>
        <p:txBody>
          <a:bodyPr/>
          <a:lstStyle/>
          <a:p>
            <a:endParaRPr lang="en-GB"/>
          </a:p>
        </p:txBody>
      </p:sp>
      <p:sp>
        <p:nvSpPr>
          <p:cNvPr id="9" name="Title 1">
            <a:extLst>
              <a:ext uri="{FF2B5EF4-FFF2-40B4-BE49-F238E27FC236}">
                <a16:creationId xmlns:a16="http://schemas.microsoft.com/office/drawing/2014/main" id="{FCE995D2-C7C8-D332-04BE-1E0B119BA8C9}"/>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10" name="Content Placeholder 2">
            <a:extLst>
              <a:ext uri="{FF2B5EF4-FFF2-40B4-BE49-F238E27FC236}">
                <a16:creationId xmlns:a16="http://schemas.microsoft.com/office/drawing/2014/main" id="{99E9C12C-2F83-ADAA-88E2-B51F3CC49CC8}"/>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52561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99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67A78BE5-F058-41EC-94FF-CF1CA36394E5}"/>
              </a:ext>
            </a:extLst>
          </p:cNvPr>
          <p:cNvSpPr>
            <a:spLocks noGrp="1"/>
          </p:cNvSpPr>
          <p:nvPr>
            <p:ph sz="half" idx="1"/>
          </p:nvPr>
        </p:nvSpPr>
        <p:spPr>
          <a:xfrm>
            <a:off x="180000" y="1836000"/>
            <a:ext cx="5760000" cy="432000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677281A7-AB29-7246-B88E-7FA31840EC6A}"/>
              </a:ext>
            </a:extLst>
          </p:cNvPr>
          <p:cNvSpPr>
            <a:spLocks noGrp="1"/>
          </p:cNvSpPr>
          <p:nvPr>
            <p:ph sz="half" idx="10"/>
          </p:nvPr>
        </p:nvSpPr>
        <p:spPr>
          <a:xfrm>
            <a:off x="6120000" y="1836000"/>
            <a:ext cx="5760000" cy="432000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black background with white dots&#10;&#10;Description automatically generated">
            <a:extLst>
              <a:ext uri="{FF2B5EF4-FFF2-40B4-BE49-F238E27FC236}">
                <a16:creationId xmlns:a16="http://schemas.microsoft.com/office/drawing/2014/main" id="{4C7EC4C0-55B2-80EC-39E4-E5A921FCC3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7632624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0" name="Picture Placeholder 5">
            <a:extLst>
              <a:ext uri="{FF2B5EF4-FFF2-40B4-BE49-F238E27FC236}">
                <a16:creationId xmlns:a16="http://schemas.microsoft.com/office/drawing/2014/main" id="{33E3D5F2-5B79-B60B-1C96-C64465B9B975}"/>
              </a:ext>
            </a:extLst>
          </p:cNvPr>
          <p:cNvSpPr>
            <a:spLocks noGrp="1"/>
          </p:cNvSpPr>
          <p:nvPr>
            <p:ph type="pic" sz="quarter" idx="10"/>
          </p:nvPr>
        </p:nvSpPr>
        <p:spPr>
          <a:xfrm>
            <a:off x="6096001" y="1836000"/>
            <a:ext cx="5712000" cy="4668052"/>
          </a:xfrm>
          <a:solidFill>
            <a:schemeClr val="tx1">
              <a:lumMod val="10000"/>
              <a:lumOff val="90000"/>
            </a:schemeClr>
          </a:solidFill>
        </p:spPr>
        <p:txBody>
          <a:bodyPr/>
          <a:lstStyle/>
          <a:p>
            <a:r>
              <a:rPr lang="en-US"/>
              <a:t>Click icon to add picture</a:t>
            </a:r>
          </a:p>
        </p:txBody>
      </p:sp>
      <p:sp>
        <p:nvSpPr>
          <p:cNvPr id="11" name="Content Placeholder 2">
            <a:extLst>
              <a:ext uri="{FF2B5EF4-FFF2-40B4-BE49-F238E27FC236}">
                <a16:creationId xmlns:a16="http://schemas.microsoft.com/office/drawing/2014/main" id="{DB92624B-7C48-D2E4-3039-B6C1B374A478}"/>
              </a:ext>
            </a:extLst>
          </p:cNvPr>
          <p:cNvSpPr>
            <a:spLocks noGrp="1"/>
          </p:cNvSpPr>
          <p:nvPr>
            <p:ph idx="1"/>
          </p:nvPr>
        </p:nvSpPr>
        <p:spPr>
          <a:xfrm>
            <a:off x="180000" y="1811948"/>
            <a:ext cx="5712000" cy="4692104"/>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A black background with white dots&#10;&#10;Description automatically generated">
            <a:extLst>
              <a:ext uri="{FF2B5EF4-FFF2-40B4-BE49-F238E27FC236}">
                <a16:creationId xmlns:a16="http://schemas.microsoft.com/office/drawing/2014/main" id="{E42B10B4-977B-DAF1-B4D7-3C97D40E6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0927532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5711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0" name="Picture Placeholder 5">
            <a:extLst>
              <a:ext uri="{FF2B5EF4-FFF2-40B4-BE49-F238E27FC236}">
                <a16:creationId xmlns:a16="http://schemas.microsoft.com/office/drawing/2014/main" id="{33E3D5F2-5B79-B60B-1C96-C64465B9B975}"/>
              </a:ext>
            </a:extLst>
          </p:cNvPr>
          <p:cNvSpPr>
            <a:spLocks noGrp="1"/>
          </p:cNvSpPr>
          <p:nvPr>
            <p:ph type="pic" sz="quarter" idx="10"/>
          </p:nvPr>
        </p:nvSpPr>
        <p:spPr>
          <a:xfrm>
            <a:off x="6096000" y="0"/>
            <a:ext cx="6095999" cy="6858000"/>
          </a:xfrm>
          <a:solidFill>
            <a:schemeClr val="tx1">
              <a:lumMod val="10000"/>
              <a:lumOff val="90000"/>
            </a:schemeClr>
          </a:solidFill>
        </p:spPr>
        <p:txBody>
          <a:bodyPr/>
          <a:lstStyle/>
          <a:p>
            <a:r>
              <a:rPr lang="en-US"/>
              <a:t>Click icon to add picture</a:t>
            </a:r>
          </a:p>
        </p:txBody>
      </p:sp>
      <p:sp>
        <p:nvSpPr>
          <p:cNvPr id="11" name="Content Placeholder 2">
            <a:extLst>
              <a:ext uri="{FF2B5EF4-FFF2-40B4-BE49-F238E27FC236}">
                <a16:creationId xmlns:a16="http://schemas.microsoft.com/office/drawing/2014/main" id="{DB92624B-7C48-D2E4-3039-B6C1B374A478}"/>
              </a:ext>
            </a:extLst>
          </p:cNvPr>
          <p:cNvSpPr>
            <a:spLocks noGrp="1"/>
          </p:cNvSpPr>
          <p:nvPr>
            <p:ph idx="1"/>
          </p:nvPr>
        </p:nvSpPr>
        <p:spPr>
          <a:xfrm>
            <a:off x="180000" y="1811948"/>
            <a:ext cx="5712000" cy="4692104"/>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A black background with white dots&#10;&#10;Description automatically generated">
            <a:extLst>
              <a:ext uri="{FF2B5EF4-FFF2-40B4-BE49-F238E27FC236}">
                <a16:creationId xmlns:a16="http://schemas.microsoft.com/office/drawing/2014/main" id="{E42B10B4-977B-DAF1-B4D7-3C97D40E6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911435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0%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4" name="SmartArt Placeholder 12">
            <a:extLst>
              <a:ext uri="{FF2B5EF4-FFF2-40B4-BE49-F238E27FC236}">
                <a16:creationId xmlns:a16="http://schemas.microsoft.com/office/drawing/2014/main" id="{71F5A3A2-A67C-EBF7-F716-D37021B15192}"/>
              </a:ext>
            </a:extLst>
          </p:cNvPr>
          <p:cNvSpPr>
            <a:spLocks noGrp="1"/>
          </p:cNvSpPr>
          <p:nvPr>
            <p:ph type="dgm" sz="quarter" idx="10"/>
          </p:nvPr>
        </p:nvSpPr>
        <p:spPr>
          <a:xfrm>
            <a:off x="175042" y="1836000"/>
            <a:ext cx="11627999" cy="4667988"/>
          </a:xfrm>
        </p:spPr>
        <p:txBody>
          <a:bodyPr/>
          <a:lstStyle/>
          <a:p>
            <a:r>
              <a:rPr lang="en-US"/>
              <a:t>Click icon to add SmartArt graphic</a:t>
            </a:r>
            <a:endParaRPr lang="en-GB"/>
          </a:p>
        </p:txBody>
      </p:sp>
      <p:pic>
        <p:nvPicPr>
          <p:cNvPr id="3" name="Picture 2" descr="A black background with white dots&#10;&#10;Description automatically generated">
            <a:extLst>
              <a:ext uri="{FF2B5EF4-FFF2-40B4-BE49-F238E27FC236}">
                <a16:creationId xmlns:a16="http://schemas.microsoft.com/office/drawing/2014/main" id="{ED6D027C-FD4F-9EE3-01A0-7214FE8DBE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274743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box f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 name="Text Placeholder 25">
            <a:extLst>
              <a:ext uri="{FF2B5EF4-FFF2-40B4-BE49-F238E27FC236}">
                <a16:creationId xmlns:a16="http://schemas.microsoft.com/office/drawing/2014/main" id="{F34FFB12-D402-B602-E9BD-516E61127F9D}"/>
              </a:ext>
            </a:extLst>
          </p:cNvPr>
          <p:cNvSpPr>
            <a:spLocks noGrp="1"/>
          </p:cNvSpPr>
          <p:nvPr>
            <p:ph type="body" sz="quarter" idx="10" hasCustomPrompt="1"/>
          </p:nvPr>
        </p:nvSpPr>
        <p:spPr>
          <a:xfrm>
            <a:off x="859898" y="2897205"/>
            <a:ext cx="3106268" cy="2684030"/>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4" name="Text Placeholder 25">
            <a:extLst>
              <a:ext uri="{FF2B5EF4-FFF2-40B4-BE49-F238E27FC236}">
                <a16:creationId xmlns:a16="http://schemas.microsoft.com/office/drawing/2014/main" id="{6CBCDFD9-67C4-D418-09B8-76739DA7B505}"/>
              </a:ext>
            </a:extLst>
          </p:cNvPr>
          <p:cNvSpPr>
            <a:spLocks noGrp="1"/>
          </p:cNvSpPr>
          <p:nvPr>
            <p:ph type="body" sz="quarter" idx="11" hasCustomPrompt="1"/>
          </p:nvPr>
        </p:nvSpPr>
        <p:spPr>
          <a:xfrm>
            <a:off x="1217080" y="3706928"/>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6" name="Text Placeholder 25">
            <a:extLst>
              <a:ext uri="{FF2B5EF4-FFF2-40B4-BE49-F238E27FC236}">
                <a16:creationId xmlns:a16="http://schemas.microsoft.com/office/drawing/2014/main" id="{3FDBCC27-8D08-802A-F7C5-F857ECB9152F}"/>
              </a:ext>
            </a:extLst>
          </p:cNvPr>
          <p:cNvSpPr>
            <a:spLocks noGrp="1"/>
          </p:cNvSpPr>
          <p:nvPr>
            <p:ph type="body" sz="quarter" idx="12" hasCustomPrompt="1"/>
          </p:nvPr>
        </p:nvSpPr>
        <p:spPr>
          <a:xfrm>
            <a:off x="1217080" y="3155458"/>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7" name="Text Placeholder 25">
            <a:extLst>
              <a:ext uri="{FF2B5EF4-FFF2-40B4-BE49-F238E27FC236}">
                <a16:creationId xmlns:a16="http://schemas.microsoft.com/office/drawing/2014/main" id="{D9ECCF5D-66C4-1FD9-CCE7-76C99D164102}"/>
              </a:ext>
            </a:extLst>
          </p:cNvPr>
          <p:cNvSpPr>
            <a:spLocks noGrp="1"/>
          </p:cNvSpPr>
          <p:nvPr>
            <p:ph type="body" sz="quarter" idx="13" hasCustomPrompt="1"/>
          </p:nvPr>
        </p:nvSpPr>
        <p:spPr>
          <a:xfrm>
            <a:off x="4542866" y="2897634"/>
            <a:ext cx="3106268" cy="2684030"/>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8" name="Text Placeholder 25">
            <a:extLst>
              <a:ext uri="{FF2B5EF4-FFF2-40B4-BE49-F238E27FC236}">
                <a16:creationId xmlns:a16="http://schemas.microsoft.com/office/drawing/2014/main" id="{29C23ADE-D631-F5B5-A8F4-4FDF7BD33255}"/>
              </a:ext>
            </a:extLst>
          </p:cNvPr>
          <p:cNvSpPr>
            <a:spLocks noGrp="1"/>
          </p:cNvSpPr>
          <p:nvPr>
            <p:ph type="body" sz="quarter" idx="14" hasCustomPrompt="1"/>
          </p:nvPr>
        </p:nvSpPr>
        <p:spPr>
          <a:xfrm>
            <a:off x="4900048" y="3707357"/>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9" name="Text Placeholder 25">
            <a:extLst>
              <a:ext uri="{FF2B5EF4-FFF2-40B4-BE49-F238E27FC236}">
                <a16:creationId xmlns:a16="http://schemas.microsoft.com/office/drawing/2014/main" id="{8E7A9802-81DD-7913-68AC-8A9D69E1521C}"/>
              </a:ext>
            </a:extLst>
          </p:cNvPr>
          <p:cNvSpPr>
            <a:spLocks noGrp="1"/>
          </p:cNvSpPr>
          <p:nvPr>
            <p:ph type="body" sz="quarter" idx="15" hasCustomPrompt="1"/>
          </p:nvPr>
        </p:nvSpPr>
        <p:spPr>
          <a:xfrm>
            <a:off x="4900048" y="3155887"/>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12" name="Text Placeholder 25">
            <a:extLst>
              <a:ext uri="{FF2B5EF4-FFF2-40B4-BE49-F238E27FC236}">
                <a16:creationId xmlns:a16="http://schemas.microsoft.com/office/drawing/2014/main" id="{79AC59AB-FCA4-2A2A-1298-D1D0409E1EC5}"/>
              </a:ext>
            </a:extLst>
          </p:cNvPr>
          <p:cNvSpPr>
            <a:spLocks noGrp="1"/>
          </p:cNvSpPr>
          <p:nvPr>
            <p:ph type="body" sz="quarter" idx="16" hasCustomPrompt="1"/>
          </p:nvPr>
        </p:nvSpPr>
        <p:spPr>
          <a:xfrm>
            <a:off x="8225834" y="2897205"/>
            <a:ext cx="3106268" cy="2684030"/>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13" name="Text Placeholder 25">
            <a:extLst>
              <a:ext uri="{FF2B5EF4-FFF2-40B4-BE49-F238E27FC236}">
                <a16:creationId xmlns:a16="http://schemas.microsoft.com/office/drawing/2014/main" id="{99050C6C-1E23-8B5A-0462-E2356C0AF8D8}"/>
              </a:ext>
            </a:extLst>
          </p:cNvPr>
          <p:cNvSpPr>
            <a:spLocks noGrp="1"/>
          </p:cNvSpPr>
          <p:nvPr>
            <p:ph type="body" sz="quarter" idx="17" hasCustomPrompt="1"/>
          </p:nvPr>
        </p:nvSpPr>
        <p:spPr>
          <a:xfrm>
            <a:off x="8583016" y="3706928"/>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14" name="Text Placeholder 25">
            <a:extLst>
              <a:ext uri="{FF2B5EF4-FFF2-40B4-BE49-F238E27FC236}">
                <a16:creationId xmlns:a16="http://schemas.microsoft.com/office/drawing/2014/main" id="{7E85BFF8-C5CE-02C0-880A-2221EE861C58}"/>
              </a:ext>
            </a:extLst>
          </p:cNvPr>
          <p:cNvSpPr>
            <a:spLocks noGrp="1"/>
          </p:cNvSpPr>
          <p:nvPr>
            <p:ph type="body" sz="quarter" idx="18" hasCustomPrompt="1"/>
          </p:nvPr>
        </p:nvSpPr>
        <p:spPr>
          <a:xfrm>
            <a:off x="8583016" y="3155458"/>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3</a:t>
            </a:r>
          </a:p>
        </p:txBody>
      </p:sp>
      <p:sp>
        <p:nvSpPr>
          <p:cNvPr id="16" name="Rectangle 15">
            <a:extLst>
              <a:ext uri="{FF2B5EF4-FFF2-40B4-BE49-F238E27FC236}">
                <a16:creationId xmlns:a16="http://schemas.microsoft.com/office/drawing/2014/main" id="{1DD638C3-E432-2C47-B0DE-7158800A03A1}"/>
              </a:ext>
            </a:extLst>
          </p:cNvPr>
          <p:cNvSpPr/>
          <p:nvPr userDrawn="1"/>
        </p:nvSpPr>
        <p:spPr>
          <a:xfrm>
            <a:off x="4430971" y="4106251"/>
            <a:ext cx="563217" cy="5209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 name="Picture 9" descr="A black background with white dots&#10;&#10;Description automatically generated">
            <a:extLst>
              <a:ext uri="{FF2B5EF4-FFF2-40B4-BE49-F238E27FC236}">
                <a16:creationId xmlns:a16="http://schemas.microsoft.com/office/drawing/2014/main" id="{A0138279-8E58-F965-426B-B4E9AC6394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11" name="Straight Arrow Connector 10">
            <a:extLst>
              <a:ext uri="{FF2B5EF4-FFF2-40B4-BE49-F238E27FC236}">
                <a16:creationId xmlns:a16="http://schemas.microsoft.com/office/drawing/2014/main" id="{2F7B789C-5FC4-2A23-27AC-FD6564C881B6}"/>
              </a:ext>
            </a:extLst>
          </p:cNvPr>
          <p:cNvCxnSpPr/>
          <p:nvPr userDrawn="1"/>
        </p:nvCxnSpPr>
        <p:spPr>
          <a:xfrm>
            <a:off x="4051005" y="4222779"/>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2FF038-EA5C-8C82-C240-97BC1F7B51D2}"/>
              </a:ext>
            </a:extLst>
          </p:cNvPr>
          <p:cNvCxnSpPr/>
          <p:nvPr userDrawn="1"/>
        </p:nvCxnSpPr>
        <p:spPr>
          <a:xfrm>
            <a:off x="7744047" y="4245698"/>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438455"/>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box f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1" name="Text Placeholder 25">
            <a:extLst>
              <a:ext uri="{FF2B5EF4-FFF2-40B4-BE49-F238E27FC236}">
                <a16:creationId xmlns:a16="http://schemas.microsoft.com/office/drawing/2014/main" id="{118AC8ED-6D17-BFAB-3E0F-A74F81EC6A2D}"/>
              </a:ext>
            </a:extLst>
          </p:cNvPr>
          <p:cNvSpPr>
            <a:spLocks noGrp="1"/>
          </p:cNvSpPr>
          <p:nvPr>
            <p:ph type="body" sz="quarter" idx="21" hasCustomPrompt="1"/>
          </p:nvPr>
        </p:nvSpPr>
        <p:spPr>
          <a:xfrm>
            <a:off x="202160" y="2480946"/>
            <a:ext cx="2592023" cy="3110568"/>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2" name="Text Placeholder 25">
            <a:extLst>
              <a:ext uri="{FF2B5EF4-FFF2-40B4-BE49-F238E27FC236}">
                <a16:creationId xmlns:a16="http://schemas.microsoft.com/office/drawing/2014/main" id="{AE83ACA3-6CCB-D2C5-7995-6ABA9AEDFD00}"/>
              </a:ext>
            </a:extLst>
          </p:cNvPr>
          <p:cNvSpPr>
            <a:spLocks noGrp="1"/>
          </p:cNvSpPr>
          <p:nvPr>
            <p:ph type="body" sz="quarter" idx="22" hasCustomPrompt="1"/>
          </p:nvPr>
        </p:nvSpPr>
        <p:spPr>
          <a:xfrm>
            <a:off x="448889"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3" name="Text Placeholder 25">
            <a:extLst>
              <a:ext uri="{FF2B5EF4-FFF2-40B4-BE49-F238E27FC236}">
                <a16:creationId xmlns:a16="http://schemas.microsoft.com/office/drawing/2014/main" id="{668379EA-653A-1EDB-755D-371D923970CE}"/>
              </a:ext>
            </a:extLst>
          </p:cNvPr>
          <p:cNvSpPr>
            <a:spLocks noGrp="1"/>
          </p:cNvSpPr>
          <p:nvPr>
            <p:ph type="body" sz="quarter" idx="23" hasCustomPrompt="1"/>
          </p:nvPr>
        </p:nvSpPr>
        <p:spPr>
          <a:xfrm>
            <a:off x="448889"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34" name="Text Placeholder 25">
            <a:extLst>
              <a:ext uri="{FF2B5EF4-FFF2-40B4-BE49-F238E27FC236}">
                <a16:creationId xmlns:a16="http://schemas.microsoft.com/office/drawing/2014/main" id="{8A769013-87D1-F198-BEBB-77661457B0B9}"/>
              </a:ext>
            </a:extLst>
          </p:cNvPr>
          <p:cNvSpPr>
            <a:spLocks noGrp="1"/>
          </p:cNvSpPr>
          <p:nvPr>
            <p:ph type="body" sz="quarter" idx="24" hasCustomPrompt="1"/>
          </p:nvPr>
        </p:nvSpPr>
        <p:spPr>
          <a:xfrm>
            <a:off x="3229494" y="2480946"/>
            <a:ext cx="2592023" cy="3110568"/>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5" name="Text Placeholder 25">
            <a:extLst>
              <a:ext uri="{FF2B5EF4-FFF2-40B4-BE49-F238E27FC236}">
                <a16:creationId xmlns:a16="http://schemas.microsoft.com/office/drawing/2014/main" id="{05EB2E67-0F72-28A2-0975-5793296D0CBB}"/>
              </a:ext>
            </a:extLst>
          </p:cNvPr>
          <p:cNvSpPr>
            <a:spLocks noGrp="1"/>
          </p:cNvSpPr>
          <p:nvPr>
            <p:ph type="body" sz="quarter" idx="25" hasCustomPrompt="1"/>
          </p:nvPr>
        </p:nvSpPr>
        <p:spPr>
          <a:xfrm>
            <a:off x="3476223"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6" name="Text Placeholder 25">
            <a:extLst>
              <a:ext uri="{FF2B5EF4-FFF2-40B4-BE49-F238E27FC236}">
                <a16:creationId xmlns:a16="http://schemas.microsoft.com/office/drawing/2014/main" id="{928F24B8-51E6-2C03-A51D-6CEFB8B8F20B}"/>
              </a:ext>
            </a:extLst>
          </p:cNvPr>
          <p:cNvSpPr>
            <a:spLocks noGrp="1"/>
          </p:cNvSpPr>
          <p:nvPr>
            <p:ph type="body" sz="quarter" idx="26" hasCustomPrompt="1"/>
          </p:nvPr>
        </p:nvSpPr>
        <p:spPr>
          <a:xfrm>
            <a:off x="3476223"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37" name="Text Placeholder 25">
            <a:extLst>
              <a:ext uri="{FF2B5EF4-FFF2-40B4-BE49-F238E27FC236}">
                <a16:creationId xmlns:a16="http://schemas.microsoft.com/office/drawing/2014/main" id="{D3324153-7FE1-5268-EAB2-9E306D9462B4}"/>
              </a:ext>
            </a:extLst>
          </p:cNvPr>
          <p:cNvSpPr>
            <a:spLocks noGrp="1"/>
          </p:cNvSpPr>
          <p:nvPr>
            <p:ph type="body" sz="quarter" idx="27" hasCustomPrompt="1"/>
          </p:nvPr>
        </p:nvSpPr>
        <p:spPr>
          <a:xfrm>
            <a:off x="6315030" y="2480946"/>
            <a:ext cx="2592023" cy="3110568"/>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8" name="Text Placeholder 25">
            <a:extLst>
              <a:ext uri="{FF2B5EF4-FFF2-40B4-BE49-F238E27FC236}">
                <a16:creationId xmlns:a16="http://schemas.microsoft.com/office/drawing/2014/main" id="{977B8BA4-7CB0-09F1-49D6-D29CC72F8184}"/>
              </a:ext>
            </a:extLst>
          </p:cNvPr>
          <p:cNvSpPr>
            <a:spLocks noGrp="1"/>
          </p:cNvSpPr>
          <p:nvPr>
            <p:ph type="body" sz="quarter" idx="28" hasCustomPrompt="1"/>
          </p:nvPr>
        </p:nvSpPr>
        <p:spPr>
          <a:xfrm>
            <a:off x="6561759"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9" name="Text Placeholder 25">
            <a:extLst>
              <a:ext uri="{FF2B5EF4-FFF2-40B4-BE49-F238E27FC236}">
                <a16:creationId xmlns:a16="http://schemas.microsoft.com/office/drawing/2014/main" id="{7984CCB1-BB8C-00EF-21D5-DFB622937E1F}"/>
              </a:ext>
            </a:extLst>
          </p:cNvPr>
          <p:cNvSpPr>
            <a:spLocks noGrp="1"/>
          </p:cNvSpPr>
          <p:nvPr>
            <p:ph type="body" sz="quarter" idx="29" hasCustomPrompt="1"/>
          </p:nvPr>
        </p:nvSpPr>
        <p:spPr>
          <a:xfrm>
            <a:off x="6561759"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3</a:t>
            </a:r>
          </a:p>
        </p:txBody>
      </p:sp>
      <p:sp>
        <p:nvSpPr>
          <p:cNvPr id="40" name="Text Placeholder 25">
            <a:extLst>
              <a:ext uri="{FF2B5EF4-FFF2-40B4-BE49-F238E27FC236}">
                <a16:creationId xmlns:a16="http://schemas.microsoft.com/office/drawing/2014/main" id="{2E1F7364-9FC0-ADC9-ABE8-9ED4EC8071A9}"/>
              </a:ext>
            </a:extLst>
          </p:cNvPr>
          <p:cNvSpPr>
            <a:spLocks noGrp="1"/>
          </p:cNvSpPr>
          <p:nvPr>
            <p:ph type="body" sz="quarter" idx="30" hasCustomPrompt="1"/>
          </p:nvPr>
        </p:nvSpPr>
        <p:spPr>
          <a:xfrm>
            <a:off x="9400566" y="2480946"/>
            <a:ext cx="2592023" cy="3110568"/>
          </a:xfrm>
          <a:prstGeom prst="roundRect">
            <a:avLst>
              <a:gd name="adj" fmla="val 15360"/>
            </a:avLst>
          </a:prstGeom>
          <a:solidFill>
            <a:schemeClr val="accent4"/>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41" name="Text Placeholder 25">
            <a:extLst>
              <a:ext uri="{FF2B5EF4-FFF2-40B4-BE49-F238E27FC236}">
                <a16:creationId xmlns:a16="http://schemas.microsoft.com/office/drawing/2014/main" id="{BA2C0A27-AC57-AD35-255D-76F7B1978503}"/>
              </a:ext>
            </a:extLst>
          </p:cNvPr>
          <p:cNvSpPr>
            <a:spLocks noGrp="1"/>
          </p:cNvSpPr>
          <p:nvPr>
            <p:ph type="body" sz="quarter" idx="31" hasCustomPrompt="1"/>
          </p:nvPr>
        </p:nvSpPr>
        <p:spPr>
          <a:xfrm>
            <a:off x="9647295"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2" name="Text Placeholder 25">
            <a:extLst>
              <a:ext uri="{FF2B5EF4-FFF2-40B4-BE49-F238E27FC236}">
                <a16:creationId xmlns:a16="http://schemas.microsoft.com/office/drawing/2014/main" id="{E3CFF061-EC86-9E24-0039-63C10B26059F}"/>
              </a:ext>
            </a:extLst>
          </p:cNvPr>
          <p:cNvSpPr>
            <a:spLocks noGrp="1"/>
          </p:cNvSpPr>
          <p:nvPr>
            <p:ph type="body" sz="quarter" idx="32" hasCustomPrompt="1"/>
          </p:nvPr>
        </p:nvSpPr>
        <p:spPr>
          <a:xfrm>
            <a:off x="9647295"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pic>
        <p:nvPicPr>
          <p:cNvPr id="3" name="Picture 2" descr="A black background with white dots&#10;&#10;Description automatically generated">
            <a:extLst>
              <a:ext uri="{FF2B5EF4-FFF2-40B4-BE49-F238E27FC236}">
                <a16:creationId xmlns:a16="http://schemas.microsoft.com/office/drawing/2014/main" id="{1742DDF3-9277-8BF9-A517-6FE36E5DA0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4" name="Straight Arrow Connector 3">
            <a:extLst>
              <a:ext uri="{FF2B5EF4-FFF2-40B4-BE49-F238E27FC236}">
                <a16:creationId xmlns:a16="http://schemas.microsoft.com/office/drawing/2014/main" id="{761F60ED-1297-BBE4-12CA-5366847E5AE0}"/>
              </a:ext>
            </a:extLst>
          </p:cNvPr>
          <p:cNvCxnSpPr/>
          <p:nvPr userDrawn="1"/>
        </p:nvCxnSpPr>
        <p:spPr>
          <a:xfrm>
            <a:off x="2828262" y="4063291"/>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7A0B7B6-C80E-3463-272B-F8BD1C272ECA}"/>
              </a:ext>
            </a:extLst>
          </p:cNvPr>
          <p:cNvCxnSpPr/>
          <p:nvPr userDrawn="1"/>
        </p:nvCxnSpPr>
        <p:spPr>
          <a:xfrm>
            <a:off x="5906017" y="4087864"/>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F619A46-3BBD-9ECD-DA71-B340570F2E51}"/>
              </a:ext>
            </a:extLst>
          </p:cNvPr>
          <p:cNvCxnSpPr/>
          <p:nvPr userDrawn="1"/>
        </p:nvCxnSpPr>
        <p:spPr>
          <a:xfrm>
            <a:off x="8973099" y="4087864"/>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6350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23" name="Text Placeholder 25">
            <a:extLst>
              <a:ext uri="{FF2B5EF4-FFF2-40B4-BE49-F238E27FC236}">
                <a16:creationId xmlns:a16="http://schemas.microsoft.com/office/drawing/2014/main" id="{C92C8D0C-576A-B7EB-6BD1-52AECCD869C0}"/>
              </a:ext>
            </a:extLst>
          </p:cNvPr>
          <p:cNvSpPr>
            <a:spLocks noGrp="1"/>
          </p:cNvSpPr>
          <p:nvPr>
            <p:ph type="body" sz="quarter" idx="10" hasCustomPrompt="1"/>
          </p:nvPr>
        </p:nvSpPr>
        <p:spPr>
          <a:xfrm>
            <a:off x="181518" y="2667128"/>
            <a:ext cx="2086202" cy="2928286"/>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24" name="Text Placeholder 25">
            <a:extLst>
              <a:ext uri="{FF2B5EF4-FFF2-40B4-BE49-F238E27FC236}">
                <a16:creationId xmlns:a16="http://schemas.microsoft.com/office/drawing/2014/main" id="{266A89F6-B32D-30C4-D795-9D3D522E1F6C}"/>
              </a:ext>
            </a:extLst>
          </p:cNvPr>
          <p:cNvSpPr>
            <a:spLocks noGrp="1"/>
          </p:cNvSpPr>
          <p:nvPr>
            <p:ph type="body" sz="quarter" idx="11" hasCustomPrompt="1"/>
          </p:nvPr>
        </p:nvSpPr>
        <p:spPr>
          <a:xfrm>
            <a:off x="336352" y="346621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5" name="Text Placeholder 25">
            <a:extLst>
              <a:ext uri="{FF2B5EF4-FFF2-40B4-BE49-F238E27FC236}">
                <a16:creationId xmlns:a16="http://schemas.microsoft.com/office/drawing/2014/main" id="{676AB7A6-D774-AE84-FF90-5372D003AE2E}"/>
              </a:ext>
            </a:extLst>
          </p:cNvPr>
          <p:cNvSpPr>
            <a:spLocks noGrp="1"/>
          </p:cNvSpPr>
          <p:nvPr>
            <p:ph type="body" sz="quarter" idx="12" hasCustomPrompt="1"/>
          </p:nvPr>
        </p:nvSpPr>
        <p:spPr>
          <a:xfrm>
            <a:off x="336352" y="291474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26" name="Text Placeholder 25">
            <a:extLst>
              <a:ext uri="{FF2B5EF4-FFF2-40B4-BE49-F238E27FC236}">
                <a16:creationId xmlns:a16="http://schemas.microsoft.com/office/drawing/2014/main" id="{35BB0A32-9C69-4B53-8484-12347BFF853F}"/>
              </a:ext>
            </a:extLst>
          </p:cNvPr>
          <p:cNvSpPr>
            <a:spLocks noGrp="1"/>
          </p:cNvSpPr>
          <p:nvPr>
            <p:ph type="body" sz="quarter" idx="13" hasCustomPrompt="1"/>
          </p:nvPr>
        </p:nvSpPr>
        <p:spPr>
          <a:xfrm>
            <a:off x="2609992" y="2626116"/>
            <a:ext cx="2086202" cy="2928286"/>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27" name="Text Placeholder 25">
            <a:extLst>
              <a:ext uri="{FF2B5EF4-FFF2-40B4-BE49-F238E27FC236}">
                <a16:creationId xmlns:a16="http://schemas.microsoft.com/office/drawing/2014/main" id="{15E93DB4-400D-72DE-68A1-050DA2B11A28}"/>
              </a:ext>
            </a:extLst>
          </p:cNvPr>
          <p:cNvSpPr>
            <a:spLocks noGrp="1"/>
          </p:cNvSpPr>
          <p:nvPr>
            <p:ph type="body" sz="quarter" idx="14" hasCustomPrompt="1"/>
          </p:nvPr>
        </p:nvSpPr>
        <p:spPr>
          <a:xfrm>
            <a:off x="2771739" y="3425206"/>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8" name="Text Placeholder 25">
            <a:extLst>
              <a:ext uri="{FF2B5EF4-FFF2-40B4-BE49-F238E27FC236}">
                <a16:creationId xmlns:a16="http://schemas.microsoft.com/office/drawing/2014/main" id="{07C1925C-AED8-235A-55B6-BC428420DEE1}"/>
              </a:ext>
            </a:extLst>
          </p:cNvPr>
          <p:cNvSpPr>
            <a:spLocks noGrp="1"/>
          </p:cNvSpPr>
          <p:nvPr>
            <p:ph type="body" sz="quarter" idx="15" hasCustomPrompt="1"/>
          </p:nvPr>
        </p:nvSpPr>
        <p:spPr>
          <a:xfrm>
            <a:off x="2771739" y="2873736"/>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29" name="Text Placeholder 25">
            <a:extLst>
              <a:ext uri="{FF2B5EF4-FFF2-40B4-BE49-F238E27FC236}">
                <a16:creationId xmlns:a16="http://schemas.microsoft.com/office/drawing/2014/main" id="{DED34D83-6B7C-88B4-382A-247608E36504}"/>
              </a:ext>
            </a:extLst>
          </p:cNvPr>
          <p:cNvSpPr>
            <a:spLocks noGrp="1"/>
          </p:cNvSpPr>
          <p:nvPr>
            <p:ph type="body" sz="quarter" idx="16" hasCustomPrompt="1"/>
          </p:nvPr>
        </p:nvSpPr>
        <p:spPr>
          <a:xfrm>
            <a:off x="5052899" y="2649187"/>
            <a:ext cx="2086202" cy="2928286"/>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30" name="Text Placeholder 25">
            <a:extLst>
              <a:ext uri="{FF2B5EF4-FFF2-40B4-BE49-F238E27FC236}">
                <a16:creationId xmlns:a16="http://schemas.microsoft.com/office/drawing/2014/main" id="{290BBA13-8886-16CA-DF31-1449A895062C}"/>
              </a:ext>
            </a:extLst>
          </p:cNvPr>
          <p:cNvSpPr>
            <a:spLocks noGrp="1"/>
          </p:cNvSpPr>
          <p:nvPr>
            <p:ph type="body" sz="quarter" idx="17" hasCustomPrompt="1"/>
          </p:nvPr>
        </p:nvSpPr>
        <p:spPr>
          <a:xfrm>
            <a:off x="5215996" y="3448277"/>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6" name="Text Placeholder 25">
            <a:extLst>
              <a:ext uri="{FF2B5EF4-FFF2-40B4-BE49-F238E27FC236}">
                <a16:creationId xmlns:a16="http://schemas.microsoft.com/office/drawing/2014/main" id="{CA3AB104-264D-1E82-6C99-4FFD7E5CB194}"/>
              </a:ext>
            </a:extLst>
          </p:cNvPr>
          <p:cNvSpPr>
            <a:spLocks noGrp="1"/>
          </p:cNvSpPr>
          <p:nvPr>
            <p:ph type="body" sz="quarter" idx="18" hasCustomPrompt="1"/>
          </p:nvPr>
        </p:nvSpPr>
        <p:spPr>
          <a:xfrm>
            <a:off x="5215996" y="2896807"/>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47" name="Text Placeholder 25">
            <a:extLst>
              <a:ext uri="{FF2B5EF4-FFF2-40B4-BE49-F238E27FC236}">
                <a16:creationId xmlns:a16="http://schemas.microsoft.com/office/drawing/2014/main" id="{08A6DE17-38EB-6B12-2D77-EC7DB040E66D}"/>
              </a:ext>
            </a:extLst>
          </p:cNvPr>
          <p:cNvSpPr>
            <a:spLocks noGrp="1"/>
          </p:cNvSpPr>
          <p:nvPr>
            <p:ph type="body" sz="quarter" idx="19" hasCustomPrompt="1"/>
          </p:nvPr>
        </p:nvSpPr>
        <p:spPr>
          <a:xfrm>
            <a:off x="7495806" y="2649187"/>
            <a:ext cx="2086202" cy="2928286"/>
          </a:xfrm>
          <a:prstGeom prst="roundRect">
            <a:avLst>
              <a:gd name="adj" fmla="val 15360"/>
            </a:avLst>
          </a:prstGeom>
          <a:solidFill>
            <a:schemeClr val="accent4"/>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48" name="Text Placeholder 25">
            <a:extLst>
              <a:ext uri="{FF2B5EF4-FFF2-40B4-BE49-F238E27FC236}">
                <a16:creationId xmlns:a16="http://schemas.microsoft.com/office/drawing/2014/main" id="{55E89FDA-A8AA-B0E2-4C27-D0539E275837}"/>
              </a:ext>
            </a:extLst>
          </p:cNvPr>
          <p:cNvSpPr>
            <a:spLocks noGrp="1"/>
          </p:cNvSpPr>
          <p:nvPr>
            <p:ph type="body" sz="quarter" idx="20" hasCustomPrompt="1"/>
          </p:nvPr>
        </p:nvSpPr>
        <p:spPr>
          <a:xfrm>
            <a:off x="7652112" y="3448277"/>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9" name="Text Placeholder 25">
            <a:extLst>
              <a:ext uri="{FF2B5EF4-FFF2-40B4-BE49-F238E27FC236}">
                <a16:creationId xmlns:a16="http://schemas.microsoft.com/office/drawing/2014/main" id="{46E4DEED-9B74-6445-349D-7A064BEF7C23}"/>
              </a:ext>
            </a:extLst>
          </p:cNvPr>
          <p:cNvSpPr>
            <a:spLocks noGrp="1"/>
          </p:cNvSpPr>
          <p:nvPr>
            <p:ph type="body" sz="quarter" idx="36" hasCustomPrompt="1"/>
          </p:nvPr>
        </p:nvSpPr>
        <p:spPr>
          <a:xfrm>
            <a:off x="7652112" y="2896807"/>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sp>
        <p:nvSpPr>
          <p:cNvPr id="50" name="Text Placeholder 25">
            <a:extLst>
              <a:ext uri="{FF2B5EF4-FFF2-40B4-BE49-F238E27FC236}">
                <a16:creationId xmlns:a16="http://schemas.microsoft.com/office/drawing/2014/main" id="{B14D26D1-8C4E-99C4-A6E0-BB1B23254BEA}"/>
              </a:ext>
            </a:extLst>
          </p:cNvPr>
          <p:cNvSpPr>
            <a:spLocks noGrp="1"/>
          </p:cNvSpPr>
          <p:nvPr>
            <p:ph type="body" sz="quarter" idx="37" hasCustomPrompt="1"/>
          </p:nvPr>
        </p:nvSpPr>
        <p:spPr>
          <a:xfrm>
            <a:off x="9924280" y="2667128"/>
            <a:ext cx="2086202" cy="2928286"/>
          </a:xfrm>
          <a:prstGeom prst="roundRect">
            <a:avLst>
              <a:gd name="adj" fmla="val 15360"/>
            </a:avLst>
          </a:prstGeom>
          <a:solidFill>
            <a:schemeClr val="accent5"/>
          </a:solidFill>
        </p:spPr>
        <p:txBody>
          <a:bodyPr lIns="72000" tIns="1260000" rIns="72000">
            <a:normAutofit/>
          </a:bodyPr>
          <a:lstStyle>
            <a:lvl1pPr marL="0" indent="0" algn="ctr">
              <a:buNone/>
              <a:defRPr sz="1600">
                <a:solidFill>
                  <a:schemeClr val="bg2"/>
                </a:solidFill>
              </a:defRPr>
            </a:lvl1pPr>
            <a:lvl2pPr>
              <a:defRPr sz="1600"/>
            </a:lvl2pPr>
            <a:lvl3pPr>
              <a:defRPr sz="1600"/>
            </a:lvl3pPr>
            <a:lvl4pPr>
              <a:defRPr sz="1600"/>
            </a:lvl4pPr>
            <a:lvl5pPr>
              <a:defRPr sz="1600"/>
            </a:lvl5pPr>
          </a:lstStyle>
          <a:p>
            <a:r>
              <a:rPr lang="en-GB"/>
              <a:t>Insert your text in this text box</a:t>
            </a:r>
          </a:p>
        </p:txBody>
      </p:sp>
      <p:sp>
        <p:nvSpPr>
          <p:cNvPr id="51" name="Text Placeholder 25">
            <a:extLst>
              <a:ext uri="{FF2B5EF4-FFF2-40B4-BE49-F238E27FC236}">
                <a16:creationId xmlns:a16="http://schemas.microsoft.com/office/drawing/2014/main" id="{710D7438-CB4E-3A8E-6DA5-95865B231E61}"/>
              </a:ext>
            </a:extLst>
          </p:cNvPr>
          <p:cNvSpPr>
            <a:spLocks noGrp="1"/>
          </p:cNvSpPr>
          <p:nvPr>
            <p:ph type="body" sz="quarter" idx="38" hasCustomPrompt="1"/>
          </p:nvPr>
        </p:nvSpPr>
        <p:spPr>
          <a:xfrm>
            <a:off x="10079114" y="346621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bg2"/>
                </a:solidFill>
              </a:defRPr>
            </a:lvl1pPr>
            <a:lvl2pPr>
              <a:defRPr sz="1600"/>
            </a:lvl2pPr>
            <a:lvl3pPr>
              <a:defRPr sz="1600"/>
            </a:lvl3pPr>
            <a:lvl4pPr>
              <a:defRPr sz="1600"/>
            </a:lvl4pPr>
            <a:lvl5pPr>
              <a:defRPr sz="1600"/>
            </a:lvl5pPr>
          </a:lstStyle>
          <a:p>
            <a:pPr lvl="0"/>
            <a:r>
              <a:rPr lang="en-GB"/>
              <a:t>Title</a:t>
            </a:r>
          </a:p>
        </p:txBody>
      </p:sp>
      <p:sp>
        <p:nvSpPr>
          <p:cNvPr id="52" name="Text Placeholder 25">
            <a:extLst>
              <a:ext uri="{FF2B5EF4-FFF2-40B4-BE49-F238E27FC236}">
                <a16:creationId xmlns:a16="http://schemas.microsoft.com/office/drawing/2014/main" id="{161CD7BA-CC51-1DEC-0BE7-A8FE539EC1A5}"/>
              </a:ext>
            </a:extLst>
          </p:cNvPr>
          <p:cNvSpPr>
            <a:spLocks noGrp="1"/>
          </p:cNvSpPr>
          <p:nvPr>
            <p:ph type="body" sz="quarter" idx="39" hasCustomPrompt="1"/>
          </p:nvPr>
        </p:nvSpPr>
        <p:spPr>
          <a:xfrm>
            <a:off x="10079114" y="291474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bg2"/>
                </a:solidFill>
              </a:defRPr>
            </a:lvl1pPr>
            <a:lvl2pPr>
              <a:defRPr sz="1600"/>
            </a:lvl2pPr>
            <a:lvl3pPr>
              <a:defRPr sz="1600"/>
            </a:lvl3pPr>
            <a:lvl4pPr>
              <a:defRPr sz="1600"/>
            </a:lvl4pPr>
            <a:lvl5pPr>
              <a:defRPr sz="1600"/>
            </a:lvl5pPr>
          </a:lstStyle>
          <a:p>
            <a:pPr lvl="0"/>
            <a:r>
              <a:rPr lang="en-GB"/>
              <a:t>5</a:t>
            </a:r>
          </a:p>
        </p:txBody>
      </p:sp>
      <p:pic>
        <p:nvPicPr>
          <p:cNvPr id="3" name="Picture 2" descr="A black background with white dots&#10;&#10;Description automatically generated">
            <a:extLst>
              <a:ext uri="{FF2B5EF4-FFF2-40B4-BE49-F238E27FC236}">
                <a16:creationId xmlns:a16="http://schemas.microsoft.com/office/drawing/2014/main" id="{9B965DCD-B186-7953-9444-10EC8617D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4" name="Straight Arrow Connector 3">
            <a:extLst>
              <a:ext uri="{FF2B5EF4-FFF2-40B4-BE49-F238E27FC236}">
                <a16:creationId xmlns:a16="http://schemas.microsoft.com/office/drawing/2014/main" id="{C13138E8-1D12-4E29-A60E-B926A3849855}"/>
              </a:ext>
            </a:extLst>
          </p:cNvPr>
          <p:cNvCxnSpPr>
            <a:cxnSpLocks/>
          </p:cNvCxnSpPr>
          <p:nvPr userDrawn="1"/>
        </p:nvCxnSpPr>
        <p:spPr>
          <a:xfrm>
            <a:off x="2299619" y="4076524"/>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D4ABF04-505B-366A-06D6-21C43B7824C2}"/>
              </a:ext>
            </a:extLst>
          </p:cNvPr>
          <p:cNvCxnSpPr>
            <a:cxnSpLocks/>
          </p:cNvCxnSpPr>
          <p:nvPr userDrawn="1"/>
        </p:nvCxnSpPr>
        <p:spPr>
          <a:xfrm>
            <a:off x="4724784" y="4063057"/>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E7885A1-F0CF-9E9E-522A-6DDA7BE962FD}"/>
              </a:ext>
            </a:extLst>
          </p:cNvPr>
          <p:cNvCxnSpPr>
            <a:cxnSpLocks/>
          </p:cNvCxnSpPr>
          <p:nvPr userDrawn="1"/>
        </p:nvCxnSpPr>
        <p:spPr>
          <a:xfrm>
            <a:off x="7167691" y="4081488"/>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AAF4756-8FED-D79D-EAF4-59D5927CF1BB}"/>
              </a:ext>
            </a:extLst>
          </p:cNvPr>
          <p:cNvCxnSpPr>
            <a:cxnSpLocks/>
          </p:cNvCxnSpPr>
          <p:nvPr userDrawn="1"/>
        </p:nvCxnSpPr>
        <p:spPr>
          <a:xfrm>
            <a:off x="9596165" y="4076524"/>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2729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2B1FD-9E58-8E25-3F3C-3C3A1BCE85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A92A7C-AC71-5C07-B628-273A1AE9E6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17A6EF1-F6C5-F431-ED7C-DD2355A3B1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56B5BBC-A010-CF84-802D-E2EE138682F6}"/>
              </a:ext>
            </a:extLst>
          </p:cNvPr>
          <p:cNvSpPr>
            <a:spLocks noGrp="1"/>
          </p:cNvSpPr>
          <p:nvPr>
            <p:ph type="dt" sz="half" idx="10"/>
          </p:nvPr>
        </p:nvSpPr>
        <p:spPr/>
        <p:txBody>
          <a:bodyPr/>
          <a:lstStyle/>
          <a:p>
            <a:fld id="{90B10387-72E8-421C-AEBE-79ECFFA14A73}" type="datetimeFigureOut">
              <a:rPr lang="en-GB" smtClean="0"/>
              <a:t>06/06/2025</a:t>
            </a:fld>
            <a:endParaRPr lang="en-GB"/>
          </a:p>
        </p:txBody>
      </p:sp>
      <p:sp>
        <p:nvSpPr>
          <p:cNvPr id="6" name="Footer Placeholder 5">
            <a:extLst>
              <a:ext uri="{FF2B5EF4-FFF2-40B4-BE49-F238E27FC236}">
                <a16:creationId xmlns:a16="http://schemas.microsoft.com/office/drawing/2014/main" id="{858049F5-CF12-CDF7-CBEB-9C1E4C1417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9552FE-5DBA-F5B8-FAB3-B2402DCA3BE0}"/>
              </a:ext>
            </a:extLst>
          </p:cNvPr>
          <p:cNvSpPr>
            <a:spLocks noGrp="1"/>
          </p:cNvSpPr>
          <p:nvPr>
            <p:ph type="sldNum" sz="quarter" idx="12"/>
          </p:nvPr>
        </p:nvSpPr>
        <p:spPr/>
        <p:txBody>
          <a:bodyPr/>
          <a:lstStyle/>
          <a:p>
            <a:fld id="{FF2AB7F8-9A2A-4DE6-AB57-592027F432D4}" type="slidenum">
              <a:rPr lang="en-GB" smtClean="0"/>
              <a:t>‹#›</a:t>
            </a:fld>
            <a:endParaRPr lang="en-GB"/>
          </a:p>
        </p:txBody>
      </p:sp>
    </p:spTree>
    <p:extLst>
      <p:ext uri="{BB962C8B-B14F-4D97-AF65-F5344CB8AC3E}">
        <p14:creationId xmlns:p14="http://schemas.microsoft.com/office/powerpoint/2010/main" val="27494088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 conten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23" name="Text Placeholder 25">
            <a:extLst>
              <a:ext uri="{FF2B5EF4-FFF2-40B4-BE49-F238E27FC236}">
                <a16:creationId xmlns:a16="http://schemas.microsoft.com/office/drawing/2014/main" id="{C92C8D0C-576A-B7EB-6BD1-52AECCD869C0}"/>
              </a:ext>
            </a:extLst>
          </p:cNvPr>
          <p:cNvSpPr>
            <a:spLocks noGrp="1"/>
          </p:cNvSpPr>
          <p:nvPr>
            <p:ph type="body" sz="quarter" idx="10"/>
          </p:nvPr>
        </p:nvSpPr>
        <p:spPr>
          <a:xfrm>
            <a:off x="340632" y="3199591"/>
            <a:ext cx="2086202" cy="3392595"/>
          </a:xfrm>
          <a:prstGeom prst="roundRect">
            <a:avLst>
              <a:gd name="adj" fmla="val 15360"/>
            </a:avLst>
          </a:prstGeom>
          <a:ln/>
        </p:spPr>
        <p:style>
          <a:lnRef idx="2">
            <a:schemeClr val="accent1"/>
          </a:lnRef>
          <a:fillRef idx="1">
            <a:schemeClr val="lt1"/>
          </a:fillRef>
          <a:effectRef idx="0">
            <a:schemeClr val="accent1"/>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24" name="Text Placeholder 25">
            <a:extLst>
              <a:ext uri="{FF2B5EF4-FFF2-40B4-BE49-F238E27FC236}">
                <a16:creationId xmlns:a16="http://schemas.microsoft.com/office/drawing/2014/main" id="{266A89F6-B32D-30C4-D795-9D3D522E1F6C}"/>
              </a:ext>
            </a:extLst>
          </p:cNvPr>
          <p:cNvSpPr>
            <a:spLocks noGrp="1"/>
          </p:cNvSpPr>
          <p:nvPr>
            <p:ph type="body" sz="quarter" idx="11" hasCustomPrompt="1"/>
          </p:nvPr>
        </p:nvSpPr>
        <p:spPr>
          <a:xfrm>
            <a:off x="495466"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5" name="Text Placeholder 25">
            <a:extLst>
              <a:ext uri="{FF2B5EF4-FFF2-40B4-BE49-F238E27FC236}">
                <a16:creationId xmlns:a16="http://schemas.microsoft.com/office/drawing/2014/main" id="{676AB7A6-D774-AE84-FF90-5372D003AE2E}"/>
              </a:ext>
            </a:extLst>
          </p:cNvPr>
          <p:cNvSpPr>
            <a:spLocks noGrp="1"/>
          </p:cNvSpPr>
          <p:nvPr>
            <p:ph type="body" sz="quarter" idx="12" hasCustomPrompt="1"/>
          </p:nvPr>
        </p:nvSpPr>
        <p:spPr>
          <a:xfrm>
            <a:off x="495466"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27" name="Text Placeholder 25">
            <a:extLst>
              <a:ext uri="{FF2B5EF4-FFF2-40B4-BE49-F238E27FC236}">
                <a16:creationId xmlns:a16="http://schemas.microsoft.com/office/drawing/2014/main" id="{15E93DB4-400D-72DE-68A1-050DA2B11A28}"/>
              </a:ext>
            </a:extLst>
          </p:cNvPr>
          <p:cNvSpPr>
            <a:spLocks noGrp="1"/>
          </p:cNvSpPr>
          <p:nvPr>
            <p:ph type="body" sz="quarter" idx="14" hasCustomPrompt="1"/>
          </p:nvPr>
        </p:nvSpPr>
        <p:spPr>
          <a:xfrm>
            <a:off x="2878850"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8" name="Text Placeholder 25">
            <a:extLst>
              <a:ext uri="{FF2B5EF4-FFF2-40B4-BE49-F238E27FC236}">
                <a16:creationId xmlns:a16="http://schemas.microsoft.com/office/drawing/2014/main" id="{07C1925C-AED8-235A-55B6-BC428420DEE1}"/>
              </a:ext>
            </a:extLst>
          </p:cNvPr>
          <p:cNvSpPr>
            <a:spLocks noGrp="1"/>
          </p:cNvSpPr>
          <p:nvPr>
            <p:ph type="body" sz="quarter" idx="15" hasCustomPrompt="1"/>
          </p:nvPr>
        </p:nvSpPr>
        <p:spPr>
          <a:xfrm>
            <a:off x="2878850"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30" name="Text Placeholder 25">
            <a:extLst>
              <a:ext uri="{FF2B5EF4-FFF2-40B4-BE49-F238E27FC236}">
                <a16:creationId xmlns:a16="http://schemas.microsoft.com/office/drawing/2014/main" id="{290BBA13-8886-16CA-DF31-1449A895062C}"/>
              </a:ext>
            </a:extLst>
          </p:cNvPr>
          <p:cNvSpPr>
            <a:spLocks noGrp="1"/>
          </p:cNvSpPr>
          <p:nvPr>
            <p:ph type="body" sz="quarter" idx="17" hasCustomPrompt="1"/>
          </p:nvPr>
        </p:nvSpPr>
        <p:spPr>
          <a:xfrm>
            <a:off x="5256671"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6" name="Text Placeholder 25">
            <a:extLst>
              <a:ext uri="{FF2B5EF4-FFF2-40B4-BE49-F238E27FC236}">
                <a16:creationId xmlns:a16="http://schemas.microsoft.com/office/drawing/2014/main" id="{CA3AB104-264D-1E82-6C99-4FFD7E5CB194}"/>
              </a:ext>
            </a:extLst>
          </p:cNvPr>
          <p:cNvSpPr>
            <a:spLocks noGrp="1"/>
          </p:cNvSpPr>
          <p:nvPr>
            <p:ph type="body" sz="quarter" idx="18" hasCustomPrompt="1"/>
          </p:nvPr>
        </p:nvSpPr>
        <p:spPr>
          <a:xfrm>
            <a:off x="5256671"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48" name="Text Placeholder 25">
            <a:extLst>
              <a:ext uri="{FF2B5EF4-FFF2-40B4-BE49-F238E27FC236}">
                <a16:creationId xmlns:a16="http://schemas.microsoft.com/office/drawing/2014/main" id="{55E89FDA-A8AA-B0E2-4C27-D0539E275837}"/>
              </a:ext>
            </a:extLst>
          </p:cNvPr>
          <p:cNvSpPr>
            <a:spLocks noGrp="1"/>
          </p:cNvSpPr>
          <p:nvPr>
            <p:ph type="body" sz="quarter" idx="20" hasCustomPrompt="1"/>
          </p:nvPr>
        </p:nvSpPr>
        <p:spPr>
          <a:xfrm>
            <a:off x="7626351"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9" name="Text Placeholder 25">
            <a:extLst>
              <a:ext uri="{FF2B5EF4-FFF2-40B4-BE49-F238E27FC236}">
                <a16:creationId xmlns:a16="http://schemas.microsoft.com/office/drawing/2014/main" id="{46E4DEED-9B74-6445-349D-7A064BEF7C23}"/>
              </a:ext>
            </a:extLst>
          </p:cNvPr>
          <p:cNvSpPr>
            <a:spLocks noGrp="1"/>
          </p:cNvSpPr>
          <p:nvPr>
            <p:ph type="body" sz="quarter" idx="36" hasCustomPrompt="1"/>
          </p:nvPr>
        </p:nvSpPr>
        <p:spPr>
          <a:xfrm>
            <a:off x="7626351"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sp>
        <p:nvSpPr>
          <p:cNvPr id="51" name="Text Placeholder 25">
            <a:extLst>
              <a:ext uri="{FF2B5EF4-FFF2-40B4-BE49-F238E27FC236}">
                <a16:creationId xmlns:a16="http://schemas.microsoft.com/office/drawing/2014/main" id="{710D7438-CB4E-3A8E-6DA5-95865B231E61}"/>
              </a:ext>
            </a:extLst>
          </p:cNvPr>
          <p:cNvSpPr>
            <a:spLocks noGrp="1"/>
          </p:cNvSpPr>
          <p:nvPr>
            <p:ph type="body" sz="quarter" idx="38" hasCustomPrompt="1"/>
          </p:nvPr>
        </p:nvSpPr>
        <p:spPr>
          <a:xfrm>
            <a:off x="10001351" y="2613745"/>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52" name="Text Placeholder 25">
            <a:extLst>
              <a:ext uri="{FF2B5EF4-FFF2-40B4-BE49-F238E27FC236}">
                <a16:creationId xmlns:a16="http://schemas.microsoft.com/office/drawing/2014/main" id="{161CD7BA-CC51-1DEC-0BE7-A8FE539EC1A5}"/>
              </a:ext>
            </a:extLst>
          </p:cNvPr>
          <p:cNvSpPr>
            <a:spLocks noGrp="1"/>
          </p:cNvSpPr>
          <p:nvPr>
            <p:ph type="body" sz="quarter" idx="39" hasCustomPrompt="1"/>
          </p:nvPr>
        </p:nvSpPr>
        <p:spPr>
          <a:xfrm>
            <a:off x="10001351" y="2062275"/>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5</a:t>
            </a:r>
          </a:p>
        </p:txBody>
      </p:sp>
      <p:pic>
        <p:nvPicPr>
          <p:cNvPr id="3" name="Picture 2" descr="A black background with white dots&#10;&#10;Description automatically generated">
            <a:extLst>
              <a:ext uri="{FF2B5EF4-FFF2-40B4-BE49-F238E27FC236}">
                <a16:creationId xmlns:a16="http://schemas.microsoft.com/office/drawing/2014/main" id="{9B965DCD-B186-7953-9444-10EC8617D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4" name="Text Placeholder 25">
            <a:extLst>
              <a:ext uri="{FF2B5EF4-FFF2-40B4-BE49-F238E27FC236}">
                <a16:creationId xmlns:a16="http://schemas.microsoft.com/office/drawing/2014/main" id="{042FF256-04AC-3165-4CF8-8C797F92E530}"/>
              </a:ext>
            </a:extLst>
          </p:cNvPr>
          <p:cNvSpPr>
            <a:spLocks noGrp="1"/>
          </p:cNvSpPr>
          <p:nvPr>
            <p:ph type="body" sz="quarter" idx="40"/>
          </p:nvPr>
        </p:nvSpPr>
        <p:spPr>
          <a:xfrm>
            <a:off x="2729070" y="3199591"/>
            <a:ext cx="2086202" cy="3392595"/>
          </a:xfrm>
          <a:prstGeom prst="roundRect">
            <a:avLst>
              <a:gd name="adj" fmla="val 15360"/>
            </a:avLst>
          </a:prstGeom>
          <a:ln/>
        </p:spPr>
        <p:style>
          <a:lnRef idx="2">
            <a:schemeClr val="accent2"/>
          </a:lnRef>
          <a:fillRef idx="1">
            <a:schemeClr val="lt1"/>
          </a:fillRef>
          <a:effectRef idx="0">
            <a:schemeClr val="accent2"/>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5" name="Text Placeholder 25">
            <a:extLst>
              <a:ext uri="{FF2B5EF4-FFF2-40B4-BE49-F238E27FC236}">
                <a16:creationId xmlns:a16="http://schemas.microsoft.com/office/drawing/2014/main" id="{82C34FC5-9BD4-9039-B9E3-4747580C54B0}"/>
              </a:ext>
            </a:extLst>
          </p:cNvPr>
          <p:cNvSpPr>
            <a:spLocks noGrp="1"/>
          </p:cNvSpPr>
          <p:nvPr>
            <p:ph type="body" sz="quarter" idx="41"/>
          </p:nvPr>
        </p:nvSpPr>
        <p:spPr>
          <a:xfrm>
            <a:off x="5117508" y="3199591"/>
            <a:ext cx="2086202" cy="3392595"/>
          </a:xfrm>
          <a:prstGeom prst="roundRect">
            <a:avLst>
              <a:gd name="adj" fmla="val 15360"/>
            </a:avLst>
          </a:prstGeom>
          <a:ln/>
        </p:spPr>
        <p:style>
          <a:lnRef idx="2">
            <a:schemeClr val="accent3"/>
          </a:lnRef>
          <a:fillRef idx="1">
            <a:schemeClr val="lt1"/>
          </a:fillRef>
          <a:effectRef idx="0">
            <a:schemeClr val="accent3"/>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6" name="Text Placeholder 25">
            <a:extLst>
              <a:ext uri="{FF2B5EF4-FFF2-40B4-BE49-F238E27FC236}">
                <a16:creationId xmlns:a16="http://schemas.microsoft.com/office/drawing/2014/main" id="{B6C8C80E-275F-E4EE-2309-7E16F9540896}"/>
              </a:ext>
            </a:extLst>
          </p:cNvPr>
          <p:cNvSpPr>
            <a:spLocks noGrp="1"/>
          </p:cNvSpPr>
          <p:nvPr>
            <p:ph type="body" sz="quarter" idx="42"/>
          </p:nvPr>
        </p:nvSpPr>
        <p:spPr>
          <a:xfrm>
            <a:off x="7468856" y="3199591"/>
            <a:ext cx="2086202" cy="3392595"/>
          </a:xfrm>
          <a:prstGeom prst="roundRect">
            <a:avLst>
              <a:gd name="adj" fmla="val 15360"/>
            </a:avLst>
          </a:prstGeom>
          <a:ln/>
        </p:spPr>
        <p:style>
          <a:lnRef idx="2">
            <a:schemeClr val="accent4"/>
          </a:lnRef>
          <a:fillRef idx="1">
            <a:schemeClr val="lt1"/>
          </a:fillRef>
          <a:effectRef idx="0">
            <a:schemeClr val="accent4"/>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7" name="Text Placeholder 25">
            <a:extLst>
              <a:ext uri="{FF2B5EF4-FFF2-40B4-BE49-F238E27FC236}">
                <a16:creationId xmlns:a16="http://schemas.microsoft.com/office/drawing/2014/main" id="{C123207E-2ADE-2ECE-9E60-2A491D325352}"/>
              </a:ext>
            </a:extLst>
          </p:cNvPr>
          <p:cNvSpPr>
            <a:spLocks noGrp="1"/>
          </p:cNvSpPr>
          <p:nvPr>
            <p:ph type="body" sz="quarter" idx="43"/>
          </p:nvPr>
        </p:nvSpPr>
        <p:spPr>
          <a:xfrm>
            <a:off x="9838536" y="3159020"/>
            <a:ext cx="2086202" cy="3392595"/>
          </a:xfrm>
          <a:prstGeom prst="roundRect">
            <a:avLst>
              <a:gd name="adj" fmla="val 15360"/>
            </a:avLst>
          </a:prstGeom>
          <a:ln/>
        </p:spPr>
        <p:style>
          <a:lnRef idx="2">
            <a:schemeClr val="accent5"/>
          </a:lnRef>
          <a:fillRef idx="1">
            <a:schemeClr val="lt1"/>
          </a:fillRef>
          <a:effectRef idx="0">
            <a:schemeClr val="accent5"/>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Tree>
    <p:extLst>
      <p:ext uri="{BB962C8B-B14F-4D97-AF65-F5344CB8AC3E}">
        <p14:creationId xmlns:p14="http://schemas.microsoft.com/office/powerpoint/2010/main" val="29436768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3" name="Picture 2" descr="A black background with white dots&#10;&#10;Description automatically generated">
            <a:extLst>
              <a:ext uri="{FF2B5EF4-FFF2-40B4-BE49-F238E27FC236}">
                <a16:creationId xmlns:a16="http://schemas.microsoft.com/office/drawing/2014/main" id="{F2894BEC-B17A-5D0E-72EF-2FB9B6B429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17426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et in touch - blue +  dark blue">
    <p:bg>
      <p:bgPr>
        <a:solidFill>
          <a:schemeClr val="accent4"/>
        </a:solidFill>
        <a:effectLst/>
      </p:bgPr>
    </p:bg>
    <p:spTree>
      <p:nvGrpSpPr>
        <p:cNvPr id="1" name=""/>
        <p:cNvGrpSpPr/>
        <p:nvPr/>
      </p:nvGrpSpPr>
      <p:grpSpPr>
        <a:xfrm>
          <a:off x="0" y="0"/>
          <a:ext cx="0" cy="0"/>
          <a:chOff x="0" y="0"/>
          <a:chExt cx="0" cy="0"/>
        </a:xfrm>
      </p:grpSpPr>
      <p:pic>
        <p:nvPicPr>
          <p:cNvPr id="15" name="Picture 14" descr="A blue and green shield&#10;&#10;Description automatically generated">
            <a:extLst>
              <a:ext uri="{FF2B5EF4-FFF2-40B4-BE49-F238E27FC236}">
                <a16:creationId xmlns:a16="http://schemas.microsoft.com/office/drawing/2014/main" id="{B49049B6-F303-7662-D4B2-35A5C24797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088" r="24911"/>
          <a:stretch/>
        </p:blipFill>
        <p:spPr>
          <a:xfrm flipH="1">
            <a:off x="6096000" y="0"/>
            <a:ext cx="6096000" cy="6858000"/>
          </a:xfrm>
          <a:prstGeom prst="rect">
            <a:avLst/>
          </a:prstGeom>
        </p:spPr>
      </p:pic>
      <p:sp>
        <p:nvSpPr>
          <p:cNvPr id="7" name="TextBox 6">
            <a:extLst>
              <a:ext uri="{FF2B5EF4-FFF2-40B4-BE49-F238E27FC236}">
                <a16:creationId xmlns:a16="http://schemas.microsoft.com/office/drawing/2014/main" id="{A29F341A-62C1-A748-9D47-BFD59497689E}"/>
              </a:ext>
            </a:extLst>
          </p:cNvPr>
          <p:cNvSpPr txBox="1"/>
          <p:nvPr userDrawn="1"/>
        </p:nvSpPr>
        <p:spPr>
          <a:xfrm>
            <a:off x="5606530" y="6389649"/>
            <a:ext cx="3490331" cy="246221"/>
          </a:xfrm>
          <a:prstGeom prst="rect">
            <a:avLst/>
          </a:prstGeom>
          <a:noFill/>
        </p:spPr>
        <p:txBody>
          <a:bodyPr wrap="square" rtlCol="0">
            <a:spAutoFit/>
          </a:bodyPr>
          <a:lstStyle/>
          <a:p>
            <a:pPr algn="r"/>
            <a:r>
              <a:rPr lang="en-GB" sz="1000" dirty="0">
                <a:solidFill>
                  <a:schemeClr val="bg1"/>
                </a:solidFill>
              </a:rPr>
              <a:t>© Cambridge University Press &amp; Assessment 2025</a:t>
            </a:r>
          </a:p>
        </p:txBody>
      </p:sp>
      <p:sp>
        <p:nvSpPr>
          <p:cNvPr id="8" name="TextBox 7">
            <a:extLst>
              <a:ext uri="{FF2B5EF4-FFF2-40B4-BE49-F238E27FC236}">
                <a16:creationId xmlns:a16="http://schemas.microsoft.com/office/drawing/2014/main" id="{19EFADCE-89D4-D443-9610-1BF12134A58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448889" y="1783081"/>
            <a:ext cx="5342311" cy="1956644"/>
          </a:xfrm>
          <a:prstGeom prst="rect">
            <a:avLst/>
          </a:prstGeom>
        </p:spPr>
        <p:txBody>
          <a:bodyPr anchor="b">
            <a:normAutofit/>
          </a:bodyPr>
          <a:lstStyle>
            <a:lvl1pPr>
              <a:defRPr sz="4000" baseline="0">
                <a:solidFill>
                  <a:schemeClr val="bg1"/>
                </a:solidFill>
                <a:latin typeface="Georgia" panose="02040502050405020303" pitchFamily="18" charset="0"/>
              </a:defRPr>
            </a:lvl1pPr>
          </a:lstStyle>
          <a:p>
            <a:r>
              <a:rPr lang="en-GB"/>
              <a:t>Insert CTA in here</a:t>
            </a:r>
          </a:p>
        </p:txBody>
      </p:sp>
      <p:sp>
        <p:nvSpPr>
          <p:cNvPr id="9" name="Text Placeholder 9">
            <a:extLst>
              <a:ext uri="{FF2B5EF4-FFF2-40B4-BE49-F238E27FC236}">
                <a16:creationId xmlns:a16="http://schemas.microsoft.com/office/drawing/2014/main" id="{337418F9-39B6-1690-2CBA-FC67B7CA6676}"/>
              </a:ext>
            </a:extLst>
          </p:cNvPr>
          <p:cNvSpPr>
            <a:spLocks noGrp="1"/>
          </p:cNvSpPr>
          <p:nvPr>
            <p:ph type="body" sz="quarter" idx="10" hasCustomPrompt="1"/>
          </p:nvPr>
        </p:nvSpPr>
        <p:spPr>
          <a:xfrm>
            <a:off x="458915" y="4339078"/>
            <a:ext cx="5169614" cy="416832"/>
          </a:xfrm>
        </p:spPr>
        <p:txBody>
          <a:bodyPr anchor="ct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Phone here</a:t>
            </a:r>
          </a:p>
        </p:txBody>
      </p:sp>
      <p:sp>
        <p:nvSpPr>
          <p:cNvPr id="11" name="Text Placeholder 9">
            <a:extLst>
              <a:ext uri="{FF2B5EF4-FFF2-40B4-BE49-F238E27FC236}">
                <a16:creationId xmlns:a16="http://schemas.microsoft.com/office/drawing/2014/main" id="{FD8EA4EE-5B3A-69EE-D554-61BF6C80CCED}"/>
              </a:ext>
            </a:extLst>
          </p:cNvPr>
          <p:cNvSpPr>
            <a:spLocks noGrp="1"/>
          </p:cNvSpPr>
          <p:nvPr>
            <p:ph type="body" sz="quarter" idx="11" hasCustomPrompt="1"/>
          </p:nvPr>
        </p:nvSpPr>
        <p:spPr>
          <a:xfrm>
            <a:off x="458915" y="4885167"/>
            <a:ext cx="5169614" cy="416832"/>
          </a:xfrm>
        </p:spPr>
        <p:txBody>
          <a:bodyPr anchor="ct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Email here</a:t>
            </a:r>
          </a:p>
        </p:txBody>
      </p:sp>
      <p:pic>
        <p:nvPicPr>
          <p:cNvPr id="20" name="Picture 19" descr="A black background with white dots&#10;&#10;Description automatically generated">
            <a:extLst>
              <a:ext uri="{FF2B5EF4-FFF2-40B4-BE49-F238E27FC236}">
                <a16:creationId xmlns:a16="http://schemas.microsoft.com/office/drawing/2014/main" id="{CA43B2A4-B284-2E0F-F3C4-8DFDF1F5F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Tree>
    <p:extLst>
      <p:ext uri="{BB962C8B-B14F-4D97-AF65-F5344CB8AC3E}">
        <p14:creationId xmlns:p14="http://schemas.microsoft.com/office/powerpoint/2010/main" val="42280432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estions/thank you">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9F341A-62C1-A748-9D47-BFD59497689E}"/>
              </a:ext>
            </a:extLst>
          </p:cNvPr>
          <p:cNvSpPr txBox="1"/>
          <p:nvPr userDrawn="1"/>
        </p:nvSpPr>
        <p:spPr>
          <a:xfrm>
            <a:off x="8352264" y="6389649"/>
            <a:ext cx="3490331" cy="246221"/>
          </a:xfrm>
          <a:prstGeom prst="rect">
            <a:avLst/>
          </a:prstGeom>
          <a:noFill/>
        </p:spPr>
        <p:txBody>
          <a:bodyPr wrap="square" rtlCol="0">
            <a:spAutoFit/>
          </a:bodyPr>
          <a:lstStyle/>
          <a:p>
            <a:pPr algn="r"/>
            <a:r>
              <a:rPr lang="en-GB" sz="1000"/>
              <a:t>© Cambridge University Press &amp; Assessment 2021</a:t>
            </a: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373658" y="2747857"/>
            <a:ext cx="5342311" cy="1362285"/>
          </a:xfrm>
          <a:prstGeom prst="rect">
            <a:avLst/>
          </a:prstGeom>
        </p:spPr>
        <p:txBody>
          <a:bodyPr anchor="ctr">
            <a:normAutofit/>
          </a:bodyPr>
          <a:lstStyle>
            <a:lvl1pPr>
              <a:defRPr sz="5400" baseline="0">
                <a:solidFill>
                  <a:schemeClr val="bg1"/>
                </a:solidFill>
                <a:latin typeface="Georgia" panose="02040502050405020303" pitchFamily="18" charset="0"/>
              </a:defRPr>
            </a:lvl1pPr>
          </a:lstStyle>
          <a:p>
            <a:r>
              <a:rPr lang="en-GB"/>
              <a:t>Any questions?</a:t>
            </a:r>
          </a:p>
        </p:txBody>
      </p:sp>
      <p:pic>
        <p:nvPicPr>
          <p:cNvPr id="5" name="Picture 4" descr="A blue and white shield&#10;&#10;Description automatically generated">
            <a:extLst>
              <a:ext uri="{FF2B5EF4-FFF2-40B4-BE49-F238E27FC236}">
                <a16:creationId xmlns:a16="http://schemas.microsoft.com/office/drawing/2014/main" id="{09F31AAB-6658-E8B1-A952-8EC29708A2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626" r="25373"/>
          <a:stretch/>
        </p:blipFill>
        <p:spPr>
          <a:xfrm flipH="1">
            <a:off x="6095999" y="-1"/>
            <a:ext cx="6095999" cy="6858000"/>
          </a:xfrm>
          <a:prstGeom prst="rect">
            <a:avLst/>
          </a:prstGeom>
        </p:spPr>
      </p:pic>
      <p:pic>
        <p:nvPicPr>
          <p:cNvPr id="3" name="Picture 2" descr="A black background with white dots&#10;&#10;Description automatically generated">
            <a:extLst>
              <a:ext uri="{FF2B5EF4-FFF2-40B4-BE49-F238E27FC236}">
                <a16:creationId xmlns:a16="http://schemas.microsoft.com/office/drawing/2014/main" id="{EC011B81-6320-2606-08C2-FE42689EE0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
        <p:nvSpPr>
          <p:cNvPr id="6" name="TextBox 5">
            <a:extLst>
              <a:ext uri="{FF2B5EF4-FFF2-40B4-BE49-F238E27FC236}">
                <a16:creationId xmlns:a16="http://schemas.microsoft.com/office/drawing/2014/main" id="{EE498714-1C35-0566-CF95-9760B3688DC7}"/>
              </a:ext>
            </a:extLst>
          </p:cNvPr>
          <p:cNvSpPr txBox="1"/>
          <p:nvPr userDrawn="1"/>
        </p:nvSpPr>
        <p:spPr>
          <a:xfrm>
            <a:off x="5606530" y="6389649"/>
            <a:ext cx="3490331" cy="246221"/>
          </a:xfrm>
          <a:prstGeom prst="rect">
            <a:avLst/>
          </a:prstGeom>
          <a:noFill/>
        </p:spPr>
        <p:txBody>
          <a:bodyPr wrap="square" rtlCol="0">
            <a:spAutoFit/>
          </a:bodyPr>
          <a:lstStyle/>
          <a:p>
            <a:pPr algn="r"/>
            <a:r>
              <a:rPr lang="en-GB" sz="1000" dirty="0">
                <a:solidFill>
                  <a:schemeClr val="bg1"/>
                </a:solidFill>
              </a:rPr>
              <a:t>© Cambridge University Press &amp; Assessment 2025</a:t>
            </a:r>
          </a:p>
        </p:txBody>
      </p:sp>
      <p:sp>
        <p:nvSpPr>
          <p:cNvPr id="9" name="TextBox 8">
            <a:extLst>
              <a:ext uri="{FF2B5EF4-FFF2-40B4-BE49-F238E27FC236}">
                <a16:creationId xmlns:a16="http://schemas.microsoft.com/office/drawing/2014/main" id="{551BA2BF-B33E-1084-50D3-AB97C0A3B95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Tree>
    <p:extLst>
      <p:ext uri="{BB962C8B-B14F-4D97-AF65-F5344CB8AC3E}">
        <p14:creationId xmlns:p14="http://schemas.microsoft.com/office/powerpoint/2010/main" val="23894545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Questions/thank you">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9F341A-62C1-A748-9D47-BFD59497689E}"/>
              </a:ext>
            </a:extLst>
          </p:cNvPr>
          <p:cNvSpPr txBox="1"/>
          <p:nvPr userDrawn="1"/>
        </p:nvSpPr>
        <p:spPr>
          <a:xfrm>
            <a:off x="8352264" y="6389649"/>
            <a:ext cx="3490331" cy="246221"/>
          </a:xfrm>
          <a:prstGeom prst="rect">
            <a:avLst/>
          </a:prstGeom>
          <a:noFill/>
        </p:spPr>
        <p:txBody>
          <a:bodyPr wrap="square" rtlCol="0">
            <a:spAutoFit/>
          </a:bodyPr>
          <a:lstStyle/>
          <a:p>
            <a:pPr algn="r"/>
            <a:r>
              <a:rPr lang="en-GB" sz="1000"/>
              <a:t>© Cambridge University Press &amp; Assessment 2021</a:t>
            </a: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373658" y="2747857"/>
            <a:ext cx="5342311" cy="1362285"/>
          </a:xfrm>
          <a:prstGeom prst="rect">
            <a:avLst/>
          </a:prstGeom>
        </p:spPr>
        <p:txBody>
          <a:bodyPr anchor="ctr">
            <a:normAutofit/>
          </a:bodyPr>
          <a:lstStyle>
            <a:lvl1pPr>
              <a:defRPr sz="5400" baseline="0">
                <a:solidFill>
                  <a:schemeClr val="bg1"/>
                </a:solidFill>
                <a:latin typeface="Georgia" panose="02040502050405020303" pitchFamily="18" charset="0"/>
              </a:defRPr>
            </a:lvl1pPr>
          </a:lstStyle>
          <a:p>
            <a:r>
              <a:rPr lang="en-GB"/>
              <a:t>Thank you!</a:t>
            </a:r>
          </a:p>
        </p:txBody>
      </p:sp>
      <p:pic>
        <p:nvPicPr>
          <p:cNvPr id="5" name="Picture 4" descr="A blue and white shield&#10;&#10;Description automatically generated">
            <a:extLst>
              <a:ext uri="{FF2B5EF4-FFF2-40B4-BE49-F238E27FC236}">
                <a16:creationId xmlns:a16="http://schemas.microsoft.com/office/drawing/2014/main" id="{09F31AAB-6658-E8B1-A952-8EC29708A2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626" r="25373"/>
          <a:stretch/>
        </p:blipFill>
        <p:spPr>
          <a:xfrm flipH="1">
            <a:off x="6095999" y="-1"/>
            <a:ext cx="6095999" cy="6858000"/>
          </a:xfrm>
          <a:prstGeom prst="rect">
            <a:avLst/>
          </a:prstGeom>
        </p:spPr>
      </p:pic>
      <p:pic>
        <p:nvPicPr>
          <p:cNvPr id="3" name="Picture 2" descr="A black background with white dots&#10;&#10;Description automatically generated">
            <a:extLst>
              <a:ext uri="{FF2B5EF4-FFF2-40B4-BE49-F238E27FC236}">
                <a16:creationId xmlns:a16="http://schemas.microsoft.com/office/drawing/2014/main" id="{EC011B81-6320-2606-08C2-FE42689EE0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
        <p:nvSpPr>
          <p:cNvPr id="6" name="TextBox 5">
            <a:extLst>
              <a:ext uri="{FF2B5EF4-FFF2-40B4-BE49-F238E27FC236}">
                <a16:creationId xmlns:a16="http://schemas.microsoft.com/office/drawing/2014/main" id="{EE498714-1C35-0566-CF95-9760B3688DC7}"/>
              </a:ext>
            </a:extLst>
          </p:cNvPr>
          <p:cNvSpPr txBox="1"/>
          <p:nvPr userDrawn="1"/>
        </p:nvSpPr>
        <p:spPr>
          <a:xfrm>
            <a:off x="5606530" y="6389649"/>
            <a:ext cx="3490331" cy="246221"/>
          </a:xfrm>
          <a:prstGeom prst="rect">
            <a:avLst/>
          </a:prstGeom>
          <a:noFill/>
        </p:spPr>
        <p:txBody>
          <a:bodyPr wrap="square" rtlCol="0">
            <a:spAutoFit/>
          </a:bodyPr>
          <a:lstStyle/>
          <a:p>
            <a:pPr algn="r"/>
            <a:r>
              <a:rPr lang="en-GB" sz="1000" dirty="0">
                <a:solidFill>
                  <a:schemeClr val="bg1"/>
                </a:solidFill>
              </a:rPr>
              <a:t>© Cambridge University Press &amp; Assessment 2025</a:t>
            </a:r>
          </a:p>
        </p:txBody>
      </p:sp>
      <p:sp>
        <p:nvSpPr>
          <p:cNvPr id="9" name="TextBox 8">
            <a:extLst>
              <a:ext uri="{FF2B5EF4-FFF2-40B4-BE49-F238E27FC236}">
                <a16:creationId xmlns:a16="http://schemas.microsoft.com/office/drawing/2014/main" id="{551BA2BF-B33E-1084-50D3-AB97C0A3B95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Tree>
    <p:extLst>
      <p:ext uri="{BB962C8B-B14F-4D97-AF65-F5344CB8AC3E}">
        <p14:creationId xmlns:p14="http://schemas.microsoft.com/office/powerpoint/2010/main" val="25326712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 - light and dark blue">
    <p:bg>
      <p:bgPr>
        <a:solidFill>
          <a:srgbClr val="1A3A44"/>
        </a:solidFill>
        <a:effectLst/>
      </p:bgPr>
    </p:bg>
    <p:spTree>
      <p:nvGrpSpPr>
        <p:cNvPr id="1" name=""/>
        <p:cNvGrpSpPr/>
        <p:nvPr/>
      </p:nvGrpSpPr>
      <p:grpSpPr>
        <a:xfrm>
          <a:off x="0" y="0"/>
          <a:ext cx="0" cy="0"/>
          <a:chOff x="0" y="0"/>
          <a:chExt cx="0" cy="0"/>
        </a:xfrm>
      </p:grpSpPr>
      <p:pic>
        <p:nvPicPr>
          <p:cNvPr id="6" name="Picture 5" descr="A blue and green shield&#10;&#10;Description automatically generated">
            <a:extLst>
              <a:ext uri="{FF2B5EF4-FFF2-40B4-BE49-F238E27FC236}">
                <a16:creationId xmlns:a16="http://schemas.microsoft.com/office/drawing/2014/main" id="{12A763C2-8F64-3879-197D-FED7B6FC9B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1675" cy="6858000"/>
          </a:xfrm>
          <a:prstGeom prst="rect">
            <a:avLst/>
          </a:prstGeom>
        </p:spPr>
      </p:pic>
      <p:sp>
        <p:nvSpPr>
          <p:cNvPr id="9" name="TextBox 8">
            <a:extLst>
              <a:ext uri="{FF2B5EF4-FFF2-40B4-BE49-F238E27FC236}">
                <a16:creationId xmlns:a16="http://schemas.microsoft.com/office/drawing/2014/main" id="{6EC23E1A-460A-4142-8E76-4738CA01CE5F}"/>
              </a:ext>
            </a:extLst>
          </p:cNvPr>
          <p:cNvSpPr txBox="1"/>
          <p:nvPr userDrawn="1"/>
        </p:nvSpPr>
        <p:spPr>
          <a:xfrm>
            <a:off x="8352264" y="6339469"/>
            <a:ext cx="3490331" cy="246221"/>
          </a:xfrm>
          <a:prstGeom prst="rect">
            <a:avLst/>
          </a:prstGeom>
          <a:noFill/>
        </p:spPr>
        <p:txBody>
          <a:bodyPr wrap="square" rtlCol="0">
            <a:spAutoFit/>
          </a:bodyPr>
          <a:lstStyle/>
          <a:p>
            <a:pPr algn="r"/>
            <a:r>
              <a:rPr lang="en-US" sz="1000" dirty="0">
                <a:solidFill>
                  <a:schemeClr val="tx1"/>
                </a:solidFill>
              </a:rPr>
              <a:t>© Cambridge University Press &amp; Assessment 2025</a:t>
            </a:r>
          </a:p>
        </p:txBody>
      </p:sp>
      <p:sp>
        <p:nvSpPr>
          <p:cNvPr id="14" name="TextBox 13">
            <a:extLst>
              <a:ext uri="{FF2B5EF4-FFF2-40B4-BE49-F238E27FC236}">
                <a16:creationId xmlns:a16="http://schemas.microsoft.com/office/drawing/2014/main" id="{677BA4EC-055B-B440-8AF0-B408AC454BCE}"/>
              </a:ext>
            </a:extLst>
          </p:cNvPr>
          <p:cNvSpPr txBox="1"/>
          <p:nvPr userDrawn="1"/>
        </p:nvSpPr>
        <p:spPr>
          <a:xfrm>
            <a:off x="446048" y="6293302"/>
            <a:ext cx="3540861" cy="338554"/>
          </a:xfrm>
          <a:prstGeom prst="rect">
            <a:avLst/>
          </a:prstGeom>
          <a:noFill/>
        </p:spPr>
        <p:txBody>
          <a:bodyPr wrap="square" rtlCol="0">
            <a:spAutoFit/>
          </a:bodyPr>
          <a:lstStyle/>
          <a:p>
            <a:pPr algn="l"/>
            <a:r>
              <a:rPr lang="en-US" sz="1600">
                <a:solidFill>
                  <a:schemeClr val="bg1"/>
                </a:solidFill>
              </a:rPr>
              <a:t>cambridge.org/internationaleducation</a:t>
            </a:r>
          </a:p>
        </p:txBody>
      </p:sp>
      <p:pic>
        <p:nvPicPr>
          <p:cNvPr id="3" name="Picture 2" descr="A white text on a black background&#10;&#10;Description automatically generated">
            <a:extLst>
              <a:ext uri="{FF2B5EF4-FFF2-40B4-BE49-F238E27FC236}">
                <a16:creationId xmlns:a16="http://schemas.microsoft.com/office/drawing/2014/main" id="{59D9E60E-B76F-6764-43E9-BF1F25765C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438" y="3149600"/>
            <a:ext cx="3303434" cy="558800"/>
          </a:xfrm>
          <a:prstGeom prst="rect">
            <a:avLst/>
          </a:prstGeom>
        </p:spPr>
      </p:pic>
    </p:spTree>
    <p:extLst>
      <p:ext uri="{BB962C8B-B14F-4D97-AF65-F5344CB8AC3E}">
        <p14:creationId xmlns:p14="http://schemas.microsoft.com/office/powerpoint/2010/main" val="980244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BB47E-3067-5BAE-BD51-EFFE769EF9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1C70C2-05A1-CFE4-26FB-642A10519F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4B7779-F934-8EE0-AA4C-B24973288F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A5215AD-8C41-137E-EAE7-4D8EC3ACE6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8EBDCF-EF5C-46CF-7069-D542450164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3DBFE59-68D3-B28C-1D50-514FBE67A02D}"/>
              </a:ext>
            </a:extLst>
          </p:cNvPr>
          <p:cNvSpPr>
            <a:spLocks noGrp="1"/>
          </p:cNvSpPr>
          <p:nvPr>
            <p:ph type="dt" sz="half" idx="10"/>
          </p:nvPr>
        </p:nvSpPr>
        <p:spPr/>
        <p:txBody>
          <a:bodyPr/>
          <a:lstStyle/>
          <a:p>
            <a:fld id="{90B10387-72E8-421C-AEBE-79ECFFA14A73}" type="datetimeFigureOut">
              <a:rPr lang="en-GB" smtClean="0"/>
              <a:t>06/06/2025</a:t>
            </a:fld>
            <a:endParaRPr lang="en-GB"/>
          </a:p>
        </p:txBody>
      </p:sp>
      <p:sp>
        <p:nvSpPr>
          <p:cNvPr id="8" name="Footer Placeholder 7">
            <a:extLst>
              <a:ext uri="{FF2B5EF4-FFF2-40B4-BE49-F238E27FC236}">
                <a16:creationId xmlns:a16="http://schemas.microsoft.com/office/drawing/2014/main" id="{4A1568FF-47EE-2FAA-04C4-D7531CE09C2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987D0A4-EBF2-166F-B243-1F3E6B182847}"/>
              </a:ext>
            </a:extLst>
          </p:cNvPr>
          <p:cNvSpPr>
            <a:spLocks noGrp="1"/>
          </p:cNvSpPr>
          <p:nvPr>
            <p:ph type="sldNum" sz="quarter" idx="12"/>
          </p:nvPr>
        </p:nvSpPr>
        <p:spPr/>
        <p:txBody>
          <a:bodyPr/>
          <a:lstStyle/>
          <a:p>
            <a:fld id="{FF2AB7F8-9A2A-4DE6-AB57-592027F432D4}" type="slidenum">
              <a:rPr lang="en-GB" smtClean="0"/>
              <a:t>‹#›</a:t>
            </a:fld>
            <a:endParaRPr lang="en-GB"/>
          </a:p>
        </p:txBody>
      </p:sp>
    </p:spTree>
    <p:extLst>
      <p:ext uri="{BB962C8B-B14F-4D97-AF65-F5344CB8AC3E}">
        <p14:creationId xmlns:p14="http://schemas.microsoft.com/office/powerpoint/2010/main" val="2969302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5EDFD-7064-BD69-7127-78AE761D63A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03E94CA-6E43-FF71-276A-80A5C7B8A2BE}"/>
              </a:ext>
            </a:extLst>
          </p:cNvPr>
          <p:cNvSpPr>
            <a:spLocks noGrp="1"/>
          </p:cNvSpPr>
          <p:nvPr>
            <p:ph type="dt" sz="half" idx="10"/>
          </p:nvPr>
        </p:nvSpPr>
        <p:spPr/>
        <p:txBody>
          <a:bodyPr/>
          <a:lstStyle/>
          <a:p>
            <a:fld id="{90B10387-72E8-421C-AEBE-79ECFFA14A73}" type="datetimeFigureOut">
              <a:rPr lang="en-GB" smtClean="0"/>
              <a:t>06/06/2025</a:t>
            </a:fld>
            <a:endParaRPr lang="en-GB"/>
          </a:p>
        </p:txBody>
      </p:sp>
      <p:sp>
        <p:nvSpPr>
          <p:cNvPr id="4" name="Footer Placeholder 3">
            <a:extLst>
              <a:ext uri="{FF2B5EF4-FFF2-40B4-BE49-F238E27FC236}">
                <a16:creationId xmlns:a16="http://schemas.microsoft.com/office/drawing/2014/main" id="{266EB732-F7E1-1DD7-6E6C-845F2E8574C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C931773-DE70-2A42-7207-7841A4D79B84}"/>
              </a:ext>
            </a:extLst>
          </p:cNvPr>
          <p:cNvSpPr>
            <a:spLocks noGrp="1"/>
          </p:cNvSpPr>
          <p:nvPr>
            <p:ph type="sldNum" sz="quarter" idx="12"/>
          </p:nvPr>
        </p:nvSpPr>
        <p:spPr/>
        <p:txBody>
          <a:bodyPr/>
          <a:lstStyle/>
          <a:p>
            <a:fld id="{FF2AB7F8-9A2A-4DE6-AB57-592027F432D4}" type="slidenum">
              <a:rPr lang="en-GB" smtClean="0"/>
              <a:t>‹#›</a:t>
            </a:fld>
            <a:endParaRPr lang="en-GB"/>
          </a:p>
        </p:txBody>
      </p:sp>
    </p:spTree>
    <p:extLst>
      <p:ext uri="{BB962C8B-B14F-4D97-AF65-F5344CB8AC3E}">
        <p14:creationId xmlns:p14="http://schemas.microsoft.com/office/powerpoint/2010/main" val="794862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574E78-81EB-6AEA-E54C-C2D6B167AEAE}"/>
              </a:ext>
            </a:extLst>
          </p:cNvPr>
          <p:cNvSpPr>
            <a:spLocks noGrp="1"/>
          </p:cNvSpPr>
          <p:nvPr>
            <p:ph type="dt" sz="half" idx="10"/>
          </p:nvPr>
        </p:nvSpPr>
        <p:spPr/>
        <p:txBody>
          <a:bodyPr/>
          <a:lstStyle/>
          <a:p>
            <a:fld id="{90B10387-72E8-421C-AEBE-79ECFFA14A73}" type="datetimeFigureOut">
              <a:rPr lang="en-GB" smtClean="0"/>
              <a:t>06/06/2025</a:t>
            </a:fld>
            <a:endParaRPr lang="en-GB"/>
          </a:p>
        </p:txBody>
      </p:sp>
      <p:sp>
        <p:nvSpPr>
          <p:cNvPr id="3" name="Footer Placeholder 2">
            <a:extLst>
              <a:ext uri="{FF2B5EF4-FFF2-40B4-BE49-F238E27FC236}">
                <a16:creationId xmlns:a16="http://schemas.microsoft.com/office/drawing/2014/main" id="{02706040-E123-EEE6-A1EC-3E51C52E13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179D9C8-C73C-352A-5B83-BF1D3520FD5C}"/>
              </a:ext>
            </a:extLst>
          </p:cNvPr>
          <p:cNvSpPr>
            <a:spLocks noGrp="1"/>
          </p:cNvSpPr>
          <p:nvPr>
            <p:ph type="sldNum" sz="quarter" idx="12"/>
          </p:nvPr>
        </p:nvSpPr>
        <p:spPr/>
        <p:txBody>
          <a:bodyPr/>
          <a:lstStyle/>
          <a:p>
            <a:fld id="{FF2AB7F8-9A2A-4DE6-AB57-592027F432D4}" type="slidenum">
              <a:rPr lang="en-GB" smtClean="0"/>
              <a:t>‹#›</a:t>
            </a:fld>
            <a:endParaRPr lang="en-GB"/>
          </a:p>
        </p:txBody>
      </p:sp>
    </p:spTree>
    <p:extLst>
      <p:ext uri="{BB962C8B-B14F-4D97-AF65-F5344CB8AC3E}">
        <p14:creationId xmlns:p14="http://schemas.microsoft.com/office/powerpoint/2010/main" val="175715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6FE37-4E5B-B1DB-C13B-B3E4456853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6699CAA-2D40-6B96-8986-39204629D8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29BDBF-F8B0-A65B-F280-AF358EEF98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6036F2-F44A-C478-8780-E6444D975F09}"/>
              </a:ext>
            </a:extLst>
          </p:cNvPr>
          <p:cNvSpPr>
            <a:spLocks noGrp="1"/>
          </p:cNvSpPr>
          <p:nvPr>
            <p:ph type="dt" sz="half" idx="10"/>
          </p:nvPr>
        </p:nvSpPr>
        <p:spPr/>
        <p:txBody>
          <a:bodyPr/>
          <a:lstStyle/>
          <a:p>
            <a:fld id="{90B10387-72E8-421C-AEBE-79ECFFA14A73}" type="datetimeFigureOut">
              <a:rPr lang="en-GB" smtClean="0"/>
              <a:t>06/06/2025</a:t>
            </a:fld>
            <a:endParaRPr lang="en-GB"/>
          </a:p>
        </p:txBody>
      </p:sp>
      <p:sp>
        <p:nvSpPr>
          <p:cNvPr id="6" name="Footer Placeholder 5">
            <a:extLst>
              <a:ext uri="{FF2B5EF4-FFF2-40B4-BE49-F238E27FC236}">
                <a16:creationId xmlns:a16="http://schemas.microsoft.com/office/drawing/2014/main" id="{555D51D5-E28B-A8E1-F162-3384F4EE98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9E495C-EBC3-1AB0-5935-EB2CF1469B88}"/>
              </a:ext>
            </a:extLst>
          </p:cNvPr>
          <p:cNvSpPr>
            <a:spLocks noGrp="1"/>
          </p:cNvSpPr>
          <p:nvPr>
            <p:ph type="sldNum" sz="quarter" idx="12"/>
          </p:nvPr>
        </p:nvSpPr>
        <p:spPr/>
        <p:txBody>
          <a:bodyPr/>
          <a:lstStyle/>
          <a:p>
            <a:fld id="{FF2AB7F8-9A2A-4DE6-AB57-592027F432D4}" type="slidenum">
              <a:rPr lang="en-GB" smtClean="0"/>
              <a:t>‹#›</a:t>
            </a:fld>
            <a:endParaRPr lang="en-GB"/>
          </a:p>
        </p:txBody>
      </p:sp>
    </p:spTree>
    <p:extLst>
      <p:ext uri="{BB962C8B-B14F-4D97-AF65-F5344CB8AC3E}">
        <p14:creationId xmlns:p14="http://schemas.microsoft.com/office/powerpoint/2010/main" val="3121072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AD2B4-FD5C-F851-8AB2-A9B04397E4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795A6A-22D2-3840-F571-DBCD46E853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3F2E7A9-D3C7-78AE-FF84-278F3C06F8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CBBDD6-1D38-E2B6-6A45-EDFE4D23D39D}"/>
              </a:ext>
            </a:extLst>
          </p:cNvPr>
          <p:cNvSpPr>
            <a:spLocks noGrp="1"/>
          </p:cNvSpPr>
          <p:nvPr>
            <p:ph type="dt" sz="half" idx="10"/>
          </p:nvPr>
        </p:nvSpPr>
        <p:spPr/>
        <p:txBody>
          <a:bodyPr/>
          <a:lstStyle/>
          <a:p>
            <a:fld id="{90B10387-72E8-421C-AEBE-79ECFFA14A73}" type="datetimeFigureOut">
              <a:rPr lang="en-GB" smtClean="0"/>
              <a:t>06/06/2025</a:t>
            </a:fld>
            <a:endParaRPr lang="en-GB"/>
          </a:p>
        </p:txBody>
      </p:sp>
      <p:sp>
        <p:nvSpPr>
          <p:cNvPr id="6" name="Footer Placeholder 5">
            <a:extLst>
              <a:ext uri="{FF2B5EF4-FFF2-40B4-BE49-F238E27FC236}">
                <a16:creationId xmlns:a16="http://schemas.microsoft.com/office/drawing/2014/main" id="{1D252A4A-AFAA-2151-DDC0-4F369E2F2D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193629-23C3-A7E1-0C5A-FBF42744EB60}"/>
              </a:ext>
            </a:extLst>
          </p:cNvPr>
          <p:cNvSpPr>
            <a:spLocks noGrp="1"/>
          </p:cNvSpPr>
          <p:nvPr>
            <p:ph type="sldNum" sz="quarter" idx="12"/>
          </p:nvPr>
        </p:nvSpPr>
        <p:spPr/>
        <p:txBody>
          <a:bodyPr/>
          <a:lstStyle/>
          <a:p>
            <a:fld id="{FF2AB7F8-9A2A-4DE6-AB57-592027F432D4}" type="slidenum">
              <a:rPr lang="en-GB" smtClean="0"/>
              <a:t>‹#›</a:t>
            </a:fld>
            <a:endParaRPr lang="en-GB"/>
          </a:p>
        </p:txBody>
      </p:sp>
    </p:spTree>
    <p:extLst>
      <p:ext uri="{BB962C8B-B14F-4D97-AF65-F5344CB8AC3E}">
        <p14:creationId xmlns:p14="http://schemas.microsoft.com/office/powerpoint/2010/main" val="369216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74E205-A899-A5FD-D091-C0CFEBE5B2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FE0E07-8FDC-E7B9-9E96-35703AC9D7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0CC03F-5DB7-2487-92FA-5A8DF843B6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0B10387-72E8-421C-AEBE-79ECFFA14A73}" type="datetimeFigureOut">
              <a:rPr lang="en-GB" smtClean="0"/>
              <a:t>06/06/2025</a:t>
            </a:fld>
            <a:endParaRPr lang="en-GB"/>
          </a:p>
        </p:txBody>
      </p:sp>
      <p:sp>
        <p:nvSpPr>
          <p:cNvPr id="5" name="Footer Placeholder 4">
            <a:extLst>
              <a:ext uri="{FF2B5EF4-FFF2-40B4-BE49-F238E27FC236}">
                <a16:creationId xmlns:a16="http://schemas.microsoft.com/office/drawing/2014/main" id="{AE6BA39A-CA2A-B8C1-CADD-9C9ED42B7A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389C7C7-CDDB-B36E-057D-47E2B8AE1B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F2AB7F8-9A2A-4DE6-AB57-592027F432D4}" type="slidenum">
              <a:rPr lang="en-GB" smtClean="0"/>
              <a:t>‹#›</a:t>
            </a:fld>
            <a:endParaRPr lang="en-GB"/>
          </a:p>
        </p:txBody>
      </p:sp>
    </p:spTree>
    <p:extLst>
      <p:ext uri="{BB962C8B-B14F-4D97-AF65-F5344CB8AC3E}">
        <p14:creationId xmlns:p14="http://schemas.microsoft.com/office/powerpoint/2010/main" val="1088342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64ADD2-3EEA-45D7-9095-C5CEC5BF5B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3F8AEB-5E6A-4DD9-8AAE-DF9C6CB7C2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4BF8152-7316-4348-AB6E-33F35D3E8A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0B96C-853A-4F26-91B4-F0764DB54639}" type="slidenum">
              <a:rPr lang="en-GB" smtClean="0"/>
              <a:t>‹#›</a:t>
            </a:fld>
            <a:endParaRPr lang="en-GB"/>
          </a:p>
        </p:txBody>
      </p:sp>
    </p:spTree>
    <p:extLst>
      <p:ext uri="{BB962C8B-B14F-4D97-AF65-F5344CB8AC3E}">
        <p14:creationId xmlns:p14="http://schemas.microsoft.com/office/powerpoint/2010/main" val="258829815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5">
            <a:extLst>
              <a:ext uri="{FF2B5EF4-FFF2-40B4-BE49-F238E27FC236}">
                <a16:creationId xmlns:a16="http://schemas.microsoft.com/office/drawing/2014/main" id="{6EC199B4-AE9E-D193-1ABE-CD3150FFC3C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8095" b="8095"/>
          <a:stretch/>
        </p:blipFill>
        <p:spPr>
          <a:xfrm>
            <a:off x="-33513" y="1"/>
            <a:ext cx="12259026" cy="6857999"/>
          </a:xfrm>
        </p:spPr>
      </p:pic>
      <p:sp>
        <p:nvSpPr>
          <p:cNvPr id="4" name="Content Placeholder 3">
            <a:extLst>
              <a:ext uri="{FF2B5EF4-FFF2-40B4-BE49-F238E27FC236}">
                <a16:creationId xmlns:a16="http://schemas.microsoft.com/office/drawing/2014/main" id="{8A3FCDC3-543C-8905-8EB4-3AC0E32FFFFF}"/>
              </a:ext>
            </a:extLst>
          </p:cNvPr>
          <p:cNvSpPr>
            <a:spLocks noGrp="1"/>
          </p:cNvSpPr>
          <p:nvPr>
            <p:ph idx="1"/>
          </p:nvPr>
        </p:nvSpPr>
        <p:spPr>
          <a:xfrm>
            <a:off x="364278" y="4731026"/>
            <a:ext cx="11463443" cy="1792903"/>
          </a:xfrm>
          <a:solidFill>
            <a:srgbClr val="D74120">
              <a:alpha val="89804"/>
            </a:srgbClr>
          </a:solidFill>
          <a:ln>
            <a:solidFill>
              <a:srgbClr val="D74120"/>
            </a:solidFill>
          </a:ln>
        </p:spPr>
        <p:txBody>
          <a:bodyPr vert="horz" lIns="91440" tIns="45720" rIns="91440" bIns="45720" rtlCol="0" anchor="ctr">
            <a:normAutofit/>
          </a:bodyPr>
          <a:lstStyle/>
          <a:p>
            <a:pPr marL="0" indent="0" algn="ctr">
              <a:buNone/>
            </a:pPr>
            <a:r>
              <a:rPr lang="en-US" sz="3600" b="1">
                <a:solidFill>
                  <a:schemeClr val="bg1"/>
                </a:solidFill>
                <a:latin typeface="Arial"/>
                <a:cs typeface="Arial"/>
              </a:rPr>
              <a:t>Selective summary task</a:t>
            </a:r>
            <a:endParaRPr lang="en-US" sz="3600" b="1" dirty="0">
              <a:solidFill>
                <a:schemeClr val="bg1"/>
              </a:solidFill>
              <a:latin typeface="Arial"/>
              <a:cs typeface="Arial"/>
            </a:endParaRPr>
          </a:p>
          <a:p>
            <a:pPr marL="0" indent="0" algn="ctr">
              <a:buNone/>
            </a:pPr>
            <a:r>
              <a:rPr lang="en-US" sz="3600" b="1" dirty="0">
                <a:solidFill>
                  <a:schemeClr val="bg1"/>
                </a:solidFill>
                <a:latin typeface="Arial"/>
                <a:cs typeface="Arial"/>
              </a:rPr>
              <a:t>Part 2</a:t>
            </a:r>
          </a:p>
        </p:txBody>
      </p:sp>
    </p:spTree>
    <p:extLst>
      <p:ext uri="{BB962C8B-B14F-4D97-AF65-F5344CB8AC3E}">
        <p14:creationId xmlns:p14="http://schemas.microsoft.com/office/powerpoint/2010/main" val="3061927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a:xfrm>
            <a:off x="838200" y="681037"/>
            <a:ext cx="10515600" cy="1325563"/>
          </a:xfrm>
        </p:spPr>
        <p:txBody>
          <a:bodyPr anchor="ctr">
            <a:normAutofit fontScale="90000"/>
          </a:bodyPr>
          <a:lstStyle/>
          <a:p>
            <a:r>
              <a:rPr lang="en-GB" sz="4000" b="1" dirty="0"/>
              <a:t>Answer: </a:t>
            </a:r>
            <a:r>
              <a:rPr lang="en-US" sz="4000" dirty="0"/>
              <a:t>Fast food can be delivered via a range of 				transportation.</a:t>
            </a:r>
            <a:r>
              <a:rPr lang="en-GB" sz="4000" dirty="0"/>
              <a:t> </a:t>
            </a:r>
            <a:br>
              <a:rPr lang="en-GB" sz="3100" dirty="0"/>
            </a:br>
            <a:endParaRPr lang="en-GB" sz="3100" b="1" dirty="0"/>
          </a:p>
        </p:txBody>
      </p:sp>
      <p:sp>
        <p:nvSpPr>
          <p:cNvPr id="3" name="Content Placeholder 2">
            <a:extLst>
              <a:ext uri="{FF2B5EF4-FFF2-40B4-BE49-F238E27FC236}">
                <a16:creationId xmlns:a16="http://schemas.microsoft.com/office/drawing/2014/main" id="{F309D4D4-9F86-BBA8-0786-7D77D861BB5E}"/>
              </a:ext>
            </a:extLst>
          </p:cNvPr>
          <p:cNvSpPr>
            <a:spLocks noGrp="1"/>
          </p:cNvSpPr>
          <p:nvPr>
            <p:ph sz="half" idx="1"/>
          </p:nvPr>
        </p:nvSpPr>
        <p:spPr>
          <a:xfrm>
            <a:off x="914400" y="2909382"/>
            <a:ext cx="5181600" cy="2413866"/>
          </a:xfrm>
        </p:spPr>
        <p:txBody>
          <a:bodyPr>
            <a:normAutofit/>
          </a:bodyPr>
          <a:lstStyle/>
          <a:p>
            <a:pPr marL="0" indent="0">
              <a:buNone/>
            </a:pPr>
            <a:endParaRPr lang="en-GB" dirty="0"/>
          </a:p>
          <a:p>
            <a:pPr marL="0" indent="0">
              <a:buNone/>
            </a:pPr>
            <a:r>
              <a:rPr lang="en-GB" sz="3600" dirty="0"/>
              <a:t>It’s </a:t>
            </a:r>
            <a:r>
              <a:rPr lang="en-GB" sz="3600" b="1" dirty="0"/>
              <a:t>short </a:t>
            </a:r>
            <a:r>
              <a:rPr lang="en-GB" sz="3600" dirty="0"/>
              <a:t>and it is in your </a:t>
            </a:r>
            <a:r>
              <a:rPr lang="en-GB" sz="3600" b="1" dirty="0"/>
              <a:t>own words</a:t>
            </a:r>
            <a:r>
              <a:rPr lang="en-GB" sz="3600" dirty="0"/>
              <a:t>.</a:t>
            </a:r>
          </a:p>
        </p:txBody>
      </p:sp>
      <p:pic>
        <p:nvPicPr>
          <p:cNvPr id="5" name="Graphic 4" descr="Sunglasses face outline with solid fill">
            <a:extLst>
              <a:ext uri="{FF2B5EF4-FFF2-40B4-BE49-F238E27FC236}">
                <a16:creationId xmlns:a16="http://schemas.microsoft.com/office/drawing/2014/main" id="{D6E5D5B1-504E-2E06-E088-17D8E3C43F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87331" y="1825625"/>
            <a:ext cx="4351338" cy="4351338"/>
          </a:xfrm>
          <a:prstGeom prst="rect">
            <a:avLst/>
          </a:prstGeom>
        </p:spPr>
      </p:pic>
    </p:spTree>
    <p:extLst>
      <p:ext uri="{BB962C8B-B14F-4D97-AF65-F5344CB8AC3E}">
        <p14:creationId xmlns:p14="http://schemas.microsoft.com/office/powerpoint/2010/main" val="364430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B95EDE1-E44A-2182-8E6E-38CAE2118DA5}"/>
              </a:ext>
            </a:extLst>
          </p:cNvPr>
          <p:cNvSpPr/>
          <p:nvPr/>
        </p:nvSpPr>
        <p:spPr>
          <a:xfrm>
            <a:off x="3396000" y="1891146"/>
            <a:ext cx="5400000" cy="3600000"/>
          </a:xfrm>
          <a:prstGeom prst="ellipse">
            <a:avLst/>
          </a:prstGeom>
          <a:solidFill>
            <a:srgbClr val="D74120"/>
          </a:solidFill>
          <a:ln>
            <a:solidFill>
              <a:srgbClr val="D74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Practising using your own words</a:t>
            </a:r>
          </a:p>
        </p:txBody>
      </p:sp>
    </p:spTree>
    <p:extLst>
      <p:ext uri="{BB962C8B-B14F-4D97-AF65-F5344CB8AC3E}">
        <p14:creationId xmlns:p14="http://schemas.microsoft.com/office/powerpoint/2010/main" val="1711080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a:xfrm>
            <a:off x="180001" y="1008000"/>
            <a:ext cx="11627999" cy="1298782"/>
          </a:xfrm>
        </p:spPr>
        <p:txBody>
          <a:bodyPr>
            <a:noAutofit/>
          </a:bodyPr>
          <a:lstStyle/>
          <a:p>
            <a:pPr>
              <a:lnSpc>
                <a:spcPct val="115000"/>
              </a:lnSpc>
              <a:spcAft>
                <a:spcPts val="800"/>
              </a:spcAf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Here are a series of extracts from a passage about a holiday resort that a family is staying at. Put each one into your own words, using fewer words than the original. </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CAEB0FC2-719F-2C9F-8C30-19461D3D8D96}"/>
              </a:ext>
            </a:extLst>
          </p:cNvPr>
          <p:cNvSpPr/>
          <p:nvPr/>
        </p:nvSpPr>
        <p:spPr>
          <a:xfrm>
            <a:off x="912845" y="2770360"/>
            <a:ext cx="10162309" cy="3401840"/>
          </a:xfrm>
          <a:prstGeom prst="roundRect">
            <a:avLst/>
          </a:prstGeom>
          <a:ln>
            <a:solidFill>
              <a:srgbClr val="D74120"/>
            </a:solidFill>
          </a:ln>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nSpc>
                <a:spcPct val="115000"/>
              </a:lnSpc>
              <a:spcAft>
                <a:spcPts val="800"/>
              </a:spcAft>
              <a:buFont typeface="+mj-lt"/>
              <a:buAutoNum type="arabicPeriod"/>
            </a:pPr>
            <a:r>
              <a:rPr lang="en-US" sz="2400" i="1" kern="100" dirty="0">
                <a:effectLst/>
                <a:latin typeface="Aptos" panose="020B0004020202020204" pitchFamily="34" charset="0"/>
                <a:ea typeface="Aptos" panose="020B0004020202020204" pitchFamily="34" charset="0"/>
                <a:cs typeface="Times New Roman" panose="02020603050405020304" pitchFamily="18" charset="0"/>
              </a:rPr>
              <a:t>The sun had been unrelenting since our arrival, but fortunately, most of Tassos is within a short distance of the coast.</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2400" i="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2400" i="1" kern="100" dirty="0">
                <a:effectLst/>
                <a:latin typeface="Aptos" panose="020B0004020202020204" pitchFamily="34" charset="0"/>
                <a:ea typeface="Aptos" panose="020B0004020202020204" pitchFamily="34" charset="0"/>
                <a:cs typeface="Times New Roman" panose="02020603050405020304" pitchFamily="18" charset="0"/>
              </a:rPr>
              <a:t>2.    On our morning beach visits, fresh breezes whipped the heaviness out of the air, while fun in the sea energised us.</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28898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58F3313-6429-035D-EBBE-25BB4D39BF75}"/>
              </a:ext>
            </a:extLst>
          </p:cNvPr>
          <p:cNvSpPr/>
          <p:nvPr/>
        </p:nvSpPr>
        <p:spPr>
          <a:xfrm>
            <a:off x="890154" y="1067487"/>
            <a:ext cx="10411691" cy="5084618"/>
          </a:xfrm>
          <a:prstGeom prst="roundRect">
            <a:avLst/>
          </a:prstGeom>
          <a:ln>
            <a:solidFill>
              <a:srgbClr val="D74120"/>
            </a:solidFill>
          </a:ln>
        </p:spPr>
        <p:style>
          <a:lnRef idx="2">
            <a:schemeClr val="accent6"/>
          </a:lnRef>
          <a:fillRef idx="1">
            <a:schemeClr val="lt1"/>
          </a:fillRef>
          <a:effectRef idx="0">
            <a:schemeClr val="accent6"/>
          </a:effectRef>
          <a:fontRef idx="minor">
            <a:schemeClr val="dk1"/>
          </a:fontRef>
        </p:style>
        <p:txBody>
          <a:bodyPr rtlCol="0" anchor="ctr"/>
          <a:lstStyle/>
          <a:p>
            <a:pPr lvl="0">
              <a:lnSpc>
                <a:spcPct val="115000"/>
              </a:lnSpc>
              <a:spcAft>
                <a:spcPts val="800"/>
              </a:spcAft>
            </a:pPr>
            <a:r>
              <a:rPr lang="en-GB" sz="2400" i="1" kern="100" dirty="0">
                <a:effectLst/>
                <a:latin typeface="Aptos" panose="020B0004020202020204" pitchFamily="34" charset="0"/>
                <a:ea typeface="Aptos" panose="020B0004020202020204" pitchFamily="34" charset="0"/>
                <a:cs typeface="Times New Roman" panose="02020603050405020304" pitchFamily="18" charset="0"/>
              </a:rPr>
              <a:t>3.  Everywhere was parched and begged for hydration. In front of me a dying tree had collapsed, its trunk riven at the base. Oddly, its spindly uppermost branches still stretched skyward, while its lower boughs wept dry tears into the cracked earth.</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indent="-457200">
              <a:lnSpc>
                <a:spcPct val="115000"/>
              </a:lnSpc>
              <a:spcAft>
                <a:spcPts val="800"/>
              </a:spcAft>
              <a:buAutoNum type="arabicPeriod" startAt="4"/>
            </a:pPr>
            <a:r>
              <a:rPr lang="en-GB" sz="2400" i="1" kern="100" dirty="0">
                <a:effectLst/>
                <a:latin typeface="Aptos" panose="020B0004020202020204" pitchFamily="34" charset="0"/>
                <a:ea typeface="Aptos" panose="020B0004020202020204" pitchFamily="34" charset="0"/>
                <a:cs typeface="Times New Roman" panose="02020603050405020304" pitchFamily="18" charset="0"/>
              </a:rPr>
              <a:t>An evening walk to see this open landscape under a vast sky is a tempting idea. My camera would capture some spectacular panoramic vistas.</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57436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03E61A7-2D0A-73FD-ADC2-16F2FD4D788B}"/>
              </a:ext>
            </a:extLst>
          </p:cNvPr>
          <p:cNvSpPr/>
          <p:nvPr/>
        </p:nvSpPr>
        <p:spPr>
          <a:xfrm>
            <a:off x="3396000" y="1872134"/>
            <a:ext cx="5400000" cy="3600000"/>
          </a:xfrm>
          <a:prstGeom prst="ellipse">
            <a:avLst/>
          </a:prstGeom>
          <a:solidFill>
            <a:srgbClr val="D74120"/>
          </a:solidFill>
          <a:ln>
            <a:solidFill>
              <a:srgbClr val="D74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Putting it all together</a:t>
            </a:r>
          </a:p>
        </p:txBody>
      </p:sp>
    </p:spTree>
    <p:extLst>
      <p:ext uri="{BB962C8B-B14F-4D97-AF65-F5344CB8AC3E}">
        <p14:creationId xmlns:p14="http://schemas.microsoft.com/office/powerpoint/2010/main" val="619020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a:xfrm>
            <a:off x="282000" y="1094509"/>
            <a:ext cx="11627999" cy="4364182"/>
          </a:xfrm>
        </p:spPr>
        <p:txBody>
          <a:bodyPr>
            <a:noAutofit/>
          </a:bodyPr>
          <a:lstStyle/>
          <a:p>
            <a:pPr>
              <a:lnSpc>
                <a:spcPct val="115000"/>
              </a:lnSpc>
              <a:spcAft>
                <a:spcPts val="800"/>
              </a:spcAft>
              <a:buNone/>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On the next slide there is part of a text from an exam paper. Read it carefully and answer using the table below.</a:t>
            </a:r>
            <a:br>
              <a:rPr lang="en-GB" sz="2800" kern="100" dirty="0">
                <a:effectLst/>
                <a:latin typeface="Aptos" panose="020B0004020202020204" pitchFamily="34" charset="0"/>
                <a:ea typeface="Aptos" panose="020B0004020202020204" pitchFamily="34" charset="0"/>
                <a:cs typeface="Times New Roman" panose="02020603050405020304" pitchFamily="18" charset="0"/>
              </a:rPr>
            </a:br>
            <a:br>
              <a:rPr lang="en-GB" sz="2800" kern="100" dirty="0">
                <a:effectLst/>
                <a:latin typeface="Aptos" panose="020B0004020202020204" pitchFamily="34" charset="0"/>
                <a:ea typeface="Aptos" panose="020B0004020202020204" pitchFamily="34" charset="0"/>
                <a:cs typeface="Times New Roman" panose="02020603050405020304" pitchFamily="18" charset="0"/>
              </a:rPr>
            </a:br>
            <a:r>
              <a:rPr lang="en-GB" sz="2800" kern="100" dirty="0">
                <a:effectLst/>
                <a:latin typeface="Aptos" panose="020B0004020202020204" pitchFamily="34" charset="0"/>
                <a:ea typeface="Aptos" panose="020B0004020202020204" pitchFamily="34" charset="0"/>
                <a:cs typeface="Times New Roman" panose="02020603050405020304" pitchFamily="18" charset="0"/>
              </a:rPr>
              <a:t>Question: </a:t>
            </a:r>
            <a:r>
              <a:rPr lang="en-GB" sz="2800" b="1" i="1" kern="100" dirty="0">
                <a:effectLst/>
                <a:latin typeface="Aptos" panose="020B0004020202020204" pitchFamily="34" charset="0"/>
                <a:ea typeface="Aptos" panose="020B0004020202020204" pitchFamily="34" charset="0"/>
                <a:cs typeface="Times New Roman" panose="02020603050405020304" pitchFamily="18" charset="0"/>
              </a:rPr>
              <a:t>According to the writer, what might supporters of the Hyperloop consider to be its advantages and appeal?</a:t>
            </a:r>
            <a:br>
              <a:rPr lang="en-GB" sz="2800" i="1" kern="100" dirty="0">
                <a:effectLst/>
                <a:latin typeface="Aptos" panose="020B0004020202020204" pitchFamily="34" charset="0"/>
                <a:ea typeface="Aptos" panose="020B0004020202020204" pitchFamily="34" charset="0"/>
                <a:cs typeface="Times New Roman" panose="02020603050405020304" pitchFamily="18" charset="0"/>
              </a:rPr>
            </a:br>
            <a:r>
              <a:rPr lang="en-GB" sz="2800" b="1" kern="100" dirty="0">
                <a:effectLst/>
                <a:latin typeface="Aptos" panose="020B0004020202020204" pitchFamily="34" charset="0"/>
                <a:ea typeface="Aptos" panose="020B0004020202020204" pitchFamily="34" charset="0"/>
                <a:cs typeface="Times New Roman" panose="02020603050405020304" pitchFamily="18" charset="0"/>
              </a:rPr>
              <a:t> </a:t>
            </a:r>
            <a:br>
              <a:rPr lang="en-GB" sz="2800" kern="100" dirty="0">
                <a:effectLst/>
                <a:latin typeface="Aptos" panose="020B0004020202020204" pitchFamily="34" charset="0"/>
                <a:ea typeface="Aptos" panose="020B0004020202020204" pitchFamily="34" charset="0"/>
                <a:cs typeface="Times New Roman" panose="02020603050405020304" pitchFamily="18" charset="0"/>
              </a:rPr>
            </a:br>
            <a:r>
              <a:rPr lang="en-GB" sz="2800" b="1" kern="100" dirty="0">
                <a:effectLst/>
                <a:latin typeface="Aptos" panose="020B0004020202020204" pitchFamily="34" charset="0"/>
                <a:ea typeface="Aptos" panose="020B0004020202020204" pitchFamily="34" charset="0"/>
                <a:cs typeface="Times New Roman" panose="02020603050405020304" pitchFamily="18" charset="0"/>
              </a:rPr>
              <a:t>Top tip: </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Highlight everything you think is relevant </a:t>
            </a:r>
            <a:r>
              <a:rPr lang="en-GB" sz="2800" b="1" kern="100" dirty="0">
                <a:effectLst/>
                <a:latin typeface="Aptos" panose="020B0004020202020204" pitchFamily="34" charset="0"/>
                <a:ea typeface="Aptos" panose="020B0004020202020204" pitchFamily="34" charset="0"/>
                <a:cs typeface="Times New Roman" panose="02020603050405020304" pitchFamily="18" charset="0"/>
              </a:rPr>
              <a:t>before</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 you start filling in the table.</a:t>
            </a:r>
          </a:p>
        </p:txBody>
      </p:sp>
    </p:spTree>
    <p:extLst>
      <p:ext uri="{BB962C8B-B14F-4D97-AF65-F5344CB8AC3E}">
        <p14:creationId xmlns:p14="http://schemas.microsoft.com/office/powerpoint/2010/main" val="2685832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07CCA75-EACA-2F7B-CA0F-3927AF1C0A0A}"/>
              </a:ext>
            </a:extLst>
          </p:cNvPr>
          <p:cNvSpPr/>
          <p:nvPr/>
        </p:nvSpPr>
        <p:spPr>
          <a:xfrm>
            <a:off x="641684" y="946484"/>
            <a:ext cx="10940716" cy="5470358"/>
          </a:xfrm>
          <a:prstGeom prst="roundRect">
            <a:avLst/>
          </a:prstGeom>
          <a:noFill/>
          <a:ln>
            <a:solidFill>
              <a:srgbClr val="D74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buNone/>
            </a:pPr>
            <a:r>
              <a:rPr lang="en-GB" sz="2000" i="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I presume you’ve all heard of the Hyperloop concept – a supposedly less-polluting transport service carrying passengers inside giant low-pressure tubes in convoys of small pods at insane speeds. The ‘train’, powered along by magnets, floats on an air-cushion. No? Well don’t worry, you can forget it: it’s never going to happen.</a:t>
            </a:r>
            <a:endParaRPr lang="en-GB" sz="2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2000" i="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Having read all the publicly available documents promoting its cost-effectiveness to run, it’s quite clear that there’s a huge gap between the exciting theory of this futuristic transportation, and it actually existing. Too many unknowns need to be discovered gradually, at great expense, before the technology can be applied to the design of a reliable transportation mode.</a:t>
            </a:r>
            <a:endParaRPr lang="en-GB" sz="2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2000" i="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The science behind Hyperloop appears sound enough, but we know that in reality things can go wrong. Multiple things could go wrong with Hyperloops (below, or even way above, ground since they can climb and simply go straight over obstacles apparently). A big question is the air-cushion, whose flow could be stopped by any sort of disturbance external to the tube. For example, oil pipelines fail, and it sure isn’t the oil inside that’s breaking them.</a:t>
            </a:r>
            <a:endParaRPr lang="en-GB" sz="2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77366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87B1F655-413B-1F7E-E068-53DEF084A9D9}"/>
              </a:ext>
            </a:extLst>
          </p:cNvPr>
          <p:cNvGraphicFramePr>
            <a:graphicFrameLocks noGrp="1"/>
          </p:cNvGraphicFramePr>
          <p:nvPr>
            <p:extLst>
              <p:ext uri="{D42A27DB-BD31-4B8C-83A1-F6EECF244321}">
                <p14:modId xmlns:p14="http://schemas.microsoft.com/office/powerpoint/2010/main" val="1824915227"/>
              </p:ext>
            </p:extLst>
          </p:nvPr>
        </p:nvGraphicFramePr>
        <p:xfrm>
          <a:off x="823047" y="705907"/>
          <a:ext cx="10856335" cy="5757239"/>
        </p:xfrm>
        <a:graphic>
          <a:graphicData uri="http://schemas.openxmlformats.org/drawingml/2006/table">
            <a:tbl>
              <a:tblPr firstRow="1" firstCol="1" bandRow="1"/>
              <a:tblGrid>
                <a:gridCol w="1018684">
                  <a:extLst>
                    <a:ext uri="{9D8B030D-6E8A-4147-A177-3AD203B41FA5}">
                      <a16:colId xmlns:a16="http://schemas.microsoft.com/office/drawing/2014/main" val="3145321607"/>
                    </a:ext>
                  </a:extLst>
                </a:gridCol>
                <a:gridCol w="9837651">
                  <a:extLst>
                    <a:ext uri="{9D8B030D-6E8A-4147-A177-3AD203B41FA5}">
                      <a16:colId xmlns:a16="http://schemas.microsoft.com/office/drawing/2014/main" val="1760238130"/>
                    </a:ext>
                  </a:extLst>
                </a:gridCol>
              </a:tblGrid>
              <a:tr h="370253">
                <a:tc>
                  <a:txBody>
                    <a:bodyPr/>
                    <a:lstStyle/>
                    <a:p>
                      <a:pPr algn="ctr">
                        <a:lnSpc>
                          <a:spcPct val="115000"/>
                        </a:lnSpc>
                        <a:spcAft>
                          <a:spcPts val="800"/>
                        </a:spcAft>
                        <a:buNone/>
                      </a:pPr>
                      <a:r>
                        <a:rPr lang="en-US" sz="18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Point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4120"/>
                    </a:solidFill>
                  </a:tcPr>
                </a:tc>
                <a:tc>
                  <a:txBody>
                    <a:bodyPr/>
                    <a:lstStyle/>
                    <a:p>
                      <a:pPr>
                        <a:lnSpc>
                          <a:spcPct val="115000"/>
                        </a:lnSpc>
                        <a:spcAft>
                          <a:spcPts val="800"/>
                        </a:spcAft>
                        <a:buNone/>
                      </a:pPr>
                      <a:r>
                        <a:rPr lang="en-US" sz="18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Your own words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4120"/>
                    </a:solidFill>
                  </a:tcPr>
                </a:tc>
                <a:extLst>
                  <a:ext uri="{0D108BD9-81ED-4DB2-BD59-A6C34878D82A}">
                    <a16:rowId xmlns:a16="http://schemas.microsoft.com/office/drawing/2014/main" val="3080039134"/>
                  </a:ext>
                </a:extLst>
              </a:tr>
              <a:tr h="598554">
                <a:tc>
                  <a:txBody>
                    <a:bodyPr/>
                    <a:lstStyle/>
                    <a:p>
                      <a:pPr algn="ctr">
                        <a:lnSpc>
                          <a:spcPct val="115000"/>
                        </a:lnSpc>
                        <a:spcAft>
                          <a:spcPts val="800"/>
                        </a:spcAft>
                        <a:buNone/>
                      </a:pPr>
                      <a:r>
                        <a:rPr lang="en-US" sz="22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1</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4120"/>
                    </a:solidFill>
                  </a:tcPr>
                </a:tc>
                <a:tc>
                  <a:txBody>
                    <a:bodyPr/>
                    <a:lstStyle/>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2C9"/>
                    </a:solidFill>
                  </a:tcPr>
                </a:tc>
                <a:extLst>
                  <a:ext uri="{0D108BD9-81ED-4DB2-BD59-A6C34878D82A}">
                    <a16:rowId xmlns:a16="http://schemas.microsoft.com/office/drawing/2014/main" val="1803881792"/>
                  </a:ext>
                </a:extLst>
              </a:tr>
              <a:tr h="598554">
                <a:tc>
                  <a:txBody>
                    <a:bodyPr/>
                    <a:lstStyle/>
                    <a:p>
                      <a:pPr algn="ctr">
                        <a:lnSpc>
                          <a:spcPct val="115000"/>
                        </a:lnSpc>
                        <a:spcAft>
                          <a:spcPts val="800"/>
                        </a:spcAft>
                        <a:buNone/>
                      </a:pPr>
                      <a:r>
                        <a:rPr lang="en-US" sz="22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2</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4120"/>
                    </a:solidFill>
                  </a:tcPr>
                </a:tc>
                <a:tc>
                  <a:txBody>
                    <a:bodyPr/>
                    <a:lstStyle/>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2C9"/>
                    </a:solidFill>
                  </a:tcPr>
                </a:tc>
                <a:extLst>
                  <a:ext uri="{0D108BD9-81ED-4DB2-BD59-A6C34878D82A}">
                    <a16:rowId xmlns:a16="http://schemas.microsoft.com/office/drawing/2014/main" val="1467533833"/>
                  </a:ext>
                </a:extLst>
              </a:tr>
              <a:tr h="598554">
                <a:tc>
                  <a:txBody>
                    <a:bodyPr/>
                    <a:lstStyle/>
                    <a:p>
                      <a:pPr algn="ctr">
                        <a:lnSpc>
                          <a:spcPct val="115000"/>
                        </a:lnSpc>
                        <a:spcAft>
                          <a:spcPts val="800"/>
                        </a:spcAft>
                        <a:buNone/>
                      </a:pPr>
                      <a:r>
                        <a:rPr lang="en-US" sz="22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3</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4120"/>
                    </a:solidFill>
                  </a:tcPr>
                </a:tc>
                <a:tc>
                  <a:txBody>
                    <a:bodyPr/>
                    <a:lstStyle/>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2C9"/>
                    </a:solidFill>
                  </a:tcPr>
                </a:tc>
                <a:extLst>
                  <a:ext uri="{0D108BD9-81ED-4DB2-BD59-A6C34878D82A}">
                    <a16:rowId xmlns:a16="http://schemas.microsoft.com/office/drawing/2014/main" val="4056836857"/>
                  </a:ext>
                </a:extLst>
              </a:tr>
              <a:tr h="598554">
                <a:tc>
                  <a:txBody>
                    <a:bodyPr/>
                    <a:lstStyle/>
                    <a:p>
                      <a:pPr algn="ctr">
                        <a:lnSpc>
                          <a:spcPct val="115000"/>
                        </a:lnSpc>
                        <a:spcAft>
                          <a:spcPts val="800"/>
                        </a:spcAft>
                        <a:buNone/>
                      </a:pPr>
                      <a:r>
                        <a:rPr lang="en-US" sz="22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4</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4120"/>
                    </a:solidFill>
                  </a:tcPr>
                </a:tc>
                <a:tc>
                  <a:txBody>
                    <a:bodyPr/>
                    <a:lstStyle/>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2C9"/>
                    </a:solidFill>
                  </a:tcPr>
                </a:tc>
                <a:extLst>
                  <a:ext uri="{0D108BD9-81ED-4DB2-BD59-A6C34878D82A}">
                    <a16:rowId xmlns:a16="http://schemas.microsoft.com/office/drawing/2014/main" val="562831585"/>
                  </a:ext>
                </a:extLst>
              </a:tr>
              <a:tr h="598554">
                <a:tc>
                  <a:txBody>
                    <a:bodyPr/>
                    <a:lstStyle/>
                    <a:p>
                      <a:pPr algn="ctr">
                        <a:lnSpc>
                          <a:spcPct val="115000"/>
                        </a:lnSpc>
                        <a:spcAft>
                          <a:spcPts val="800"/>
                        </a:spcAft>
                        <a:buNone/>
                      </a:pPr>
                      <a:r>
                        <a:rPr lang="en-US" sz="22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5</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4120"/>
                    </a:solidFill>
                  </a:tcPr>
                </a:tc>
                <a:tc>
                  <a:txBody>
                    <a:bodyPr/>
                    <a:lstStyle/>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2C9"/>
                    </a:solidFill>
                  </a:tcPr>
                </a:tc>
                <a:extLst>
                  <a:ext uri="{0D108BD9-81ED-4DB2-BD59-A6C34878D82A}">
                    <a16:rowId xmlns:a16="http://schemas.microsoft.com/office/drawing/2014/main" val="3557309627"/>
                  </a:ext>
                </a:extLst>
              </a:tr>
              <a:tr h="598554">
                <a:tc>
                  <a:txBody>
                    <a:bodyPr/>
                    <a:lstStyle/>
                    <a:p>
                      <a:pPr algn="ctr">
                        <a:lnSpc>
                          <a:spcPct val="115000"/>
                        </a:lnSpc>
                        <a:spcAft>
                          <a:spcPts val="800"/>
                        </a:spcAft>
                        <a:buNone/>
                      </a:pPr>
                      <a:r>
                        <a:rPr lang="en-US" sz="22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6</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4120"/>
                    </a:solidFill>
                  </a:tcPr>
                </a:tc>
                <a:tc>
                  <a:txBody>
                    <a:bodyPr/>
                    <a:lstStyle/>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2C9"/>
                    </a:solidFill>
                  </a:tcPr>
                </a:tc>
                <a:extLst>
                  <a:ext uri="{0D108BD9-81ED-4DB2-BD59-A6C34878D82A}">
                    <a16:rowId xmlns:a16="http://schemas.microsoft.com/office/drawing/2014/main" val="4130327498"/>
                  </a:ext>
                </a:extLst>
              </a:tr>
              <a:tr h="598554">
                <a:tc>
                  <a:txBody>
                    <a:bodyPr/>
                    <a:lstStyle/>
                    <a:p>
                      <a:pPr algn="ctr">
                        <a:lnSpc>
                          <a:spcPct val="115000"/>
                        </a:lnSpc>
                        <a:spcAft>
                          <a:spcPts val="800"/>
                        </a:spcAft>
                        <a:buNone/>
                      </a:pPr>
                      <a:r>
                        <a:rPr lang="en-US" sz="22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7</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4120"/>
                    </a:solidFill>
                  </a:tcPr>
                </a:tc>
                <a:tc>
                  <a:txBody>
                    <a:bodyPr/>
                    <a:lstStyle/>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2C9"/>
                    </a:solidFill>
                  </a:tcPr>
                </a:tc>
                <a:extLst>
                  <a:ext uri="{0D108BD9-81ED-4DB2-BD59-A6C34878D82A}">
                    <a16:rowId xmlns:a16="http://schemas.microsoft.com/office/drawing/2014/main" val="551548673"/>
                  </a:ext>
                </a:extLst>
              </a:tr>
              <a:tr h="598554">
                <a:tc>
                  <a:txBody>
                    <a:bodyPr/>
                    <a:lstStyle/>
                    <a:p>
                      <a:pPr algn="ctr">
                        <a:lnSpc>
                          <a:spcPct val="115000"/>
                        </a:lnSpc>
                        <a:spcAft>
                          <a:spcPts val="800"/>
                        </a:spcAft>
                        <a:buNone/>
                      </a:pPr>
                      <a:r>
                        <a:rPr lang="en-US" sz="22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8</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4120"/>
                    </a:solidFill>
                  </a:tcPr>
                </a:tc>
                <a:tc>
                  <a:txBody>
                    <a:bodyPr/>
                    <a:lstStyle/>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2C9"/>
                    </a:solidFill>
                  </a:tcPr>
                </a:tc>
                <a:extLst>
                  <a:ext uri="{0D108BD9-81ED-4DB2-BD59-A6C34878D82A}">
                    <a16:rowId xmlns:a16="http://schemas.microsoft.com/office/drawing/2014/main" val="1793455151"/>
                  </a:ext>
                </a:extLst>
              </a:tr>
              <a:tr h="598554">
                <a:tc>
                  <a:txBody>
                    <a:bodyPr/>
                    <a:lstStyle/>
                    <a:p>
                      <a:pPr algn="ctr">
                        <a:lnSpc>
                          <a:spcPct val="115000"/>
                        </a:lnSpc>
                        <a:spcAft>
                          <a:spcPts val="800"/>
                        </a:spcAft>
                        <a:buNone/>
                      </a:pPr>
                      <a:r>
                        <a:rPr lang="en-US" sz="22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9</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4120"/>
                    </a:solidFill>
                  </a:tcPr>
                </a:tc>
                <a:tc>
                  <a:txBody>
                    <a:bodyPr/>
                    <a:lstStyle/>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2C9"/>
                    </a:solidFill>
                  </a:tcPr>
                </a:tc>
                <a:extLst>
                  <a:ext uri="{0D108BD9-81ED-4DB2-BD59-A6C34878D82A}">
                    <a16:rowId xmlns:a16="http://schemas.microsoft.com/office/drawing/2014/main" val="2630816230"/>
                  </a:ext>
                </a:extLst>
              </a:tr>
            </a:tbl>
          </a:graphicData>
        </a:graphic>
      </p:graphicFrame>
      <p:sp>
        <p:nvSpPr>
          <p:cNvPr id="9" name="Rectangle 1">
            <a:extLst>
              <a:ext uri="{FF2B5EF4-FFF2-40B4-BE49-F238E27FC236}">
                <a16:creationId xmlns:a16="http://schemas.microsoft.com/office/drawing/2014/main" id="{6D90E1F6-D27C-1F21-0376-5FEFA1246EFB}"/>
              </a:ext>
            </a:extLst>
          </p:cNvPr>
          <p:cNvSpPr>
            <a:spLocks noChangeArrowheads="1"/>
          </p:cNvSpPr>
          <p:nvPr/>
        </p:nvSpPr>
        <p:spPr bwMode="auto">
          <a:xfrm>
            <a:off x="3233738" y="2103592"/>
            <a:ext cx="18599448" cy="604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837461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a:xfrm>
            <a:off x="282000" y="703200"/>
            <a:ext cx="11627999" cy="339537"/>
          </a:xfrm>
        </p:spPr>
        <p:txBody>
          <a:bodyPr>
            <a:normAutofit fontScale="90000"/>
          </a:bodyPr>
          <a:lstStyle/>
          <a:p>
            <a:r>
              <a:rPr lang="en-GB" sz="2000" b="1" dirty="0">
                <a:latin typeface="Aptos" panose="020B0004020202020204" pitchFamily="34" charset="0"/>
              </a:rPr>
              <a:t>Answers</a:t>
            </a:r>
          </a:p>
        </p:txBody>
      </p:sp>
      <p:sp>
        <p:nvSpPr>
          <p:cNvPr id="6" name="Rectangle: Rounded Corners 5">
            <a:extLst>
              <a:ext uri="{FF2B5EF4-FFF2-40B4-BE49-F238E27FC236}">
                <a16:creationId xmlns:a16="http://schemas.microsoft.com/office/drawing/2014/main" id="{79CB47BD-99F8-8C8E-E53D-80D810E4470C}"/>
              </a:ext>
            </a:extLst>
          </p:cNvPr>
          <p:cNvSpPr/>
          <p:nvPr/>
        </p:nvSpPr>
        <p:spPr>
          <a:xfrm rot="10800000" flipH="1" flipV="1">
            <a:off x="770021" y="1283368"/>
            <a:ext cx="10459452" cy="4604084"/>
          </a:xfrm>
          <a:prstGeom prst="roundRect">
            <a:avLst/>
          </a:prstGeom>
          <a:ln>
            <a:solidFill>
              <a:srgbClr val="D74120"/>
            </a:solidFill>
          </a:ln>
        </p:spPr>
        <p:style>
          <a:lnRef idx="2">
            <a:schemeClr val="accent6"/>
          </a:lnRef>
          <a:fillRef idx="1">
            <a:schemeClr val="lt1"/>
          </a:fillRef>
          <a:effectRef idx="0">
            <a:schemeClr val="accent6"/>
          </a:effectRef>
          <a:fontRef idx="minor">
            <a:schemeClr val="dk1"/>
          </a:fontRef>
        </p:style>
        <p:txBody>
          <a:bodyPr rtlCol="0" anchor="ctr"/>
          <a:lstStyle/>
          <a:p>
            <a:pPr>
              <a:lnSpc>
                <a:spcPct val="115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 presume you’ve all heard of the Hyperloop concept – a supposedly </a:t>
            </a:r>
            <a:r>
              <a:rPr lang="en-GB"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less-polluting</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transport service</a:t>
            </a:r>
            <a:r>
              <a:rPr lang="en-GB" sz="1800" kern="100" baseline="30000" dirty="0">
                <a:effectLst/>
                <a:latin typeface="Aptos" panose="020B0004020202020204" pitchFamily="34" charset="0"/>
                <a:ea typeface="Aptos" panose="020B0004020202020204" pitchFamily="34" charset="0"/>
                <a:cs typeface="Times New Roman" panose="02020603050405020304" pitchFamily="18" charset="0"/>
              </a:rPr>
              <a:t>1</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carrying passengers inside giant low-pressure tubes in convoys of small pods </a:t>
            </a:r>
            <a:r>
              <a:rPr lang="en-GB"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at insane speeds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a:t>
            </a:r>
            <a:r>
              <a:rPr lang="en-GB" sz="1800" kern="100" baseline="30000" dirty="0">
                <a:effectLst/>
                <a:latin typeface="Aptos" panose="020B0004020202020204" pitchFamily="34" charset="0"/>
                <a:ea typeface="Aptos" panose="020B0004020202020204" pitchFamily="34" charset="0"/>
                <a:cs typeface="Times New Roman" panose="02020603050405020304" pitchFamily="18" charset="0"/>
              </a:rPr>
              <a:t>2</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The ‘train’, powered along by magnets, </a:t>
            </a:r>
            <a:r>
              <a:rPr lang="en-GB"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floats on an air-cushion</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800" kern="100" baseline="30000" dirty="0">
                <a:effectLst/>
                <a:latin typeface="Aptos" panose="020B0004020202020204" pitchFamily="34" charset="0"/>
                <a:ea typeface="Aptos" panose="020B0004020202020204" pitchFamily="34" charset="0"/>
                <a:cs typeface="Times New Roman" panose="02020603050405020304" pitchFamily="18" charset="0"/>
              </a:rPr>
              <a:t>3.</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No? Well don’t worry, you can forget it: it’s never going to happen. </a:t>
            </a:r>
          </a:p>
          <a:p>
            <a:pPr>
              <a:lnSpc>
                <a:spcPct val="115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Having read all the publicly available documents promoting </a:t>
            </a:r>
            <a:r>
              <a:rPr lang="en-GB"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its cost-effectiveness</a:t>
            </a:r>
            <a:r>
              <a:rPr lang="en-GB" sz="1800" kern="100" baseline="30000" dirty="0">
                <a:effectLst/>
                <a:latin typeface="Aptos" panose="020B0004020202020204" pitchFamily="34" charset="0"/>
                <a:ea typeface="Aptos" panose="020B0004020202020204" pitchFamily="34" charset="0"/>
                <a:cs typeface="Times New Roman" panose="02020603050405020304" pitchFamily="18" charset="0"/>
              </a:rPr>
              <a:t> 4</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to run, it’s quite clear that there’s a huge gap between the </a:t>
            </a:r>
            <a:r>
              <a:rPr lang="en-GB"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exciting theory</a:t>
            </a:r>
            <a:r>
              <a:rPr lang="en-GB" sz="1800" kern="100" baseline="30000" dirty="0">
                <a:effectLst/>
                <a:latin typeface="Aptos" panose="020B0004020202020204" pitchFamily="34" charset="0"/>
                <a:ea typeface="Aptos" panose="020B0004020202020204" pitchFamily="34" charset="0"/>
                <a:cs typeface="Times New Roman" panose="02020603050405020304" pitchFamily="18" charset="0"/>
              </a:rPr>
              <a:t>5</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of </a:t>
            </a:r>
            <a:r>
              <a:rPr lang="en-GB"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this futuristic</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transportation</a:t>
            </a:r>
            <a:r>
              <a:rPr lang="en-GB" sz="1800" kern="100" baseline="30000" dirty="0">
                <a:effectLst/>
                <a:latin typeface="Aptos" panose="020B0004020202020204" pitchFamily="34" charset="0"/>
                <a:ea typeface="Aptos" panose="020B0004020202020204" pitchFamily="34" charset="0"/>
                <a:cs typeface="Times New Roman" panose="02020603050405020304" pitchFamily="18" charset="0"/>
              </a:rPr>
              <a:t>6</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and it actually existing. Too many unknowns need to be discovered gradually, at great expense, before the technology can be applied to the design of a reliable transportation mode. </a:t>
            </a:r>
          </a:p>
          <a:p>
            <a:pPr>
              <a:lnSpc>
                <a:spcPct val="115000"/>
              </a:lnSpc>
              <a:spcAft>
                <a:spcPts val="800"/>
              </a:spcAft>
            </a:pPr>
            <a:r>
              <a:rPr lang="en-GB"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The science behind Hyperloop appears sound enough</a:t>
            </a:r>
            <a:r>
              <a:rPr lang="en-GB" sz="1800" kern="100" baseline="30000" dirty="0">
                <a:effectLst/>
                <a:latin typeface="Aptos" panose="020B0004020202020204" pitchFamily="34" charset="0"/>
                <a:ea typeface="Aptos" panose="020B0004020202020204" pitchFamily="34" charset="0"/>
                <a:cs typeface="Times New Roman" panose="02020603050405020304" pitchFamily="18" charset="0"/>
              </a:rPr>
              <a:t>7</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but we know that in reality things can go wrong. Multiple things could go wrong with Hyperloops (</a:t>
            </a:r>
            <a:r>
              <a:rPr lang="en-GB"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below, or even way above, ground</a:t>
            </a:r>
            <a:r>
              <a:rPr lang="en-GB" sz="1800" kern="100" baseline="30000" dirty="0">
                <a:effectLst/>
                <a:latin typeface="Aptos" panose="020B0004020202020204" pitchFamily="34" charset="0"/>
                <a:ea typeface="Aptos" panose="020B0004020202020204" pitchFamily="34" charset="0"/>
                <a:cs typeface="Times New Roman" panose="02020603050405020304" pitchFamily="18" charset="0"/>
              </a:rPr>
              <a:t>8</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since they </a:t>
            </a:r>
            <a:r>
              <a:rPr lang="en-GB"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can climb and simply go straight over obstacles</a:t>
            </a:r>
            <a:r>
              <a:rPr lang="en-GB" sz="1800" kern="100" baseline="30000" dirty="0">
                <a:effectLst/>
                <a:latin typeface="Aptos" panose="020B0004020202020204" pitchFamily="34" charset="0"/>
                <a:ea typeface="Aptos" panose="020B0004020202020204" pitchFamily="34" charset="0"/>
                <a:cs typeface="Times New Roman" panose="02020603050405020304" pitchFamily="18" charset="0"/>
              </a:rPr>
              <a:t>9</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apparently). A big question is the air-cushion, whose flow could be stopped by any sort of disturbance external to the tube. For example, oil pipelines fail, and it sure isn’t the oil inside that’s breaking them.</a:t>
            </a:r>
          </a:p>
        </p:txBody>
      </p:sp>
    </p:spTree>
    <p:extLst>
      <p:ext uri="{BB962C8B-B14F-4D97-AF65-F5344CB8AC3E}">
        <p14:creationId xmlns:p14="http://schemas.microsoft.com/office/powerpoint/2010/main" val="1878325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37FE0D-D463-CD6B-3B0D-C07702B34133}"/>
              </a:ext>
            </a:extLst>
          </p:cNvPr>
          <p:cNvSpPr>
            <a:spLocks noGrp="1"/>
          </p:cNvSpPr>
          <p:nvPr>
            <p:ph type="title"/>
          </p:nvPr>
        </p:nvSpPr>
        <p:spPr>
          <a:xfrm>
            <a:off x="175041" y="735285"/>
            <a:ext cx="11627999" cy="387663"/>
          </a:xfrm>
        </p:spPr>
        <p:txBody>
          <a:bodyPr>
            <a:noAutofit/>
          </a:bodyPr>
          <a:lstStyle/>
          <a:p>
            <a:r>
              <a:rPr lang="en-GB" sz="2800" b="1" dirty="0">
                <a:latin typeface="Aptos" panose="020B0004020202020204" pitchFamily="34" charset="0"/>
              </a:rPr>
              <a:t>Answers</a:t>
            </a:r>
          </a:p>
        </p:txBody>
      </p:sp>
      <p:graphicFrame>
        <p:nvGraphicFramePr>
          <p:cNvPr id="10" name="Table 9">
            <a:extLst>
              <a:ext uri="{FF2B5EF4-FFF2-40B4-BE49-F238E27FC236}">
                <a16:creationId xmlns:a16="http://schemas.microsoft.com/office/drawing/2014/main" id="{2B66B738-C56D-9E3D-D0F8-FCA2A3E1375B}"/>
              </a:ext>
            </a:extLst>
          </p:cNvPr>
          <p:cNvGraphicFramePr>
            <a:graphicFrameLocks noGrp="1"/>
          </p:cNvGraphicFramePr>
          <p:nvPr>
            <p:extLst>
              <p:ext uri="{D42A27DB-BD31-4B8C-83A1-F6EECF244321}">
                <p14:modId xmlns:p14="http://schemas.microsoft.com/office/powerpoint/2010/main" val="2716937037"/>
              </p:ext>
            </p:extLst>
          </p:nvPr>
        </p:nvGraphicFramePr>
        <p:xfrm>
          <a:off x="588475" y="1122947"/>
          <a:ext cx="11009967" cy="4999770"/>
        </p:xfrm>
        <a:graphic>
          <a:graphicData uri="http://schemas.openxmlformats.org/drawingml/2006/table">
            <a:tbl>
              <a:tblPr firstRow="1" firstCol="1" bandRow="1"/>
              <a:tblGrid>
                <a:gridCol w="1033100">
                  <a:extLst>
                    <a:ext uri="{9D8B030D-6E8A-4147-A177-3AD203B41FA5}">
                      <a16:colId xmlns:a16="http://schemas.microsoft.com/office/drawing/2014/main" val="2104893107"/>
                    </a:ext>
                  </a:extLst>
                </a:gridCol>
                <a:gridCol w="9976867">
                  <a:extLst>
                    <a:ext uri="{9D8B030D-6E8A-4147-A177-3AD203B41FA5}">
                      <a16:colId xmlns:a16="http://schemas.microsoft.com/office/drawing/2014/main" val="2702175970"/>
                    </a:ext>
                  </a:extLst>
                </a:gridCol>
              </a:tblGrid>
              <a:tr h="499977">
                <a:tc>
                  <a:txBody>
                    <a:bodyPr/>
                    <a:lstStyle/>
                    <a:p>
                      <a:pPr algn="ctr">
                        <a:lnSpc>
                          <a:spcPct val="115000"/>
                        </a:lnSpc>
                        <a:spcAft>
                          <a:spcPts val="800"/>
                        </a:spcAft>
                        <a:buNone/>
                      </a:pPr>
                      <a:r>
                        <a:rPr lang="en-US"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Point</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4120"/>
                    </a:solidFill>
                  </a:tcPr>
                </a:tc>
                <a:tc>
                  <a:txBody>
                    <a:bodyPr/>
                    <a:lstStyle/>
                    <a:p>
                      <a:pPr>
                        <a:lnSpc>
                          <a:spcPct val="115000"/>
                        </a:lnSpc>
                        <a:spcAft>
                          <a:spcPts val="800"/>
                        </a:spcAft>
                        <a:buNone/>
                      </a:pPr>
                      <a:r>
                        <a:rPr lang="en-US"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Your own words</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4120"/>
                    </a:solidFill>
                  </a:tcPr>
                </a:tc>
                <a:extLst>
                  <a:ext uri="{0D108BD9-81ED-4DB2-BD59-A6C34878D82A}">
                    <a16:rowId xmlns:a16="http://schemas.microsoft.com/office/drawing/2014/main" val="2055235038"/>
                  </a:ext>
                </a:extLst>
              </a:tr>
              <a:tr h="499977">
                <a:tc>
                  <a:txBody>
                    <a:bodyPr/>
                    <a:lstStyle/>
                    <a:p>
                      <a:pPr algn="ctr">
                        <a:lnSpc>
                          <a:spcPct val="115000"/>
                        </a:lnSpc>
                        <a:spcAft>
                          <a:spcPts val="800"/>
                        </a:spcAft>
                        <a:buNone/>
                      </a:pPr>
                      <a:r>
                        <a:rPr lang="en-US"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1</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4120"/>
                    </a:solidFill>
                  </a:tcPr>
                </a:tc>
                <a:tc>
                  <a:txBody>
                    <a:bodyPr/>
                    <a:lstStyle/>
                    <a:p>
                      <a:pPr>
                        <a:lnSpc>
                          <a:spcPct val="115000"/>
                        </a:lnSpc>
                        <a:spcAft>
                          <a:spcPts val="800"/>
                        </a:spcAft>
                        <a:buNone/>
                      </a:pPr>
                      <a:r>
                        <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It’s greener/more environmentally-friendly</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2C9"/>
                    </a:solidFill>
                  </a:tcPr>
                </a:tc>
                <a:extLst>
                  <a:ext uri="{0D108BD9-81ED-4DB2-BD59-A6C34878D82A}">
                    <a16:rowId xmlns:a16="http://schemas.microsoft.com/office/drawing/2014/main" val="3031603183"/>
                  </a:ext>
                </a:extLst>
              </a:tr>
              <a:tr h="499977">
                <a:tc>
                  <a:txBody>
                    <a:bodyPr/>
                    <a:lstStyle/>
                    <a:p>
                      <a:pPr algn="ctr">
                        <a:lnSpc>
                          <a:spcPct val="115000"/>
                        </a:lnSpc>
                        <a:spcAft>
                          <a:spcPts val="800"/>
                        </a:spcAft>
                        <a:buNone/>
                      </a:pPr>
                      <a:r>
                        <a:rPr lang="en-US"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2</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4120"/>
                    </a:solidFill>
                  </a:tcPr>
                </a:tc>
                <a:tc>
                  <a:txBody>
                    <a:bodyPr/>
                    <a:lstStyle/>
                    <a:p>
                      <a:pPr>
                        <a:lnSpc>
                          <a:spcPct val="115000"/>
                        </a:lnSpc>
                        <a:spcAft>
                          <a:spcPts val="800"/>
                        </a:spcAft>
                        <a:buNone/>
                      </a:pPr>
                      <a:r>
                        <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It’s very fast.</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2C9"/>
                    </a:solidFill>
                  </a:tcPr>
                </a:tc>
                <a:extLst>
                  <a:ext uri="{0D108BD9-81ED-4DB2-BD59-A6C34878D82A}">
                    <a16:rowId xmlns:a16="http://schemas.microsoft.com/office/drawing/2014/main" val="659670851"/>
                  </a:ext>
                </a:extLst>
              </a:tr>
              <a:tr h="499977">
                <a:tc>
                  <a:txBody>
                    <a:bodyPr/>
                    <a:lstStyle/>
                    <a:p>
                      <a:pPr algn="ctr">
                        <a:lnSpc>
                          <a:spcPct val="115000"/>
                        </a:lnSpc>
                        <a:spcAft>
                          <a:spcPts val="800"/>
                        </a:spcAft>
                        <a:buNone/>
                      </a:pPr>
                      <a:r>
                        <a:rPr lang="en-US"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3</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4120"/>
                    </a:solidFill>
                  </a:tcPr>
                </a:tc>
                <a:tc>
                  <a:txBody>
                    <a:bodyPr/>
                    <a:lstStyle/>
                    <a:p>
                      <a:pPr>
                        <a:lnSpc>
                          <a:spcPct val="115000"/>
                        </a:lnSpc>
                        <a:spcAft>
                          <a:spcPts val="800"/>
                        </a:spcAft>
                        <a:buNone/>
                      </a:pPr>
                      <a:r>
                        <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It’s a comfortable ride.</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2C9"/>
                    </a:solidFill>
                  </a:tcPr>
                </a:tc>
                <a:extLst>
                  <a:ext uri="{0D108BD9-81ED-4DB2-BD59-A6C34878D82A}">
                    <a16:rowId xmlns:a16="http://schemas.microsoft.com/office/drawing/2014/main" val="2854218677"/>
                  </a:ext>
                </a:extLst>
              </a:tr>
              <a:tr h="499977">
                <a:tc>
                  <a:txBody>
                    <a:bodyPr/>
                    <a:lstStyle/>
                    <a:p>
                      <a:pPr algn="ctr">
                        <a:lnSpc>
                          <a:spcPct val="115000"/>
                        </a:lnSpc>
                        <a:spcAft>
                          <a:spcPts val="800"/>
                        </a:spcAft>
                        <a:buNone/>
                      </a:pPr>
                      <a:r>
                        <a:rPr lang="en-US"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4</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4120"/>
                    </a:solidFill>
                  </a:tcPr>
                </a:tc>
                <a:tc>
                  <a:txBody>
                    <a:bodyPr/>
                    <a:lstStyle/>
                    <a:p>
                      <a:pPr>
                        <a:lnSpc>
                          <a:spcPct val="115000"/>
                        </a:lnSpc>
                        <a:spcAft>
                          <a:spcPts val="800"/>
                        </a:spcAft>
                        <a:buNone/>
                      </a:pPr>
                      <a:r>
                        <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It’s cheap to operate.</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2C9"/>
                    </a:solidFill>
                  </a:tcPr>
                </a:tc>
                <a:extLst>
                  <a:ext uri="{0D108BD9-81ED-4DB2-BD59-A6C34878D82A}">
                    <a16:rowId xmlns:a16="http://schemas.microsoft.com/office/drawing/2014/main" val="2404692959"/>
                  </a:ext>
                </a:extLst>
              </a:tr>
              <a:tr h="499977">
                <a:tc>
                  <a:txBody>
                    <a:bodyPr/>
                    <a:lstStyle/>
                    <a:p>
                      <a:pPr algn="ctr">
                        <a:lnSpc>
                          <a:spcPct val="115000"/>
                        </a:lnSpc>
                        <a:spcAft>
                          <a:spcPts val="800"/>
                        </a:spcAft>
                        <a:buNone/>
                      </a:pPr>
                      <a:r>
                        <a:rPr lang="en-US"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5</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4120"/>
                    </a:solidFill>
                  </a:tcPr>
                </a:tc>
                <a:tc>
                  <a:txBody>
                    <a:bodyPr/>
                    <a:lstStyle/>
                    <a:p>
                      <a:pPr>
                        <a:lnSpc>
                          <a:spcPct val="115000"/>
                        </a:lnSpc>
                        <a:spcAft>
                          <a:spcPts val="800"/>
                        </a:spcAft>
                        <a:buNone/>
                      </a:pPr>
                      <a:r>
                        <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It’s a thrilling idea.</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2C9"/>
                    </a:solidFill>
                  </a:tcPr>
                </a:tc>
                <a:extLst>
                  <a:ext uri="{0D108BD9-81ED-4DB2-BD59-A6C34878D82A}">
                    <a16:rowId xmlns:a16="http://schemas.microsoft.com/office/drawing/2014/main" val="1949896919"/>
                  </a:ext>
                </a:extLst>
              </a:tr>
              <a:tr h="499977">
                <a:tc>
                  <a:txBody>
                    <a:bodyPr/>
                    <a:lstStyle/>
                    <a:p>
                      <a:pPr algn="ctr">
                        <a:lnSpc>
                          <a:spcPct val="115000"/>
                        </a:lnSpc>
                        <a:spcAft>
                          <a:spcPts val="800"/>
                        </a:spcAft>
                        <a:buNone/>
                      </a:pPr>
                      <a:r>
                        <a:rPr lang="en-US"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6</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4120"/>
                    </a:solidFill>
                  </a:tcPr>
                </a:tc>
                <a:tc>
                  <a:txBody>
                    <a:bodyPr/>
                    <a:lstStyle/>
                    <a:p>
                      <a:pPr>
                        <a:lnSpc>
                          <a:spcPct val="115000"/>
                        </a:lnSpc>
                        <a:spcAft>
                          <a:spcPts val="800"/>
                        </a:spcAft>
                        <a:buNone/>
                      </a:pPr>
                      <a:r>
                        <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It’s ultra-modern/like something out of science fiction.</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2C9"/>
                    </a:solidFill>
                  </a:tcPr>
                </a:tc>
                <a:extLst>
                  <a:ext uri="{0D108BD9-81ED-4DB2-BD59-A6C34878D82A}">
                    <a16:rowId xmlns:a16="http://schemas.microsoft.com/office/drawing/2014/main" val="1051789322"/>
                  </a:ext>
                </a:extLst>
              </a:tr>
              <a:tr h="499977">
                <a:tc>
                  <a:txBody>
                    <a:bodyPr/>
                    <a:lstStyle/>
                    <a:p>
                      <a:pPr algn="ctr">
                        <a:lnSpc>
                          <a:spcPct val="115000"/>
                        </a:lnSpc>
                        <a:spcAft>
                          <a:spcPts val="800"/>
                        </a:spcAft>
                        <a:buNone/>
                      </a:pPr>
                      <a:r>
                        <a:rPr lang="en-US"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7</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4120"/>
                    </a:solidFill>
                  </a:tcPr>
                </a:tc>
                <a:tc>
                  <a:txBody>
                    <a:bodyPr/>
                    <a:lstStyle/>
                    <a:p>
                      <a:pPr>
                        <a:lnSpc>
                          <a:spcPct val="115000"/>
                        </a:lnSpc>
                        <a:spcAft>
                          <a:spcPts val="800"/>
                        </a:spcAft>
                        <a:buNone/>
                      </a:pPr>
                      <a:r>
                        <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 technology is secure.</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2C9"/>
                    </a:solidFill>
                  </a:tcPr>
                </a:tc>
                <a:extLst>
                  <a:ext uri="{0D108BD9-81ED-4DB2-BD59-A6C34878D82A}">
                    <a16:rowId xmlns:a16="http://schemas.microsoft.com/office/drawing/2014/main" val="2151783769"/>
                  </a:ext>
                </a:extLst>
              </a:tr>
              <a:tr h="499977">
                <a:tc>
                  <a:txBody>
                    <a:bodyPr/>
                    <a:lstStyle/>
                    <a:p>
                      <a:pPr algn="ctr">
                        <a:lnSpc>
                          <a:spcPct val="115000"/>
                        </a:lnSpc>
                        <a:spcAft>
                          <a:spcPts val="800"/>
                        </a:spcAft>
                        <a:buNone/>
                      </a:pPr>
                      <a:r>
                        <a:rPr lang="en-US"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8</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4120"/>
                    </a:solidFill>
                  </a:tcPr>
                </a:tc>
                <a:tc>
                  <a:txBody>
                    <a:bodyPr/>
                    <a:lstStyle/>
                    <a:p>
                      <a:pPr>
                        <a:lnSpc>
                          <a:spcPct val="115000"/>
                        </a:lnSpc>
                        <a:spcAft>
                          <a:spcPts val="800"/>
                        </a:spcAft>
                        <a:buNone/>
                      </a:pPr>
                      <a:r>
                        <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It can go beneath or above* the surface.</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2C9"/>
                    </a:solidFill>
                  </a:tcPr>
                </a:tc>
                <a:extLst>
                  <a:ext uri="{0D108BD9-81ED-4DB2-BD59-A6C34878D82A}">
                    <a16:rowId xmlns:a16="http://schemas.microsoft.com/office/drawing/2014/main" val="2341881182"/>
                  </a:ext>
                </a:extLst>
              </a:tr>
              <a:tr h="499977">
                <a:tc>
                  <a:txBody>
                    <a:bodyPr/>
                    <a:lstStyle/>
                    <a:p>
                      <a:pPr algn="ctr">
                        <a:lnSpc>
                          <a:spcPct val="115000"/>
                        </a:lnSpc>
                        <a:spcAft>
                          <a:spcPts val="800"/>
                        </a:spcAft>
                        <a:buNone/>
                      </a:pPr>
                      <a:r>
                        <a:rPr lang="en-US"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9</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4120"/>
                    </a:solidFill>
                  </a:tcPr>
                </a:tc>
                <a:tc>
                  <a:txBody>
                    <a:bodyPr/>
                    <a:lstStyle/>
                    <a:p>
                      <a:pPr>
                        <a:lnSpc>
                          <a:spcPct val="115000"/>
                        </a:lnSpc>
                        <a:spcAft>
                          <a:spcPts val="800"/>
                        </a:spcAft>
                        <a:buNone/>
                      </a:pPr>
                      <a:r>
                        <a:rPr lang="en-US" sz="2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It can avoid things in its way.</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2C9"/>
                    </a:solidFill>
                  </a:tcPr>
                </a:tc>
                <a:extLst>
                  <a:ext uri="{0D108BD9-81ED-4DB2-BD59-A6C34878D82A}">
                    <a16:rowId xmlns:a16="http://schemas.microsoft.com/office/drawing/2014/main" val="1830775392"/>
                  </a:ext>
                </a:extLst>
              </a:tr>
            </a:tbl>
          </a:graphicData>
        </a:graphic>
      </p:graphicFrame>
      <p:sp>
        <p:nvSpPr>
          <p:cNvPr id="12" name="TextBox 11">
            <a:extLst>
              <a:ext uri="{FF2B5EF4-FFF2-40B4-BE49-F238E27FC236}">
                <a16:creationId xmlns:a16="http://schemas.microsoft.com/office/drawing/2014/main" id="{30512FDC-013C-C9D7-B42F-A269BE2B6177}"/>
              </a:ext>
            </a:extLst>
          </p:cNvPr>
          <p:cNvSpPr txBox="1"/>
          <p:nvPr/>
        </p:nvSpPr>
        <p:spPr>
          <a:xfrm>
            <a:off x="382790" y="6301436"/>
            <a:ext cx="10904682" cy="361574"/>
          </a:xfrm>
          <a:prstGeom prst="rect">
            <a:avLst/>
          </a:prstGeom>
          <a:noFill/>
        </p:spPr>
        <p:txBody>
          <a:bodyPr wrap="square">
            <a:spAutoFit/>
          </a:bodyPr>
          <a:lstStyle/>
          <a:p>
            <a:pPr marL="457200">
              <a:lnSpc>
                <a:spcPct val="115000"/>
              </a:lnSpc>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  ‘above’ is the same word as the one in the passage, but it’s a simple word and there is not an obvious alternative.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58284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7D1ED-47BD-1F22-5B5D-1466BE746376}"/>
            </a:ext>
          </a:extLst>
        </p:cNvPr>
        <p:cNvGrpSpPr/>
        <p:nvPr/>
      </p:nvGrpSpPr>
      <p:grpSpPr>
        <a:xfrm>
          <a:off x="0" y="0"/>
          <a:ext cx="0" cy="0"/>
          <a:chOff x="0" y="0"/>
          <a:chExt cx="0" cy="0"/>
        </a:xfrm>
      </p:grpSpPr>
      <p:pic>
        <p:nvPicPr>
          <p:cNvPr id="9" name="Picture Placeholder 5">
            <a:extLst>
              <a:ext uri="{FF2B5EF4-FFF2-40B4-BE49-F238E27FC236}">
                <a16:creationId xmlns:a16="http://schemas.microsoft.com/office/drawing/2014/main" id="{E19EE756-58B0-7BD2-7426-B8807B85D26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8095" b="8095"/>
          <a:stretch/>
        </p:blipFill>
        <p:spPr>
          <a:xfrm>
            <a:off x="-33513" y="1"/>
            <a:ext cx="12259026" cy="6857999"/>
          </a:xfrm>
        </p:spPr>
      </p:pic>
      <p:sp>
        <p:nvSpPr>
          <p:cNvPr id="2" name="Content Placeholder 3">
            <a:extLst>
              <a:ext uri="{FF2B5EF4-FFF2-40B4-BE49-F238E27FC236}">
                <a16:creationId xmlns:a16="http://schemas.microsoft.com/office/drawing/2014/main" id="{646162B3-ADBE-67DC-E1A1-22708723B89B}"/>
              </a:ext>
            </a:extLst>
          </p:cNvPr>
          <p:cNvSpPr>
            <a:spLocks noGrp="1"/>
          </p:cNvSpPr>
          <p:nvPr>
            <p:ph idx="1"/>
          </p:nvPr>
        </p:nvSpPr>
        <p:spPr>
          <a:xfrm>
            <a:off x="364278" y="531628"/>
            <a:ext cx="11463443" cy="5699051"/>
          </a:xfrm>
          <a:solidFill>
            <a:srgbClr val="D74120">
              <a:alpha val="89804"/>
            </a:srgbClr>
          </a:solidFill>
          <a:ln>
            <a:solidFill>
              <a:schemeClr val="accent2"/>
            </a:solidFill>
          </a:ln>
        </p:spPr>
        <p:txBody>
          <a:bodyPr vert="horz" lIns="91440" tIns="45720" rIns="91440" bIns="45720" rtlCol="0" anchor="ctr">
            <a:normAutofit/>
          </a:bodyPr>
          <a:lstStyle/>
          <a:p>
            <a:pPr marL="0" indent="0" algn="ctr">
              <a:buNone/>
            </a:pPr>
            <a:r>
              <a:rPr lang="en-GB" sz="2800" b="1" dirty="0">
                <a:solidFill>
                  <a:schemeClr val="bg1"/>
                </a:solidFill>
                <a:effectLst/>
                <a:latin typeface="Arial" panose="020B0604020202020204" pitchFamily="34" charset="0"/>
                <a:ea typeface="MS Mincho" panose="02020609040205080304" pitchFamily="49" charset="-128"/>
              </a:rPr>
              <a:t>Learning objective: </a:t>
            </a:r>
          </a:p>
          <a:p>
            <a:pPr marL="0" indent="0" algn="ctr">
              <a:buNone/>
            </a:pPr>
            <a:r>
              <a:rPr lang="en-GB" sz="2400" dirty="0">
                <a:solidFill>
                  <a:schemeClr val="bg1"/>
                </a:solidFill>
                <a:effectLst/>
                <a:latin typeface="Arial" panose="020B0604020202020204" pitchFamily="34" charset="0"/>
                <a:ea typeface="MS Mincho" panose="02020609040205080304" pitchFamily="49" charset="-128"/>
              </a:rPr>
              <a:t>Understanding a further key element of the selective summary task</a:t>
            </a:r>
            <a:r>
              <a:rPr lang="en-GB" sz="2400" b="1" dirty="0">
                <a:solidFill>
                  <a:schemeClr val="bg1"/>
                </a:solidFill>
                <a:effectLst/>
                <a:latin typeface="Arial" panose="020B0604020202020204" pitchFamily="34" charset="0"/>
                <a:ea typeface="MS Mincho" panose="02020609040205080304" pitchFamily="49" charset="-128"/>
              </a:rPr>
              <a:t>: </a:t>
            </a:r>
          </a:p>
          <a:p>
            <a:pPr marL="0" indent="0" algn="ctr">
              <a:buNone/>
            </a:pPr>
            <a:r>
              <a:rPr lang="en-GB" sz="2400" b="1" u="sng" dirty="0">
                <a:solidFill>
                  <a:schemeClr val="bg1"/>
                </a:solidFill>
                <a:effectLst/>
                <a:latin typeface="Arial" panose="020B0604020202020204" pitchFamily="34" charset="0"/>
                <a:ea typeface="MS Mincho" panose="02020609040205080304" pitchFamily="49" charset="-128"/>
              </a:rPr>
              <a:t>use of own words</a:t>
            </a:r>
            <a:r>
              <a:rPr lang="en-GB" sz="2400" b="1" dirty="0">
                <a:solidFill>
                  <a:schemeClr val="bg1"/>
                </a:solidFill>
                <a:effectLst/>
                <a:latin typeface="Arial" panose="020B0604020202020204" pitchFamily="34" charset="0"/>
                <a:ea typeface="MS Mincho" panose="02020609040205080304" pitchFamily="49" charset="-128"/>
              </a:rPr>
              <a:t>.</a:t>
            </a:r>
            <a:endParaRPr lang="en-GB" sz="2400" dirty="0">
              <a:solidFill>
                <a:schemeClr val="bg1"/>
              </a:solidFill>
              <a:effectLst/>
              <a:latin typeface="Arial" panose="020B0604020202020204" pitchFamily="34" charset="0"/>
              <a:ea typeface="MS Mincho" panose="02020609040205080304" pitchFamily="49" charset="-128"/>
            </a:endParaRPr>
          </a:p>
          <a:p>
            <a:pPr marL="0" indent="0" algn="ctr">
              <a:buNone/>
            </a:pPr>
            <a:endParaRPr lang="en-GB" sz="2400" dirty="0">
              <a:solidFill>
                <a:schemeClr val="bg1"/>
              </a:solidFill>
              <a:ea typeface="MS Mincho" panose="02020609040205080304" pitchFamily="49" charset="-128"/>
            </a:endParaRPr>
          </a:p>
          <a:p>
            <a:pPr marL="0" indent="0" algn="ctr">
              <a:buNone/>
            </a:pPr>
            <a:r>
              <a:rPr lang="en-GB" sz="2800" b="1" dirty="0">
                <a:solidFill>
                  <a:schemeClr val="bg1"/>
                </a:solidFill>
                <a:effectLst/>
                <a:latin typeface="Arial" panose="020B0604020202020204" pitchFamily="34" charset="0"/>
                <a:ea typeface="MS Mincho" panose="02020609040205080304" pitchFamily="49" charset="-128"/>
              </a:rPr>
              <a:t>Lesson objectives:</a:t>
            </a:r>
          </a:p>
          <a:p>
            <a:pPr marL="0" indent="0" algn="ctr">
              <a:buNone/>
            </a:pPr>
            <a:r>
              <a:rPr lang="en-GB" sz="2400" dirty="0">
                <a:solidFill>
                  <a:schemeClr val="bg1"/>
                </a:solidFill>
                <a:effectLst/>
                <a:latin typeface="Arial" panose="020B0604020202020204" pitchFamily="34" charset="0"/>
                <a:ea typeface="MS Mincho" panose="02020609040205080304" pitchFamily="49" charset="-128"/>
              </a:rPr>
              <a:t>To move through a series of activities that introduce the use of own words.</a:t>
            </a:r>
          </a:p>
          <a:p>
            <a:pPr marL="0" indent="0" algn="ctr">
              <a:buNone/>
            </a:pPr>
            <a:endParaRPr lang="en-GB" sz="2400" dirty="0">
              <a:solidFill>
                <a:schemeClr val="bg1"/>
              </a:solidFill>
              <a:effectLst/>
              <a:latin typeface="Arial" panose="020B0604020202020204" pitchFamily="34" charset="0"/>
              <a:ea typeface="MS Mincho" panose="02020609040205080304" pitchFamily="49" charset="-128"/>
            </a:endParaRPr>
          </a:p>
          <a:p>
            <a:pPr marL="0" indent="0" algn="ctr">
              <a:buNone/>
            </a:pPr>
            <a:r>
              <a:rPr lang="en-GB" sz="2400" dirty="0">
                <a:solidFill>
                  <a:schemeClr val="bg1"/>
                </a:solidFill>
                <a:effectLst/>
                <a:latin typeface="Arial" panose="020B0604020202020204" pitchFamily="34" charset="0"/>
                <a:ea typeface="MS Mincho" panose="02020609040205080304" pitchFamily="49" charset="-128"/>
              </a:rPr>
              <a:t>To build through a series of tasks, from short, straightforward ones, to a simplified version of the summary task from the exam paper.</a:t>
            </a:r>
            <a:endParaRPr lang="en-GB" sz="2400" b="1" dirty="0">
              <a:solidFill>
                <a:schemeClr val="bg1"/>
              </a:solidFill>
              <a:ea typeface="MS Mincho" panose="02020609040205080304" pitchFamily="49" charset="-128"/>
            </a:endParaRPr>
          </a:p>
          <a:p>
            <a:pPr marL="0" indent="0" algn="ctr">
              <a:buNone/>
            </a:pPr>
            <a:endParaRPr lang="en-GB" sz="2800" b="1" dirty="0">
              <a:solidFill>
                <a:schemeClr val="bg1"/>
              </a:solidFill>
              <a:effectLst/>
              <a:latin typeface="Arial" panose="020B0604020202020204" pitchFamily="34" charset="0"/>
              <a:ea typeface="MS Mincho" panose="02020609040205080304" pitchFamily="49" charset="-128"/>
            </a:endParaRPr>
          </a:p>
        </p:txBody>
      </p:sp>
    </p:spTree>
    <p:extLst>
      <p:ext uri="{BB962C8B-B14F-4D97-AF65-F5344CB8AC3E}">
        <p14:creationId xmlns:p14="http://schemas.microsoft.com/office/powerpoint/2010/main" val="385462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a:xfrm>
            <a:off x="180001" y="1008000"/>
            <a:ext cx="11627999" cy="1125600"/>
          </a:xfrm>
        </p:spPr>
        <p:txBody>
          <a:bodyPr>
            <a:normAutofit/>
          </a:bodyPr>
          <a:lstStyle/>
          <a:p>
            <a:pPr>
              <a:lnSpc>
                <a:spcPct val="115000"/>
              </a:lnSpc>
              <a:spcAft>
                <a:spcPts val="800"/>
              </a:spcAf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Reminders</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a:t>
            </a:r>
            <a:endParaRPr lang="en-GB"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309D4D4-9F86-BBA8-0786-7D77D861BB5E}"/>
              </a:ext>
            </a:extLst>
          </p:cNvPr>
          <p:cNvSpPr>
            <a:spLocks noGrp="1"/>
          </p:cNvSpPr>
          <p:nvPr>
            <p:ph idx="1"/>
          </p:nvPr>
        </p:nvSpPr>
        <p:spPr>
          <a:xfrm>
            <a:off x="284480" y="2158383"/>
            <a:ext cx="11623040" cy="3691617"/>
          </a:xfrm>
        </p:spPr>
        <p:txBody>
          <a:bodyPr>
            <a:normAutofit/>
          </a:bodyPr>
          <a:lstStyle/>
          <a:p>
            <a:pPr marL="342900" lvl="0" indent="-342900">
              <a:lnSpc>
                <a:spcPct val="115000"/>
              </a:lnSpc>
              <a:buFont typeface="Symbol" panose="05050102010706020507" pitchFamily="18" charset="2"/>
              <a:buChar char=""/>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You must </a:t>
            </a:r>
            <a:r>
              <a:rPr lang="en-US" sz="2800" b="1" kern="100" dirty="0">
                <a:effectLst/>
                <a:latin typeface="Aptos" panose="020B0004020202020204" pitchFamily="34" charset="0"/>
                <a:ea typeface="Aptos" panose="020B0004020202020204" pitchFamily="34" charset="0"/>
                <a:cs typeface="Times New Roman" panose="02020603050405020304" pitchFamily="18" charset="0"/>
              </a:rPr>
              <a:t>select</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what is </a:t>
            </a:r>
            <a:r>
              <a:rPr lang="en-US" sz="2800" b="1" kern="100" dirty="0">
                <a:effectLst/>
                <a:latin typeface="Aptos" panose="020B0004020202020204" pitchFamily="34" charset="0"/>
                <a:ea typeface="Aptos" panose="020B0004020202020204" pitchFamily="34" charset="0"/>
                <a:cs typeface="Times New Roman" panose="02020603050405020304" pitchFamily="18" charset="0"/>
              </a:rPr>
              <a:t>relevant</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and ignore what is not. The question you are set will guide you.</a:t>
            </a:r>
          </a:p>
          <a:p>
            <a:pPr marL="0" lvl="0" indent="0">
              <a:lnSpc>
                <a:spcPct val="115000"/>
              </a:lnSpc>
              <a:buNone/>
            </a:pP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Keep it </a:t>
            </a:r>
            <a:r>
              <a:rPr lang="en-US" sz="2800" b="1" kern="100" dirty="0">
                <a:effectLst/>
                <a:latin typeface="Aptos" panose="020B0004020202020204" pitchFamily="34" charset="0"/>
                <a:ea typeface="Aptos" panose="020B0004020202020204" pitchFamily="34" charset="0"/>
                <a:cs typeface="Times New Roman" panose="02020603050405020304" pitchFamily="18" charset="0"/>
              </a:rPr>
              <a:t>short</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Replace details (especially lists) with the main idea that sums them up.</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7623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p:txBody>
          <a:bodyPr>
            <a:normAutofit/>
          </a:bodyPr>
          <a:lstStyle/>
          <a:p>
            <a:r>
              <a:rPr kumimoji="0" lang="en-US" altLang="en-US" sz="36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However, there’s a </a:t>
            </a:r>
            <a:r>
              <a:rPr kumimoji="0" lang="en-US" altLang="en-US" sz="3600" b="1"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third</a:t>
            </a:r>
            <a:r>
              <a:rPr kumimoji="0" lang="en-US" altLang="en-US" sz="36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vital element:</a:t>
            </a:r>
            <a:endParaRPr lang="en-GB" sz="3600" dirty="0"/>
          </a:p>
        </p:txBody>
      </p:sp>
      <p:sp>
        <p:nvSpPr>
          <p:cNvPr id="3" name="Content Placeholder 2">
            <a:extLst>
              <a:ext uri="{FF2B5EF4-FFF2-40B4-BE49-F238E27FC236}">
                <a16:creationId xmlns:a16="http://schemas.microsoft.com/office/drawing/2014/main" id="{F309D4D4-9F86-BBA8-0786-7D77D861BB5E}"/>
              </a:ext>
            </a:extLst>
          </p:cNvPr>
          <p:cNvSpPr>
            <a:spLocks noGrp="1"/>
          </p:cNvSpPr>
          <p:nvPr>
            <p:ph idx="1"/>
          </p:nvPr>
        </p:nvSpPr>
        <p:spPr>
          <a:xfrm>
            <a:off x="284480" y="2823410"/>
            <a:ext cx="11623040" cy="2534653"/>
          </a:xfrm>
        </p:spPr>
        <p:txBody>
          <a:bodyPr>
            <a:normAutofit/>
          </a:bodyPr>
          <a:lstStyle/>
          <a:p>
            <a:pPr marL="0" indent="0" algn="ctr">
              <a:lnSpc>
                <a:spcPct val="115000"/>
              </a:lnSpc>
              <a:spcAft>
                <a:spcPts val="800"/>
              </a:spcAft>
              <a:buNone/>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Use your own words.</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Rectangle 10">
            <a:extLst>
              <a:ext uri="{FF2B5EF4-FFF2-40B4-BE49-F238E27FC236}">
                <a16:creationId xmlns:a16="http://schemas.microsoft.com/office/drawing/2014/main" id="{A7D203DA-1A35-DB47-8A9F-A7CF3F743F1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2">
            <a:extLst>
              <a:ext uri="{FF2B5EF4-FFF2-40B4-BE49-F238E27FC236}">
                <a16:creationId xmlns:a16="http://schemas.microsoft.com/office/drawing/2014/main" id="{D0FC4AFC-A7F1-ED76-C312-5C8BA07F59EA}"/>
              </a:ext>
            </a:extLst>
          </p:cNvPr>
          <p:cNvSpPr>
            <a:spLocks noChangeArrowheads="1"/>
          </p:cNvSpPr>
          <p:nvPr/>
        </p:nvSpPr>
        <p:spPr bwMode="auto">
          <a:xfrm>
            <a:off x="0" y="226368"/>
            <a:ext cx="227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3143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a:xfrm>
            <a:off x="384000" y="1101600"/>
            <a:ext cx="11627999" cy="720000"/>
          </a:xfrm>
        </p:spPr>
        <p:txBody>
          <a:bodyPr>
            <a:normAutofit fontScale="90000"/>
          </a:bodyPr>
          <a:lstStyle/>
          <a:p>
            <a:pPr>
              <a:lnSpc>
                <a:spcPct val="115000"/>
              </a:lnSpc>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Have a look at this question from an exam:</a:t>
            </a:r>
            <a:endParaRPr lang="en-GB"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A2F1084-8D2A-830F-FC77-57031BF05F4B}"/>
              </a:ext>
            </a:extLst>
          </p:cNvPr>
          <p:cNvSpPr/>
          <p:nvPr/>
        </p:nvSpPr>
        <p:spPr>
          <a:xfrm>
            <a:off x="589785" y="1821600"/>
            <a:ext cx="10808429" cy="4028400"/>
          </a:xfrm>
          <a:prstGeom prst="rect">
            <a:avLst/>
          </a:prstGeom>
          <a:ln>
            <a:solidFill>
              <a:srgbClr val="D7412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According to Text B, in what ways can someone buying and living in their first underground home ensure that it is a positive experience?</a:t>
            </a:r>
            <a:endParaRPr kumimoji="0" lang="en-GB" altLang="en-US"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1"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You must use continuous writing (not note form) and </a:t>
            </a:r>
            <a:r>
              <a:rPr kumimoji="0" lang="en-US" altLang="en-US" sz="2800" b="1" i="1"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use your own words</a:t>
            </a:r>
            <a:r>
              <a:rPr kumimoji="0" lang="en-US" altLang="en-US" sz="2800" b="0" i="1"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as far as possible.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2800" i="1"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1"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Your summary should not be more than 120 words</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Speech Bubble: Oval 7">
            <a:extLst>
              <a:ext uri="{FF2B5EF4-FFF2-40B4-BE49-F238E27FC236}">
                <a16:creationId xmlns:a16="http://schemas.microsoft.com/office/drawing/2014/main" id="{CE4C4C1E-AD88-F5A9-DFFE-A36DF2AA04A8}"/>
              </a:ext>
            </a:extLst>
          </p:cNvPr>
          <p:cNvSpPr/>
          <p:nvPr/>
        </p:nvSpPr>
        <p:spPr>
          <a:xfrm>
            <a:off x="9464841" y="4427622"/>
            <a:ext cx="1933373" cy="1515978"/>
          </a:xfrm>
          <a:prstGeom prst="wedgeEllipseCallout">
            <a:avLst>
              <a:gd name="adj1" fmla="val -108268"/>
              <a:gd name="adj2" fmla="val 4702"/>
            </a:avLst>
          </a:prstGeom>
          <a:solidFill>
            <a:srgbClr val="D74120"/>
          </a:solidFill>
          <a:ln>
            <a:solidFill>
              <a:srgbClr val="D74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Keep it short!</a:t>
            </a:r>
          </a:p>
        </p:txBody>
      </p:sp>
      <p:sp>
        <p:nvSpPr>
          <p:cNvPr id="9" name="Speech Bubble: Oval 8">
            <a:extLst>
              <a:ext uri="{FF2B5EF4-FFF2-40B4-BE49-F238E27FC236}">
                <a16:creationId xmlns:a16="http://schemas.microsoft.com/office/drawing/2014/main" id="{DB3F1191-7127-C337-E690-6941864B5271}"/>
              </a:ext>
            </a:extLst>
          </p:cNvPr>
          <p:cNvSpPr/>
          <p:nvPr/>
        </p:nvSpPr>
        <p:spPr>
          <a:xfrm>
            <a:off x="9779418" y="390410"/>
            <a:ext cx="2028582" cy="1515977"/>
          </a:xfrm>
          <a:prstGeom prst="wedgeEllipseCallout">
            <a:avLst>
              <a:gd name="adj1" fmla="val -42887"/>
              <a:gd name="adj2" fmla="val 63509"/>
            </a:avLst>
          </a:prstGeom>
          <a:solidFill>
            <a:srgbClr val="D74120"/>
          </a:solidFill>
          <a:ln>
            <a:solidFill>
              <a:srgbClr val="D74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Question: Select relevant material</a:t>
            </a:r>
          </a:p>
        </p:txBody>
      </p:sp>
      <p:sp>
        <p:nvSpPr>
          <p:cNvPr id="10" name="Speech Bubble: Oval 9">
            <a:extLst>
              <a:ext uri="{FF2B5EF4-FFF2-40B4-BE49-F238E27FC236}">
                <a16:creationId xmlns:a16="http://schemas.microsoft.com/office/drawing/2014/main" id="{694BCED9-E077-D586-2577-BADA5AF1CA9D}"/>
              </a:ext>
            </a:extLst>
          </p:cNvPr>
          <p:cNvSpPr/>
          <p:nvPr/>
        </p:nvSpPr>
        <p:spPr>
          <a:xfrm>
            <a:off x="4863029" y="3948545"/>
            <a:ext cx="1620897" cy="1011382"/>
          </a:xfrm>
          <a:prstGeom prst="wedgeEllipseCallout">
            <a:avLst>
              <a:gd name="adj1" fmla="val -70895"/>
              <a:gd name="adj2" fmla="val -43165"/>
            </a:avLst>
          </a:prstGeom>
          <a:solidFill>
            <a:srgbClr val="D74120"/>
          </a:solidFill>
          <a:ln>
            <a:solidFill>
              <a:srgbClr val="D74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Third element</a:t>
            </a:r>
          </a:p>
        </p:txBody>
      </p:sp>
    </p:spTree>
    <p:extLst>
      <p:ext uri="{BB962C8B-B14F-4D97-AF65-F5344CB8AC3E}">
        <p14:creationId xmlns:p14="http://schemas.microsoft.com/office/powerpoint/2010/main" val="391937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09D4D4-9F86-BBA8-0786-7D77D861BB5E}"/>
              </a:ext>
            </a:extLst>
          </p:cNvPr>
          <p:cNvSpPr>
            <a:spLocks noGrp="1"/>
          </p:cNvSpPr>
          <p:nvPr>
            <p:ph idx="1"/>
          </p:nvPr>
        </p:nvSpPr>
        <p:spPr>
          <a:xfrm>
            <a:off x="946484" y="1836001"/>
            <a:ext cx="10411327" cy="4243958"/>
          </a:xfrm>
        </p:spPr>
        <p:txBody>
          <a:bodyPr>
            <a:normAutofit lnSpcReduction="10000"/>
          </a:bodyPr>
          <a:lstStyle/>
          <a:p>
            <a:pPr>
              <a:lnSpc>
                <a:spcPct val="115000"/>
              </a:lnSpc>
              <a:spcAft>
                <a:spcPts val="800"/>
              </a:spcAf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A summary is a way in which you can show that you have understood what you have read.</a:t>
            </a:r>
          </a:p>
          <a:p>
            <a:pPr marL="0" indent="0">
              <a:lnSpc>
                <a:spcPct val="115000"/>
              </a:lnSpc>
              <a:spcAft>
                <a:spcPts val="800"/>
              </a:spcAft>
              <a:buNone/>
            </a:pP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Using </a:t>
            </a:r>
            <a:r>
              <a:rPr lang="en-US" sz="2800" b="1" kern="100" dirty="0">
                <a:effectLst/>
                <a:latin typeface="Aptos" panose="020B0004020202020204" pitchFamily="34" charset="0"/>
                <a:ea typeface="Aptos" panose="020B0004020202020204" pitchFamily="34" charset="0"/>
                <a:cs typeface="Times New Roman" panose="02020603050405020304" pitchFamily="18" charset="0"/>
              </a:rPr>
              <a:t>your own words</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is an important way in which you can show this.</a:t>
            </a:r>
          </a:p>
          <a:p>
            <a:pPr marL="0" indent="0">
              <a:lnSpc>
                <a:spcPct val="115000"/>
              </a:lnSpc>
              <a:spcAft>
                <a:spcPts val="800"/>
              </a:spcAft>
              <a:buNone/>
            </a:pP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If you summarise a list, then you’re already beginning to do this.</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7630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p:txBody>
          <a:bodyPr>
            <a:normAutofit fontScale="90000"/>
          </a:bodyPr>
          <a:lstStyle/>
          <a:p>
            <a:pPr>
              <a:lnSpc>
                <a:spcPct val="115000"/>
              </a:lnSpc>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Look at this statement:</a:t>
            </a:r>
            <a:endParaRPr lang="en-GB"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54E54E4E-422E-4CAC-E7F3-BDD6643E5567}"/>
              </a:ext>
            </a:extLst>
          </p:cNvPr>
          <p:cNvSpPr/>
          <p:nvPr/>
        </p:nvSpPr>
        <p:spPr>
          <a:xfrm>
            <a:off x="1331495" y="2154017"/>
            <a:ext cx="9529010" cy="1941095"/>
          </a:xfrm>
          <a:prstGeom prst="rect">
            <a:avLst/>
          </a:prstGeom>
          <a:ln>
            <a:solidFill>
              <a:srgbClr val="D74120"/>
            </a:solidFill>
          </a:ln>
        </p:spPr>
        <p:style>
          <a:lnRef idx="2">
            <a:schemeClr val="accent5"/>
          </a:lnRef>
          <a:fillRef idx="1">
            <a:schemeClr val="lt1"/>
          </a:fillRef>
          <a:effectRef idx="0">
            <a:schemeClr val="accent5"/>
          </a:effectRef>
          <a:fontRef idx="minor">
            <a:schemeClr val="dk1"/>
          </a:fontRef>
        </p:style>
        <p:txBody>
          <a:bodyPr rtlCol="0" anchor="ctr"/>
          <a:lstStyle/>
          <a:p>
            <a:pPr indent="457200" algn="ctr">
              <a:lnSpc>
                <a:spcPct val="115000"/>
              </a:lnSpc>
              <a:spcAft>
                <a:spcPts val="800"/>
              </a:spcAft>
            </a:pPr>
            <a:r>
              <a:rPr lang="en-US" sz="2800" i="1" kern="100" dirty="0">
                <a:effectLst/>
                <a:latin typeface="Aptos" panose="020B0004020202020204" pitchFamily="34" charset="0"/>
                <a:ea typeface="Aptos" panose="020B0004020202020204" pitchFamily="34" charset="0"/>
                <a:cs typeface="Times New Roman" panose="02020603050405020304" pitchFamily="18" charset="0"/>
              </a:rPr>
              <a:t>She likes to eat apples, oranges and bananas.</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C747FFA-CA01-AA22-E8A3-E4B8144FD7B1}"/>
              </a:ext>
            </a:extLst>
          </p:cNvPr>
          <p:cNvSpPr txBox="1"/>
          <p:nvPr/>
        </p:nvSpPr>
        <p:spPr>
          <a:xfrm>
            <a:off x="1331495" y="5117662"/>
            <a:ext cx="8325852" cy="630750"/>
          </a:xfrm>
          <a:prstGeom prst="rect">
            <a:avLst/>
          </a:prstGeom>
          <a:noFill/>
        </p:spPr>
        <p:txBody>
          <a:bodyPr wrap="square">
            <a:spAutoFit/>
          </a:bodyPr>
          <a:lstStyle/>
          <a:p>
            <a:pPr>
              <a:lnSpc>
                <a:spcPct val="115000"/>
              </a:lnSpc>
              <a:spcAft>
                <a:spcPts val="800"/>
              </a:spcAft>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What does she like to eat?</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03360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a:xfrm>
            <a:off x="838200" y="365125"/>
            <a:ext cx="10515600" cy="1117311"/>
          </a:xfrm>
        </p:spPr>
        <p:txBody>
          <a:bodyPr anchor="ctr">
            <a:normAutofit fontScale="90000"/>
          </a:bodyPr>
          <a:lstStyle/>
          <a:p>
            <a:r>
              <a:rPr lang="en-US" sz="3600" b="1" kern="100" dirty="0"/>
              <a:t>Answer</a:t>
            </a:r>
            <a:r>
              <a:rPr lang="en-US" sz="3600" kern="100" dirty="0"/>
              <a:t>: She likes to eat fruit. </a:t>
            </a:r>
            <a:br>
              <a:rPr lang="en-GB" kern="100" dirty="0"/>
            </a:br>
            <a:endParaRPr lang="en-GB" dirty="0"/>
          </a:p>
        </p:txBody>
      </p:sp>
      <p:sp>
        <p:nvSpPr>
          <p:cNvPr id="3" name="Content Placeholder 2">
            <a:extLst>
              <a:ext uri="{FF2B5EF4-FFF2-40B4-BE49-F238E27FC236}">
                <a16:creationId xmlns:a16="http://schemas.microsoft.com/office/drawing/2014/main" id="{F309D4D4-9F86-BBA8-0786-7D77D861BB5E}"/>
              </a:ext>
            </a:extLst>
          </p:cNvPr>
          <p:cNvSpPr>
            <a:spLocks noGrp="1"/>
          </p:cNvSpPr>
          <p:nvPr>
            <p:ph sz="half" idx="1"/>
          </p:nvPr>
        </p:nvSpPr>
        <p:spPr>
          <a:xfrm>
            <a:off x="838200" y="1825625"/>
            <a:ext cx="5181600" cy="4351338"/>
          </a:xfrm>
        </p:spPr>
        <p:txBody>
          <a:bodyPr>
            <a:normAutofit/>
          </a:bodyPr>
          <a:lstStyle/>
          <a:p>
            <a:pPr marL="0" indent="0">
              <a:buNone/>
            </a:pPr>
            <a:endParaRPr lang="en-US" dirty="0">
              <a:effectLst/>
            </a:endParaRPr>
          </a:p>
          <a:p>
            <a:pPr marL="0" indent="0">
              <a:buNone/>
            </a:pPr>
            <a:endParaRPr lang="en-US" dirty="0"/>
          </a:p>
          <a:p>
            <a:pPr marL="0" indent="0">
              <a:buNone/>
            </a:pPr>
            <a:r>
              <a:rPr lang="en-US" dirty="0">
                <a:effectLst/>
              </a:rPr>
              <a:t>Here, you have not only </a:t>
            </a:r>
            <a:r>
              <a:rPr lang="en-US" b="1" dirty="0">
                <a:effectLst/>
              </a:rPr>
              <a:t>kept it short</a:t>
            </a:r>
            <a:r>
              <a:rPr lang="en-US" dirty="0">
                <a:effectLst/>
              </a:rPr>
              <a:t>, but you have also </a:t>
            </a:r>
            <a:r>
              <a:rPr lang="en-US" b="1" dirty="0">
                <a:effectLst/>
              </a:rPr>
              <a:t>used your own words.</a:t>
            </a:r>
            <a:endParaRPr lang="en-GB" dirty="0"/>
          </a:p>
        </p:txBody>
      </p:sp>
      <p:pic>
        <p:nvPicPr>
          <p:cNvPr id="5" name="Graphic 4" descr="Sunglasses face outline with solid fill">
            <a:extLst>
              <a:ext uri="{FF2B5EF4-FFF2-40B4-BE49-F238E27FC236}">
                <a16:creationId xmlns:a16="http://schemas.microsoft.com/office/drawing/2014/main" id="{06AE37AC-BD47-0604-E9E2-847CED340D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87331" y="1825625"/>
            <a:ext cx="4351338" cy="4351338"/>
          </a:xfrm>
          <a:prstGeom prst="rect">
            <a:avLst/>
          </a:prstGeom>
        </p:spPr>
      </p:pic>
    </p:spTree>
    <p:extLst>
      <p:ext uri="{BB962C8B-B14F-4D97-AF65-F5344CB8AC3E}">
        <p14:creationId xmlns:p14="http://schemas.microsoft.com/office/powerpoint/2010/main" val="365218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a:xfrm>
            <a:off x="180001" y="1008000"/>
            <a:ext cx="11627999" cy="1714418"/>
          </a:xfrm>
        </p:spPr>
        <p:txBody>
          <a:bodyPr>
            <a:noAutofit/>
          </a:bodyPr>
          <a:lstStyle/>
          <a:p>
            <a:pPr>
              <a:lnSpc>
                <a:spcPct val="115000"/>
              </a:lnSpc>
              <a:spcAft>
                <a:spcPts val="800"/>
              </a:spcAf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Try another one (</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there are </a:t>
            </a:r>
            <a:r>
              <a:rPr lang="en-US" sz="3600" b="1" kern="100" dirty="0">
                <a:effectLst/>
                <a:latin typeface="Aptos" panose="020B0004020202020204" pitchFamily="34" charset="0"/>
                <a:ea typeface="Aptos" panose="020B0004020202020204" pitchFamily="34" charset="0"/>
                <a:cs typeface="Times New Roman" panose="02020603050405020304" pitchFamily="18" charset="0"/>
              </a:rPr>
              <a:t>two</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lists here</a:t>
            </a:r>
            <a:r>
              <a:rPr lang="en-US" sz="3600" b="1" kern="100" dirty="0">
                <a:effectLst/>
                <a:latin typeface="Aptos" panose="020B0004020202020204" pitchFamily="34" charset="0"/>
                <a:ea typeface="Aptos" panose="020B0004020202020204" pitchFamily="34" charset="0"/>
                <a:cs typeface="Times New Roman" panose="02020603050405020304" pitchFamily="18" charset="0"/>
              </a:rPr>
              <a:t>):</a:t>
            </a:r>
            <a:br>
              <a:rPr lang="en-GB" sz="3600" kern="100" dirty="0">
                <a:effectLst/>
                <a:latin typeface="Aptos" panose="020B0004020202020204" pitchFamily="34" charset="0"/>
                <a:ea typeface="Aptos" panose="020B0004020202020204" pitchFamily="34" charset="0"/>
                <a:cs typeface="Times New Roman" panose="02020603050405020304" pitchFamily="18" charset="0"/>
              </a:rPr>
            </a:br>
            <a:endParaRPr lang="en-GB"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68DE781F-A4D7-F02E-F8F8-318757977E8D}"/>
              </a:ext>
            </a:extLst>
          </p:cNvPr>
          <p:cNvSpPr/>
          <p:nvPr/>
        </p:nvSpPr>
        <p:spPr>
          <a:xfrm>
            <a:off x="1174172" y="2493818"/>
            <a:ext cx="9996054" cy="2306782"/>
          </a:xfrm>
          <a:prstGeom prst="roundRect">
            <a:avLst/>
          </a:prstGeom>
          <a:ln>
            <a:solidFill>
              <a:srgbClr val="D74120"/>
            </a:solidFill>
          </a:ln>
        </p:spPr>
        <p:style>
          <a:lnRef idx="2">
            <a:schemeClr val="accent6"/>
          </a:lnRef>
          <a:fillRef idx="1">
            <a:schemeClr val="lt1"/>
          </a:fillRef>
          <a:effectRef idx="0">
            <a:schemeClr val="accent6"/>
          </a:effectRef>
          <a:fontRef idx="minor">
            <a:schemeClr val="dk1"/>
          </a:fontRef>
        </p:style>
        <p:txBody>
          <a:bodyPr rtlCol="0" anchor="ctr"/>
          <a:lstStyle/>
          <a:p>
            <a:pPr marL="457200">
              <a:lnSpc>
                <a:spcPct val="115000"/>
              </a:lnSpc>
              <a:spcAft>
                <a:spcPts val="800"/>
              </a:spcAft>
            </a:pPr>
            <a:r>
              <a:rPr lang="en-US" sz="2800" i="1" kern="100" dirty="0">
                <a:effectLst/>
                <a:latin typeface="Aptos" panose="020B0004020202020204" pitchFamily="34" charset="0"/>
                <a:ea typeface="Aptos" panose="020B0004020202020204" pitchFamily="34" charset="0"/>
                <a:cs typeface="Times New Roman" panose="02020603050405020304" pitchFamily="18" charset="0"/>
              </a:rPr>
              <a:t>If you order a pizza or any other kind of takeaway, it may be delivered by someone on a bicycle, a motorbike or a scooter or even in a car. In some parts of the world even drones are being used.</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989677E-9154-232E-8BAA-145BA42E1DDC}"/>
              </a:ext>
            </a:extLst>
          </p:cNvPr>
          <p:cNvSpPr txBox="1"/>
          <p:nvPr/>
        </p:nvSpPr>
        <p:spPr>
          <a:xfrm>
            <a:off x="685800" y="5493471"/>
            <a:ext cx="10972799" cy="563424"/>
          </a:xfrm>
          <a:prstGeom prst="rect">
            <a:avLst/>
          </a:prstGeom>
          <a:noFill/>
        </p:spPr>
        <p:txBody>
          <a:bodyPr wrap="square">
            <a:spAutoFit/>
          </a:bodyPr>
          <a:lstStyle/>
          <a:p>
            <a:pPr>
              <a:lnSpc>
                <a:spcPct val="115000"/>
              </a:lnSpc>
              <a:spcAft>
                <a:spcPts val="800"/>
              </a:spcAf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According to the writer what can be delivered and how?</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370472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Custom 8">
      <a:dk1>
        <a:srgbClr val="252525"/>
      </a:dk1>
      <a:lt1>
        <a:srgbClr val="FFFFFF"/>
      </a:lt1>
      <a:dk2>
        <a:srgbClr val="133844"/>
      </a:dk2>
      <a:lt2>
        <a:srgbClr val="FFFFFF"/>
      </a:lt2>
      <a:accent1>
        <a:srgbClr val="00BDB6"/>
      </a:accent1>
      <a:accent2>
        <a:srgbClr val="CC59AA"/>
      </a:accent2>
      <a:accent3>
        <a:srgbClr val="FACB2E"/>
      </a:accent3>
      <a:accent4>
        <a:srgbClr val="8EE8D8"/>
      </a:accent4>
      <a:accent5>
        <a:srgbClr val="5E0A4F"/>
      </a:accent5>
      <a:accent6>
        <a:srgbClr val="F9DC4E"/>
      </a:accent6>
      <a:hlink>
        <a:srgbClr val="5E0A4F"/>
      </a:hlink>
      <a:folHlink>
        <a:srgbClr val="5E0A4F"/>
      </a:folHlink>
    </a:clrScheme>
    <a:fontScheme name="Custom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s V4" id="{E2A36DA1-4A29-43B8-B8F1-C255D5AABE09}" vid="{2A5C11B6-9CD9-45FF-9CD6-984CCCC0BA5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fcf4a81-aca0-43b6-bff7-87efdc296efa">
      <Terms xmlns="http://schemas.microsoft.com/office/infopath/2007/PartnerControls"/>
    </lcf76f155ced4ddcb4097134ff3c332f>
    <TaxCatchAll xmlns="7424b78e-8606-4fd1-9a19-b6b90bbc0a1b" xsi:nil="true"/>
    <_dlc_DocId xmlns="9ad1216b-cdc1-40e2-a0c2-94597fd44697">7VPTP7ZE6X33-1933993375-2126</_dlc_DocId>
    <_dlc_DocIdUrl xmlns="9ad1216b-cdc1-40e2-a0c2-94597fd44697">
      <Url>https://cambridgeorg.sharepoint.com/sites/cie/education/pd/Curriculum_Support/_layouts/15/DocIdRedir.aspx?ID=7VPTP7ZE6X33-1933993375-2126</Url>
      <Description>7VPTP7ZE6X33-1933993375-2126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0FC16EDE49814FBBE83568B9FA2901" ma:contentTypeVersion="17" ma:contentTypeDescription="Create a new document." ma:contentTypeScope="" ma:versionID="022f5e1d981b14d7005f3600e8ff7e4f">
  <xsd:schema xmlns:xsd="http://www.w3.org/2001/XMLSchema" xmlns:xs="http://www.w3.org/2001/XMLSchema" xmlns:p="http://schemas.microsoft.com/office/2006/metadata/properties" xmlns:ns2="9ad1216b-cdc1-40e2-a0c2-94597fd44697" xmlns:ns3="3fcf4a81-aca0-43b6-bff7-87efdc296efa" xmlns:ns4="7424b78e-8606-4fd1-9a19-b6b90bbc0a1b" targetNamespace="http://schemas.microsoft.com/office/2006/metadata/properties" ma:root="true" ma:fieldsID="f273b407d20b6eb33550fabe3d54ad2e" ns2:_="" ns3:_="" ns4:_="">
    <xsd:import namespace="9ad1216b-cdc1-40e2-a0c2-94597fd44697"/>
    <xsd:import namespace="3fcf4a81-aca0-43b6-bff7-87efdc296efa"/>
    <xsd:import namespace="7424b78e-8606-4fd1-9a19-b6b90bbc0a1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2:SharedWithUsers" minOccurs="0"/>
                <xsd:element ref="ns2:SharedWithDetails" minOccurs="0"/>
                <xsd:element ref="ns3:MediaServiceGenerationTime" minOccurs="0"/>
                <xsd:element ref="ns3:MediaServiceEventHashCode" minOccurs="0"/>
                <xsd:element ref="ns3:MediaServiceSearchProperties" minOccurs="0"/>
                <xsd:element ref="ns3:lcf76f155ced4ddcb4097134ff3c332f" minOccurs="0"/>
                <xsd:element ref="ns4: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1216b-cdc1-40e2-a0c2-94597fd4469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cf4a81-aca0-43b6-bff7-87efdc296ef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bd6ad62-9026-4c22-97ba-ffd5902a9633}" ma:internalName="TaxCatchAll" ma:showField="CatchAllData" ma:web="9ad1216b-cdc1-40e2-a0c2-94597fd446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70DDD1C-CF4A-46E7-99B5-09C13AE6D26A}">
  <ds:schemaRefs>
    <ds:schemaRef ds:uri="http://schemas.microsoft.com/sharepoint/v3/contenttype/forms"/>
  </ds:schemaRefs>
</ds:datastoreItem>
</file>

<file path=customXml/itemProps2.xml><?xml version="1.0" encoding="utf-8"?>
<ds:datastoreItem xmlns:ds="http://schemas.openxmlformats.org/officeDocument/2006/customXml" ds:itemID="{C8EEB6BE-464A-4193-999F-892EFD202A98}">
  <ds:schemaRefs>
    <ds:schemaRef ds:uri="http://schemas.microsoft.com/office/2006/documentManagement/types"/>
    <ds:schemaRef ds:uri="http://purl.org/dc/elements/1.1/"/>
    <ds:schemaRef ds:uri="7424b78e-8606-4fd1-9a19-b6b90bbc0a1b"/>
    <ds:schemaRef ds:uri="9ad1216b-cdc1-40e2-a0c2-94597fd44697"/>
    <ds:schemaRef ds:uri="http://schemas.openxmlformats.org/package/2006/metadata/core-properties"/>
    <ds:schemaRef ds:uri="http://purl.org/dc/terms/"/>
    <ds:schemaRef ds:uri="http://schemas.microsoft.com/office/infopath/2007/PartnerControls"/>
    <ds:schemaRef ds:uri="http://purl.org/dc/dcmitype/"/>
    <ds:schemaRef ds:uri="3fcf4a81-aca0-43b6-bff7-87efdc296ef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9F79B58-4032-4BDF-A8D6-5EEF6C7455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1216b-cdc1-40e2-a0c2-94597fd44697"/>
    <ds:schemaRef ds:uri="3fcf4a81-aca0-43b6-bff7-87efdc296efa"/>
    <ds:schemaRef ds:uri="7424b78e-8606-4fd1-9a19-b6b90bbc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F7D5F36-01DE-4CA6-8B30-DF4652A7CF86}">
  <ds:schemaRefs>
    <ds:schemaRef ds:uri="http://schemas.microsoft.com/sharepoint/events"/>
  </ds:schemaRefs>
</ds:datastoreItem>
</file>

<file path=docMetadata/LabelInfo.xml><?xml version="1.0" encoding="utf-8"?>
<clbl:labelList xmlns:clbl="http://schemas.microsoft.com/office/2020/mipLabelMetadata">
  <clbl:label id="{75d6cc78-71b9-42e6-aa2a-b9889a0f080f}" enabled="0" method="" siteId="{75d6cc78-71b9-42e6-aa2a-b9889a0f080f}" removed="1"/>
</clbl:labelList>
</file>

<file path=docProps/app.xml><?xml version="1.0" encoding="utf-8"?>
<Properties xmlns="http://schemas.openxmlformats.org/officeDocument/2006/extended-properties" xmlns:vt="http://schemas.openxmlformats.org/officeDocument/2006/docPropsVTypes">
  <TotalTime>98</TotalTime>
  <Words>1179</Words>
  <Application>Microsoft Office PowerPoint</Application>
  <PresentationFormat>Widescreen</PresentationFormat>
  <Paragraphs>105</Paragraphs>
  <Slides>19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MS Mincho</vt:lpstr>
      <vt:lpstr>Aptos</vt:lpstr>
      <vt:lpstr>Aptos Display</vt:lpstr>
      <vt:lpstr>Arial</vt:lpstr>
      <vt:lpstr>Georgia</vt:lpstr>
      <vt:lpstr>Symbol</vt:lpstr>
      <vt:lpstr>Office Theme</vt:lpstr>
      <vt:lpstr>1_Office Theme</vt:lpstr>
      <vt:lpstr>PowerPoint Presentation</vt:lpstr>
      <vt:lpstr>PowerPoint Presentation</vt:lpstr>
      <vt:lpstr>Reminders:</vt:lpstr>
      <vt:lpstr>However, there’s a third vital element:</vt:lpstr>
      <vt:lpstr>Have a look at this question from an exam:</vt:lpstr>
      <vt:lpstr>PowerPoint Presentation</vt:lpstr>
      <vt:lpstr>Look at this statement:</vt:lpstr>
      <vt:lpstr>Answer: She likes to eat fruit.  </vt:lpstr>
      <vt:lpstr>Try another one (there are two lists here): </vt:lpstr>
      <vt:lpstr>Answer: Fast food can be delivered via a range of     transportation.  </vt:lpstr>
      <vt:lpstr>PowerPoint Presentation</vt:lpstr>
      <vt:lpstr>Here are a series of extracts from a passage about a holiday resort that a family is staying at. Put each one into your own words, using fewer words than the original. </vt:lpstr>
      <vt:lpstr>PowerPoint Presentation</vt:lpstr>
      <vt:lpstr>PowerPoint Presentation</vt:lpstr>
      <vt:lpstr>On the next slide there is part of a text from an exam paper. Read it carefully and answer using the table below.  Question: According to the writer, what might supporters of the Hyperloop consider to be its advantages and appeal?   Top tip: Highlight everything you think is relevant before you start filling in the table.</vt:lpstr>
      <vt:lpstr>PowerPoint Presentation</vt:lpstr>
      <vt:lpstr>PowerPoint Presentation</vt:lpstr>
      <vt:lpstr>Answers</vt:lpstr>
      <vt:lpstr>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dawson</dc:creator>
  <cp:lastModifiedBy>Sally Ellis</cp:lastModifiedBy>
  <cp:revision>3</cp:revision>
  <dcterms:created xsi:type="dcterms:W3CDTF">2025-05-07T12:53:31Z</dcterms:created>
  <dcterms:modified xsi:type="dcterms:W3CDTF">2025-06-06T13:58:38Z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0x010100370FC16EDE49814FBBE83568B9FA2901</vt:lpwstr>
  </property>
  <property fmtid="{D5CDD505-2E9C-101B-9397-08002B2CF9AE}" pid="3" name="_dlc_DocIdItemGuid">
    <vt:lpwstr>f8d70f68-0c42-4b9e-bf7c-387a5bdb0490</vt:lpwstr>
  </property>
  <property fmtid="{D5CDD505-2E9C-101B-9397-08002B2CF9AE}" pid="4" name="MediaServiceImageTags">
    <vt:lpwstr/>
  </property>
</Properties>
</file>