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5"/>
  </p:sldMasterIdLst>
  <p:notesMasterIdLst>
    <p:notesMasterId r:id="rId12"/>
  </p:notesMasterIdLst>
  <p:handoutMasterIdLst>
    <p:handoutMasterId r:id="rId13"/>
  </p:handoutMasterIdLst>
  <p:sldIdLst>
    <p:sldId id="343" r:id="rId6"/>
    <p:sldId id="298" r:id="rId7"/>
    <p:sldId id="319" r:id="rId8"/>
    <p:sldId id="336" r:id="rId9"/>
    <p:sldId id="318" r:id="rId10"/>
    <p:sldId id="30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59DCD0B-3B59-E30F-25BE-077FB788FC5F}" name="Rebecca" initials="R" userId="S::beccy.rushton@cambridgeinternational.org::5da41865-7dbb-4b23-af4d-ef034ccc78b8" providerId="AD"/>
  <p188:author id="{5C4A6CEA-96A4-BBC8-4A4E-787900810344}" name="Beccy Rushton" initials="BR" userId="S::beccy.rushton@cambridgeinternational.org::238d138b-7b3e-44e9-851b-f70e09838bc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FDF5"/>
    <a:srgbClr val="FACB2E"/>
    <a:srgbClr val="CC59AA"/>
    <a:srgbClr val="00BDB6"/>
    <a:srgbClr val="5E0A4F"/>
    <a:srgbClr val="CC59B0"/>
    <a:srgbClr val="F9DC4E"/>
    <a:srgbClr val="C9C9C9"/>
    <a:srgbClr val="BABABA"/>
    <a:srgbClr val="ADAD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73E8FF-AB4F-4C0B-9F61-6C5E3D02B3EB}" v="2" dt="2026-01-07T10:32:42.6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4620" y="10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olyn Feliciani" userId="4076af5d-4c02-40b8-bc9d-56f6c404e751" providerId="ADAL" clId="{099CAC30-79AE-4DCE-97A7-3B8E8A0057CB}"/>
    <pc:docChg chg="custSel addSld delSld modSld">
      <pc:chgData name="Karolyn Feliciani" userId="4076af5d-4c02-40b8-bc9d-56f6c404e751" providerId="ADAL" clId="{099CAC30-79AE-4DCE-97A7-3B8E8A0057CB}" dt="2026-01-07T10:33:36.358" v="26" actId="255"/>
      <pc:docMkLst>
        <pc:docMk/>
      </pc:docMkLst>
      <pc:sldChg chg="modSp mod">
        <pc:chgData name="Karolyn Feliciani" userId="4076af5d-4c02-40b8-bc9d-56f6c404e751" providerId="ADAL" clId="{099CAC30-79AE-4DCE-97A7-3B8E8A0057CB}" dt="2026-01-07T10:33:36.358" v="26" actId="255"/>
        <pc:sldMkLst>
          <pc:docMk/>
          <pc:sldMk cId="2771976208" sldId="307"/>
        </pc:sldMkLst>
        <pc:spChg chg="mod">
          <ac:chgData name="Karolyn Feliciani" userId="4076af5d-4c02-40b8-bc9d-56f6c404e751" providerId="ADAL" clId="{099CAC30-79AE-4DCE-97A7-3B8E8A0057CB}" dt="2026-01-07T10:33:36.358" v="26" actId="255"/>
          <ac:spMkLst>
            <pc:docMk/>
            <pc:sldMk cId="2771976208" sldId="307"/>
            <ac:spMk id="2" creationId="{5E12151D-E29A-FDF0-294D-5091731AA87F}"/>
          </ac:spMkLst>
        </pc:spChg>
      </pc:sldChg>
      <pc:sldChg chg="modSp mod">
        <pc:chgData name="Karolyn Feliciani" userId="4076af5d-4c02-40b8-bc9d-56f6c404e751" providerId="ADAL" clId="{099CAC30-79AE-4DCE-97A7-3B8E8A0057CB}" dt="2026-01-07T10:33:04.739" v="20" actId="20577"/>
        <pc:sldMkLst>
          <pc:docMk/>
          <pc:sldMk cId="3028459615" sldId="319"/>
        </pc:sldMkLst>
        <pc:spChg chg="mod">
          <ac:chgData name="Karolyn Feliciani" userId="4076af5d-4c02-40b8-bc9d-56f6c404e751" providerId="ADAL" clId="{099CAC30-79AE-4DCE-97A7-3B8E8A0057CB}" dt="2026-01-07T10:33:04.739" v="20" actId="20577"/>
          <ac:spMkLst>
            <pc:docMk/>
            <pc:sldMk cId="3028459615" sldId="319"/>
            <ac:spMk id="2" creationId="{B4341133-F6B5-A5AF-D4D9-6E10C998B43E}"/>
          </ac:spMkLst>
        </pc:spChg>
      </pc:sldChg>
      <pc:sldChg chg="del">
        <pc:chgData name="Karolyn Feliciani" userId="4076af5d-4c02-40b8-bc9d-56f6c404e751" providerId="ADAL" clId="{099CAC30-79AE-4DCE-97A7-3B8E8A0057CB}" dt="2026-01-07T10:32:28.357" v="1" actId="2696"/>
        <pc:sldMkLst>
          <pc:docMk/>
          <pc:sldMk cId="2185037172" sldId="338"/>
        </pc:sldMkLst>
      </pc:sldChg>
      <pc:sldChg chg="modSp add mod">
        <pc:chgData name="Karolyn Feliciani" userId="4076af5d-4c02-40b8-bc9d-56f6c404e751" providerId="ADAL" clId="{099CAC30-79AE-4DCE-97A7-3B8E8A0057CB}" dt="2026-01-07T10:32:48.579" v="9" actId="20577"/>
        <pc:sldMkLst>
          <pc:docMk/>
          <pc:sldMk cId="1130971648" sldId="343"/>
        </pc:sldMkLst>
        <pc:spChg chg="mod">
          <ac:chgData name="Karolyn Feliciani" userId="4076af5d-4c02-40b8-bc9d-56f6c404e751" providerId="ADAL" clId="{099CAC30-79AE-4DCE-97A7-3B8E8A0057CB}" dt="2026-01-07T10:32:48.579" v="9" actId="20577"/>
          <ac:spMkLst>
            <pc:docMk/>
            <pc:sldMk cId="1130971648" sldId="343"/>
            <ac:spMk id="4" creationId="{8A3FCDC3-543C-8905-8EB4-3AC0E32FFFF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431943F-366C-BEB2-2C52-8F64B2853E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7FBAD5-7266-3D71-B3A2-4040E2DCC48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44087D-43F5-4D42-8A0D-096C4E3404F5}" type="datetimeFigureOut">
              <a:rPr lang="en-GB" smtClean="0"/>
              <a:t>07/01/2026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E603EA-DFEE-1FB1-1320-A771EF15F55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FF6D0C-CE98-608C-598F-D4C356146EF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ED1036-B28D-47C7-9610-4DFDDC3DFE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36802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D41B3-343F-4A6E-BAF9-243AAB662254}" type="datetimeFigureOut">
              <a:rPr lang="en-GB" smtClean="0"/>
              <a:t>07/01/2026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3CB86A-011C-4C12-AFCC-82D41CAC3C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677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rgbClr val="2BCA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ue and white pattern&#10;&#10;Description automatically generated">
            <a:extLst>
              <a:ext uri="{FF2B5EF4-FFF2-40B4-BE49-F238E27FC236}">
                <a16:creationId xmlns:a16="http://schemas.microsoft.com/office/drawing/2014/main" id="{018120A3-668C-095D-1426-B512FDA471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00" r="62962" b="12998"/>
          <a:stretch/>
        </p:blipFill>
        <p:spPr>
          <a:xfrm>
            <a:off x="2957910" y="-1"/>
            <a:ext cx="923409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F9B0B1-B66F-754F-A910-9AEA1624D1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9999" y="2747387"/>
            <a:ext cx="10835331" cy="949325"/>
          </a:xfrm>
        </p:spPr>
        <p:txBody>
          <a:bodyPr anchor="ctr">
            <a:noAutofit/>
          </a:bodyPr>
          <a:lstStyle>
            <a:lvl1pPr>
              <a:defRPr sz="4800" b="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65CC5DC-AB42-AA4B-BD3D-34AC0C3478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9999" y="4833809"/>
            <a:ext cx="6515441" cy="463268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00F3067-A12A-4444-9753-8B80889849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9999" y="5441675"/>
            <a:ext cx="6515441" cy="386909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Date and time</a:t>
            </a:r>
          </a:p>
        </p:txBody>
      </p:sp>
      <p:pic>
        <p:nvPicPr>
          <p:cNvPr id="5" name="Picture 4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083D55F9-E821-2477-5F6A-144B6B87C8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36" y="352042"/>
            <a:ext cx="2567475" cy="433871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ED53E61-DADF-4C37-DC49-D9762C6D14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9999" y="3694239"/>
            <a:ext cx="10836275" cy="949325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 dirty="0"/>
              <a:t>Presentation sub-title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25032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50E33-BAAC-438B-B601-781C03B307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11627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pic>
        <p:nvPicPr>
          <p:cNvPr id="6" name="Picture 5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F3F44B2E-08E6-A082-6909-23CCB6ADB7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  <p:sp>
        <p:nvSpPr>
          <p:cNvPr id="5" name="Table Placeholder 3">
            <a:extLst>
              <a:ext uri="{FF2B5EF4-FFF2-40B4-BE49-F238E27FC236}">
                <a16:creationId xmlns:a16="http://schemas.microsoft.com/office/drawing/2014/main" id="{E0D15282-C7CF-0F4D-66E0-049C7DAAF6B1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174625" y="1836000"/>
            <a:ext cx="11627998" cy="4669575"/>
          </a:xfrm>
        </p:spPr>
        <p:txBody>
          <a:bodyPr/>
          <a:lstStyle/>
          <a:p>
            <a:r>
              <a:rPr lang="en-US"/>
              <a:t>Click icon to add table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55573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50E33-BAAC-438B-B601-781C03B307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11627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pic>
        <p:nvPicPr>
          <p:cNvPr id="6" name="Picture 5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F3F44B2E-08E6-A082-6909-23CCB6ADB7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41D65A0-2A11-2921-2AA5-945E262B5C5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4625" y="1836000"/>
            <a:ext cx="11627998" cy="4669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46178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pi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290B388-A550-634A-84BC-3CEA6D1537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50999" y="4623343"/>
            <a:ext cx="8942659" cy="30361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latin typeface="+mn-lt"/>
              </a:defRPr>
            </a:lvl2pPr>
            <a:lvl3pPr marL="914400" indent="0" algn="ctr">
              <a:buNone/>
              <a:defRPr>
                <a:latin typeface="+mn-lt"/>
              </a:defRPr>
            </a:lvl3pPr>
            <a:lvl4pPr marL="1371600" indent="0" algn="ctr">
              <a:buNone/>
              <a:defRPr>
                <a:latin typeface="+mj-lt"/>
              </a:defRPr>
            </a:lvl4pPr>
            <a:lvl5pPr marL="1828800" indent="0" algn="ctr">
              <a:buNone/>
              <a:defRPr>
                <a:latin typeface="+mj-lt"/>
              </a:defRPr>
            </a:lvl5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142E05-0C51-0A44-AB9F-2DCB7087B2A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1000" y="4978305"/>
            <a:ext cx="8942659" cy="30361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latin typeface="+mn-lt"/>
              </a:defRPr>
            </a:lvl2pPr>
            <a:lvl3pPr marL="914400" indent="0" algn="ctr">
              <a:buNone/>
              <a:defRPr>
                <a:latin typeface="+mn-lt"/>
              </a:defRPr>
            </a:lvl3pPr>
            <a:lvl4pPr marL="1371600" indent="0" algn="ctr">
              <a:buNone/>
              <a:defRPr>
                <a:latin typeface="+mj-lt"/>
              </a:defRPr>
            </a:lvl4pPr>
            <a:lvl5pPr marL="1828800" indent="0" algn="ctr">
              <a:buNone/>
              <a:defRPr>
                <a:latin typeface="+mj-lt"/>
              </a:defRPr>
            </a:lvl5pPr>
          </a:lstStyle>
          <a:p>
            <a:pPr lvl="0"/>
            <a:r>
              <a:rPr lang="en-GB"/>
              <a:t>Role /Affiliation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0E85FA5-42C8-4F4B-949F-1E8E38681A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51000" y="1889760"/>
            <a:ext cx="8942659" cy="268224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latin typeface="+mn-lt"/>
              </a:defRPr>
            </a:lvl2pPr>
            <a:lvl3pPr marL="914400" indent="0" algn="ctr">
              <a:buNone/>
              <a:defRPr>
                <a:latin typeface="+mn-lt"/>
              </a:defRPr>
            </a:lvl3pPr>
            <a:lvl4pPr marL="1371600" indent="0" algn="ctr">
              <a:buNone/>
              <a:defRPr>
                <a:latin typeface="+mj-lt"/>
              </a:defRPr>
            </a:lvl4pPr>
            <a:lvl5pPr marL="1828800" indent="0" algn="ctr"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“Quote”</a:t>
            </a:r>
          </a:p>
        </p:txBody>
      </p:sp>
      <p:pic>
        <p:nvPicPr>
          <p:cNvPr id="2" name="Picture 1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69E631E3-1609-DC3E-EDC6-6BAD1CD334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531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Cambridg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842276-A09B-6E43-B4B5-428D6DAAD2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51000" y="1889760"/>
            <a:ext cx="8942659" cy="268224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latin typeface="+mn-lt"/>
              </a:defRPr>
            </a:lvl2pPr>
            <a:lvl3pPr marL="914400" indent="0" algn="ctr">
              <a:buNone/>
              <a:defRPr>
                <a:latin typeface="+mn-lt"/>
              </a:defRPr>
            </a:lvl3pPr>
            <a:lvl4pPr marL="1371600" indent="0" algn="ctr">
              <a:buNone/>
              <a:defRPr>
                <a:latin typeface="+mj-lt"/>
              </a:defRPr>
            </a:lvl4pPr>
            <a:lvl5pPr marL="1828800" indent="0" algn="ctr"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“Quote”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290B388-A550-634A-84BC-3CEA6D1537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51000" y="4630024"/>
            <a:ext cx="8942659" cy="30361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latin typeface="+mn-lt"/>
              </a:defRPr>
            </a:lvl2pPr>
            <a:lvl3pPr marL="914400" indent="0" algn="ctr">
              <a:buNone/>
              <a:defRPr>
                <a:latin typeface="+mn-lt"/>
              </a:defRPr>
            </a:lvl3pPr>
            <a:lvl4pPr marL="1371600" indent="0" algn="ctr">
              <a:buNone/>
              <a:defRPr>
                <a:latin typeface="+mj-lt"/>
              </a:defRPr>
            </a:lvl4pPr>
            <a:lvl5pPr marL="1828800" indent="0" algn="ctr">
              <a:buNone/>
              <a:defRPr>
                <a:latin typeface="+mj-lt"/>
              </a:defRPr>
            </a:lvl5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142E05-0C51-0A44-AB9F-2DCB7087B2A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1000" y="4991666"/>
            <a:ext cx="8942659" cy="30361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latin typeface="+mn-lt"/>
              </a:defRPr>
            </a:lvl2pPr>
            <a:lvl3pPr marL="914400" indent="0" algn="ctr">
              <a:buNone/>
              <a:defRPr>
                <a:latin typeface="+mn-lt"/>
              </a:defRPr>
            </a:lvl3pPr>
            <a:lvl4pPr marL="1371600" indent="0" algn="ctr">
              <a:buNone/>
              <a:defRPr>
                <a:latin typeface="+mj-lt"/>
              </a:defRPr>
            </a:lvl4pPr>
            <a:lvl5pPr marL="1828800" indent="0" algn="ctr">
              <a:buNone/>
              <a:defRPr>
                <a:latin typeface="+mj-lt"/>
              </a:defRPr>
            </a:lvl5pPr>
          </a:lstStyle>
          <a:p>
            <a:pPr lvl="0"/>
            <a:r>
              <a:rPr lang="en-GB"/>
              <a:t>Role /Affiliation</a:t>
            </a:r>
          </a:p>
        </p:txBody>
      </p:sp>
      <p:pic>
        <p:nvPicPr>
          <p:cNvPr id="4" name="Picture 3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2F058A49-A1B5-3335-F433-3A149CAE12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7936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- Cambridge light blue">
    <p:bg>
      <p:bgPr>
        <a:solidFill>
          <a:srgbClr val="D7FD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842276-A09B-6E43-B4B5-428D6DAAD2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51000" y="1889760"/>
            <a:ext cx="8942659" cy="268224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latin typeface="+mn-lt"/>
              </a:defRPr>
            </a:lvl2pPr>
            <a:lvl3pPr marL="914400" indent="0" algn="ctr">
              <a:buNone/>
              <a:defRPr>
                <a:latin typeface="+mn-lt"/>
              </a:defRPr>
            </a:lvl3pPr>
            <a:lvl4pPr marL="1371600" indent="0" algn="ctr">
              <a:buNone/>
              <a:defRPr>
                <a:latin typeface="+mj-lt"/>
              </a:defRPr>
            </a:lvl4pPr>
            <a:lvl5pPr marL="1828800" indent="0" algn="ctr"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“Quote”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290B388-A550-634A-84BC-3CEA6D1537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51000" y="4630024"/>
            <a:ext cx="8942659" cy="30361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latin typeface="+mn-lt"/>
              </a:defRPr>
            </a:lvl2pPr>
            <a:lvl3pPr marL="914400" indent="0" algn="ctr">
              <a:buNone/>
              <a:defRPr>
                <a:latin typeface="+mn-lt"/>
              </a:defRPr>
            </a:lvl3pPr>
            <a:lvl4pPr marL="1371600" indent="0" algn="ctr">
              <a:buNone/>
              <a:defRPr>
                <a:latin typeface="+mj-lt"/>
              </a:defRPr>
            </a:lvl4pPr>
            <a:lvl5pPr marL="1828800" indent="0" algn="ctr">
              <a:buNone/>
              <a:defRPr>
                <a:latin typeface="+mj-lt"/>
              </a:defRPr>
            </a:lvl5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142E05-0C51-0A44-AB9F-2DCB7087B2A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1000" y="4991666"/>
            <a:ext cx="8942659" cy="30361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latin typeface="+mn-lt"/>
              </a:defRPr>
            </a:lvl2pPr>
            <a:lvl3pPr marL="914400" indent="0" algn="ctr">
              <a:buNone/>
              <a:defRPr>
                <a:latin typeface="+mn-lt"/>
              </a:defRPr>
            </a:lvl3pPr>
            <a:lvl4pPr marL="1371600" indent="0" algn="ctr">
              <a:buNone/>
              <a:defRPr>
                <a:latin typeface="+mj-lt"/>
              </a:defRPr>
            </a:lvl4pPr>
            <a:lvl5pPr marL="1828800" indent="0" algn="ctr">
              <a:buNone/>
              <a:defRPr>
                <a:latin typeface="+mj-lt"/>
              </a:defRPr>
            </a:lvl5pPr>
          </a:lstStyle>
          <a:p>
            <a:pPr lvl="0"/>
            <a:r>
              <a:rPr lang="en-GB"/>
              <a:t>Role /Affiliation</a:t>
            </a:r>
          </a:p>
        </p:txBody>
      </p:sp>
      <p:pic>
        <p:nvPicPr>
          <p:cNvPr id="4" name="Picture 3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2F058A49-A1B5-3335-F433-3A149CAE12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fac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BF553E2-6D6F-F646-B515-DA553A76F708}"/>
              </a:ext>
            </a:extLst>
          </p:cNvPr>
          <p:cNvSpPr/>
          <p:nvPr userDrawn="1"/>
        </p:nvSpPr>
        <p:spPr>
          <a:xfrm>
            <a:off x="6116320" y="0"/>
            <a:ext cx="60756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550E33-BAAC-438B-B601-781C03B307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8420" y="1108800"/>
            <a:ext cx="5580000" cy="720000"/>
          </a:xfrm>
        </p:spPr>
        <p:txBody>
          <a:bodyPr>
            <a:noAutofit/>
          </a:bodyPr>
          <a:lstStyle>
            <a:lvl1pPr>
              <a:defRPr sz="32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CA684-9A68-4EBE-AA4A-247AD4193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420" y="1913861"/>
            <a:ext cx="5580000" cy="456614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31D989D-A10D-324A-934D-565816DBA2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16320" y="1828800"/>
            <a:ext cx="6075680" cy="2550160"/>
          </a:xfrm>
        </p:spPr>
        <p:txBody>
          <a:bodyPr>
            <a:noAutofit/>
          </a:bodyPr>
          <a:lstStyle>
            <a:lvl1pPr marL="0" indent="0" algn="ctr">
              <a:buNone/>
              <a:defRPr sz="19900" b="1">
                <a:solidFill>
                  <a:schemeClr val="tx2"/>
                </a:solidFill>
              </a:defRPr>
            </a:lvl1pPr>
            <a:lvl2pPr>
              <a:defRPr b="1">
                <a:solidFill>
                  <a:srgbClr val="53CEC6"/>
                </a:solidFill>
              </a:defRPr>
            </a:lvl2pPr>
            <a:lvl3pPr>
              <a:defRPr b="1">
                <a:solidFill>
                  <a:srgbClr val="53CEC6"/>
                </a:solidFill>
              </a:defRPr>
            </a:lvl3pPr>
            <a:lvl4pPr>
              <a:defRPr b="1">
                <a:solidFill>
                  <a:srgbClr val="53CEC6"/>
                </a:solidFill>
              </a:defRPr>
            </a:lvl4pPr>
            <a:lvl5pPr>
              <a:defRPr b="1">
                <a:solidFill>
                  <a:srgbClr val="53CEC6"/>
                </a:solidFill>
              </a:defRPr>
            </a:lvl5pPr>
          </a:lstStyle>
          <a:p>
            <a:pPr lvl="0"/>
            <a:r>
              <a:rPr lang="en-GB"/>
              <a:t>6%</a:t>
            </a:r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3080EB9B-83F0-0546-9900-8DD72A2953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06160" y="4734560"/>
            <a:ext cx="6085840" cy="133127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Explanation here</a:t>
            </a:r>
          </a:p>
        </p:txBody>
      </p:sp>
      <p:pic>
        <p:nvPicPr>
          <p:cNvPr id="9" name="Picture 8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92B5C8BA-6928-4944-A568-5C2EB2847A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594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fact -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BF553E2-6D6F-F646-B515-DA553A76F708}"/>
              </a:ext>
            </a:extLst>
          </p:cNvPr>
          <p:cNvSpPr/>
          <p:nvPr userDrawn="1"/>
        </p:nvSpPr>
        <p:spPr>
          <a:xfrm>
            <a:off x="6116320" y="0"/>
            <a:ext cx="6075680" cy="6858000"/>
          </a:xfrm>
          <a:prstGeom prst="rect">
            <a:avLst/>
          </a:prstGeom>
          <a:solidFill>
            <a:srgbClr val="D7FDF5"/>
          </a:solidFill>
          <a:ln>
            <a:solidFill>
              <a:srgbClr val="D7FD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550E33-BAAC-438B-B601-781C03B307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8420" y="1108800"/>
            <a:ext cx="5580000" cy="720000"/>
          </a:xfrm>
        </p:spPr>
        <p:txBody>
          <a:bodyPr>
            <a:noAutofit/>
          </a:bodyPr>
          <a:lstStyle>
            <a:lvl1pPr>
              <a:defRPr sz="32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CA684-9A68-4EBE-AA4A-247AD4193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420" y="1913861"/>
            <a:ext cx="5580000" cy="456614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31D989D-A10D-324A-934D-565816DBA2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16320" y="1828800"/>
            <a:ext cx="6075680" cy="2550160"/>
          </a:xfrm>
        </p:spPr>
        <p:txBody>
          <a:bodyPr>
            <a:noAutofit/>
          </a:bodyPr>
          <a:lstStyle>
            <a:lvl1pPr marL="0" indent="0" algn="ctr">
              <a:buNone/>
              <a:defRPr sz="19900" b="1">
                <a:solidFill>
                  <a:schemeClr val="tx2"/>
                </a:solidFill>
              </a:defRPr>
            </a:lvl1pPr>
            <a:lvl2pPr>
              <a:defRPr b="1">
                <a:solidFill>
                  <a:srgbClr val="53CEC6"/>
                </a:solidFill>
              </a:defRPr>
            </a:lvl2pPr>
            <a:lvl3pPr>
              <a:defRPr b="1">
                <a:solidFill>
                  <a:srgbClr val="53CEC6"/>
                </a:solidFill>
              </a:defRPr>
            </a:lvl3pPr>
            <a:lvl4pPr>
              <a:defRPr b="1">
                <a:solidFill>
                  <a:srgbClr val="53CEC6"/>
                </a:solidFill>
              </a:defRPr>
            </a:lvl4pPr>
            <a:lvl5pPr>
              <a:defRPr b="1">
                <a:solidFill>
                  <a:srgbClr val="53CEC6"/>
                </a:solidFill>
              </a:defRPr>
            </a:lvl5pPr>
          </a:lstStyle>
          <a:p>
            <a:pPr lvl="0"/>
            <a:r>
              <a:rPr lang="en-GB"/>
              <a:t>6%</a:t>
            </a:r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3080EB9B-83F0-0546-9900-8DD72A2953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06160" y="4734560"/>
            <a:ext cx="6085840" cy="133127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Explanation here</a:t>
            </a:r>
          </a:p>
        </p:txBody>
      </p:sp>
      <p:pic>
        <p:nvPicPr>
          <p:cNvPr id="9" name="Picture 8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92B5C8BA-6928-4944-A568-5C2EB2847A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069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fact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75F79E0-C571-A1BF-FABE-3F40A62A7548}"/>
              </a:ext>
            </a:extLst>
          </p:cNvPr>
          <p:cNvSpPr/>
          <p:nvPr userDrawn="1"/>
        </p:nvSpPr>
        <p:spPr>
          <a:xfrm>
            <a:off x="6116320" y="0"/>
            <a:ext cx="6075680" cy="6858000"/>
          </a:xfrm>
          <a:prstGeom prst="rect">
            <a:avLst/>
          </a:prstGeom>
          <a:solidFill>
            <a:srgbClr val="CC58B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550E33-BAAC-438B-B601-781C03B307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0" y="1108800"/>
            <a:ext cx="5580000" cy="720000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CA684-9A68-4EBE-AA4A-247AD4193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00" y="1967023"/>
            <a:ext cx="5580000" cy="451297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B51FE7B-1898-0A4F-845A-9F2EE3037F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06160" y="4734560"/>
            <a:ext cx="6085840" cy="133127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Explanation here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A8465430-1AA1-8943-A7A5-1DE1399001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16320" y="1828800"/>
            <a:ext cx="6075680" cy="2550160"/>
          </a:xfrm>
        </p:spPr>
        <p:txBody>
          <a:bodyPr>
            <a:noAutofit/>
          </a:bodyPr>
          <a:lstStyle>
            <a:lvl1pPr marL="0" indent="0" algn="ctr">
              <a:buNone/>
              <a:defRPr sz="19900" b="1">
                <a:solidFill>
                  <a:schemeClr val="bg1"/>
                </a:solidFill>
              </a:defRPr>
            </a:lvl1pPr>
            <a:lvl2pPr>
              <a:defRPr b="1">
                <a:solidFill>
                  <a:srgbClr val="53CEC6"/>
                </a:solidFill>
              </a:defRPr>
            </a:lvl2pPr>
            <a:lvl3pPr>
              <a:defRPr b="1">
                <a:solidFill>
                  <a:srgbClr val="53CEC6"/>
                </a:solidFill>
              </a:defRPr>
            </a:lvl3pPr>
            <a:lvl4pPr>
              <a:defRPr b="1">
                <a:solidFill>
                  <a:srgbClr val="53CEC6"/>
                </a:solidFill>
              </a:defRPr>
            </a:lvl4pPr>
            <a:lvl5pPr>
              <a:defRPr b="1">
                <a:solidFill>
                  <a:srgbClr val="53CEC6"/>
                </a:solidFill>
              </a:defRPr>
            </a:lvl5pPr>
          </a:lstStyle>
          <a:p>
            <a:pPr lvl="0"/>
            <a:r>
              <a:rPr lang="en-GB"/>
              <a:t>6%</a:t>
            </a:r>
            <a:endParaRPr lang="en-US"/>
          </a:p>
        </p:txBody>
      </p:sp>
      <p:pic>
        <p:nvPicPr>
          <p:cNvPr id="4" name="Picture 3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48923985-2DAE-4FC0-9C52-2FA080C857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6034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D9DCDF0C-11DC-8163-A3E9-5024EDC0B9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A13AEEC-1620-3596-113E-6C8511C48A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CE995D2-C7C8-D332-04BE-1E0B119BA8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0" y="1108800"/>
            <a:ext cx="5580000" cy="720000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9E9C12C-2F83-ADAA-88E2-B51F3CC49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00" y="1967023"/>
            <a:ext cx="5580000" cy="451297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0463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picture - blue">
    <p:bg>
      <p:bgPr>
        <a:solidFill>
          <a:srgbClr val="D7FD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D9DCDF0C-11DC-8163-A3E9-5024EDC0B9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A13AEEC-1620-3596-113E-6C8511C48A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CE995D2-C7C8-D332-04BE-1E0B119BA8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0" y="1108800"/>
            <a:ext cx="5580000" cy="720000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9E9C12C-2F83-ADAA-88E2-B51F3CC49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00" y="1967023"/>
            <a:ext cx="5580000" cy="451297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6146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solidFill>
          <a:srgbClr val="D7FD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C500FB-08E3-061D-631E-707B0CE107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3088" b="49993"/>
          <a:stretch/>
        </p:blipFill>
        <p:spPr>
          <a:xfrm>
            <a:off x="3190707" y="-1"/>
            <a:ext cx="9001293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F9B0B1-B66F-754F-A910-9AEA1624D1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9999" y="2747387"/>
            <a:ext cx="10835331" cy="949325"/>
          </a:xfrm>
        </p:spPr>
        <p:txBody>
          <a:bodyPr anchor="ctr">
            <a:noAutofit/>
          </a:bodyPr>
          <a:lstStyle>
            <a:lvl1pPr>
              <a:defRPr sz="4800" b="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65CC5DC-AB42-AA4B-BD3D-34AC0C3478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9999" y="4833809"/>
            <a:ext cx="6515441" cy="463268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00F3067-A12A-4444-9753-8B80889849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9999" y="5441675"/>
            <a:ext cx="6515441" cy="386909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Date and time</a:t>
            </a:r>
          </a:p>
        </p:txBody>
      </p:sp>
      <p:pic>
        <p:nvPicPr>
          <p:cNvPr id="5" name="Picture 4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083D55F9-E821-2477-5F6A-144B6B87C8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36" y="352042"/>
            <a:ext cx="2567475" cy="433871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ED53E61-DADF-4C37-DC49-D9762C6D14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9999" y="3694239"/>
            <a:ext cx="10836275" cy="949325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 dirty="0"/>
              <a:t>Presentation sub-title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55402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3AEEA-07D4-4259-A2A7-CE7678BD3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11699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78BE5-F058-41EC-94FF-CF1CA36394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0000" y="1836000"/>
            <a:ext cx="5760000" cy="43200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77281A7-AB29-7246-B88E-7FA31840EC6A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120000" y="1836000"/>
            <a:ext cx="5760000" cy="43200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" name="Picture 3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4C7EC4C0-55B2-80EC-39E4-E5A921FCC3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1981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3AEEA-07D4-4259-A2A7-CE7678BD3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11627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33E3D5F2-5B79-B60B-1C96-C64465B9B9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1" y="1836000"/>
            <a:ext cx="5712000" cy="4668052"/>
          </a:xfrm>
          <a:solidFill>
            <a:schemeClr val="tx1">
              <a:lumMod val="10000"/>
              <a:lumOff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B92624B-7C48-D2E4-3039-B6C1B374A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00" y="1811948"/>
            <a:ext cx="5712000" cy="469210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" name="Picture 2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E42B10B4-977B-DAF1-B4D7-3C97D40E6B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859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3AEEA-07D4-4259-A2A7-CE7678BD3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5711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33E3D5F2-5B79-B60B-1C96-C64465B9B9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5999" cy="6858000"/>
          </a:xfrm>
          <a:solidFill>
            <a:schemeClr val="tx1">
              <a:lumMod val="10000"/>
              <a:lumOff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B92624B-7C48-D2E4-3039-B6C1B374A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00" y="1811948"/>
            <a:ext cx="5712000" cy="469210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" name="Picture 2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E42B10B4-977B-DAF1-B4D7-3C97D40E6B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7671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% Smart-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3AEEA-07D4-4259-A2A7-CE7678BD3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11627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14" name="SmartArt Placeholder 12">
            <a:extLst>
              <a:ext uri="{FF2B5EF4-FFF2-40B4-BE49-F238E27FC236}">
                <a16:creationId xmlns:a16="http://schemas.microsoft.com/office/drawing/2014/main" id="{71F5A3A2-A67C-EBF7-F716-D37021B15192}"/>
              </a:ext>
            </a:extLst>
          </p:cNvPr>
          <p:cNvSpPr>
            <a:spLocks noGrp="1"/>
          </p:cNvSpPr>
          <p:nvPr>
            <p:ph type="dgm" sz="quarter" idx="10"/>
          </p:nvPr>
        </p:nvSpPr>
        <p:spPr>
          <a:xfrm>
            <a:off x="175042" y="1836000"/>
            <a:ext cx="11627999" cy="4667988"/>
          </a:xfrm>
        </p:spPr>
        <p:txBody>
          <a:bodyPr/>
          <a:lstStyle/>
          <a:p>
            <a:r>
              <a:rPr lang="en-US"/>
              <a:t>Click icon to add SmartArt graphic</a:t>
            </a:r>
            <a:endParaRPr lang="en-GB"/>
          </a:p>
        </p:txBody>
      </p:sp>
      <p:pic>
        <p:nvPicPr>
          <p:cNvPr id="3" name="Picture 2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ED6D027C-FD4F-9EE3-01A0-7214FE8DBE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680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 f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3AEEA-07D4-4259-A2A7-CE7678BD3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11627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3" name="Text Placeholder 25">
            <a:extLst>
              <a:ext uri="{FF2B5EF4-FFF2-40B4-BE49-F238E27FC236}">
                <a16:creationId xmlns:a16="http://schemas.microsoft.com/office/drawing/2014/main" id="{F34FFB12-D402-B602-E9BD-516E61127F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9898" y="2897205"/>
            <a:ext cx="3106268" cy="2684030"/>
          </a:xfrm>
          <a:prstGeom prst="roundRect">
            <a:avLst>
              <a:gd name="adj" fmla="val 15360"/>
            </a:avLst>
          </a:prstGeom>
          <a:solidFill>
            <a:schemeClr val="accent1"/>
          </a:solidFill>
        </p:spPr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Insert your text in </a:t>
            </a:r>
            <a:br>
              <a:rPr lang="en-GB"/>
            </a:br>
            <a:r>
              <a:rPr lang="en-GB"/>
              <a:t>this text box</a:t>
            </a:r>
          </a:p>
        </p:txBody>
      </p:sp>
      <p:sp>
        <p:nvSpPr>
          <p:cNvPr id="4" name="Text Placeholder 25">
            <a:extLst>
              <a:ext uri="{FF2B5EF4-FFF2-40B4-BE49-F238E27FC236}">
                <a16:creationId xmlns:a16="http://schemas.microsoft.com/office/drawing/2014/main" id="{6CBCDFD9-67C4-D418-09B8-76739DA7B5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17080" y="3706928"/>
            <a:ext cx="2396176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6" name="Text Placeholder 25">
            <a:extLst>
              <a:ext uri="{FF2B5EF4-FFF2-40B4-BE49-F238E27FC236}">
                <a16:creationId xmlns:a16="http://schemas.microsoft.com/office/drawing/2014/main" id="{3FDBCC27-8D08-802A-F7C5-F857ECB915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17080" y="3155458"/>
            <a:ext cx="2396176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D9ECCF5D-66C4-1FD9-CCE7-76C99D1641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42866" y="2897634"/>
            <a:ext cx="3106268" cy="2684030"/>
          </a:xfrm>
          <a:prstGeom prst="roundRect">
            <a:avLst>
              <a:gd name="adj" fmla="val 14627"/>
            </a:avLst>
          </a:prstGeom>
          <a:solidFill>
            <a:schemeClr val="accent2"/>
          </a:solidFill>
        </p:spPr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Insert your text in </a:t>
            </a:r>
            <a:br>
              <a:rPr lang="en-GB"/>
            </a:br>
            <a:r>
              <a:rPr lang="en-GB"/>
              <a:t>this text box</a:t>
            </a:r>
          </a:p>
        </p:txBody>
      </p:sp>
      <p:sp>
        <p:nvSpPr>
          <p:cNvPr id="8" name="Text Placeholder 25">
            <a:extLst>
              <a:ext uri="{FF2B5EF4-FFF2-40B4-BE49-F238E27FC236}">
                <a16:creationId xmlns:a16="http://schemas.microsoft.com/office/drawing/2014/main" id="{29C23ADE-D631-F5B5-A8F4-4FDF7BD332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00048" y="3707357"/>
            <a:ext cx="2396176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8E7A9802-81DD-7913-68AC-8A9D69E152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00048" y="3155887"/>
            <a:ext cx="2396176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79AC59AB-FCA4-2A2A-1298-D1D0409E1EC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25834" y="2897205"/>
            <a:ext cx="3106268" cy="2684030"/>
          </a:xfrm>
          <a:prstGeom prst="roundRect">
            <a:avLst>
              <a:gd name="adj" fmla="val 15360"/>
            </a:avLst>
          </a:prstGeom>
          <a:solidFill>
            <a:schemeClr val="accent3"/>
          </a:solidFill>
        </p:spPr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Insert your text in </a:t>
            </a:r>
            <a:br>
              <a:rPr lang="en-GB"/>
            </a:br>
            <a:r>
              <a:rPr lang="en-GB"/>
              <a:t>this text box</a:t>
            </a:r>
          </a:p>
        </p:txBody>
      </p:sp>
      <p:sp>
        <p:nvSpPr>
          <p:cNvPr id="13" name="Text Placeholder 25">
            <a:extLst>
              <a:ext uri="{FF2B5EF4-FFF2-40B4-BE49-F238E27FC236}">
                <a16:creationId xmlns:a16="http://schemas.microsoft.com/office/drawing/2014/main" id="{99050C6C-1E23-8B5A-0462-E2356C0AF8D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83016" y="3706928"/>
            <a:ext cx="2396176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14" name="Text Placeholder 25">
            <a:extLst>
              <a:ext uri="{FF2B5EF4-FFF2-40B4-BE49-F238E27FC236}">
                <a16:creationId xmlns:a16="http://schemas.microsoft.com/office/drawing/2014/main" id="{7E85BFF8-C5CE-02C0-880A-2221EE861C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83016" y="3155458"/>
            <a:ext cx="2396176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DD638C3-E432-2C47-B0DE-7158800A03A1}"/>
              </a:ext>
            </a:extLst>
          </p:cNvPr>
          <p:cNvSpPr/>
          <p:nvPr userDrawn="1"/>
        </p:nvSpPr>
        <p:spPr>
          <a:xfrm>
            <a:off x="4430971" y="4106251"/>
            <a:ext cx="563217" cy="520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0" name="Picture 9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A0138279-8E58-F965-426B-B4E9AC6394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F7B789C-5FC4-2A23-27AC-FD6564C881B6}"/>
              </a:ext>
            </a:extLst>
          </p:cNvPr>
          <p:cNvCxnSpPr/>
          <p:nvPr userDrawn="1"/>
        </p:nvCxnSpPr>
        <p:spPr>
          <a:xfrm>
            <a:off x="4051005" y="4222779"/>
            <a:ext cx="37996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72FF038-EA5C-8C82-C240-97BC1F7B51D2}"/>
              </a:ext>
            </a:extLst>
          </p:cNvPr>
          <p:cNvCxnSpPr/>
          <p:nvPr userDrawn="1"/>
        </p:nvCxnSpPr>
        <p:spPr>
          <a:xfrm>
            <a:off x="7744047" y="4245698"/>
            <a:ext cx="37996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8063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 f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3AEEA-07D4-4259-A2A7-CE7678BD3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11627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118AC8ED-6D17-BFAB-3E0F-A74F81EC6A2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02160" y="2480946"/>
            <a:ext cx="2592023" cy="3110568"/>
          </a:xfrm>
          <a:prstGeom prst="roundRect">
            <a:avLst>
              <a:gd name="adj" fmla="val 15360"/>
            </a:avLst>
          </a:prstGeom>
          <a:solidFill>
            <a:schemeClr val="accent1"/>
          </a:solidFill>
        </p:spPr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Insert your text in </a:t>
            </a:r>
            <a:br>
              <a:rPr lang="en-GB"/>
            </a:br>
            <a:r>
              <a:rPr lang="en-GB"/>
              <a:t>this text box</a:t>
            </a:r>
          </a:p>
        </p:txBody>
      </p:sp>
      <p:sp>
        <p:nvSpPr>
          <p:cNvPr id="32" name="Text Placeholder 25">
            <a:extLst>
              <a:ext uri="{FF2B5EF4-FFF2-40B4-BE49-F238E27FC236}">
                <a16:creationId xmlns:a16="http://schemas.microsoft.com/office/drawing/2014/main" id="{AE83ACA3-6CCB-D2C5-7995-6ABA9AEDFD0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8889" y="3280036"/>
            <a:ext cx="2149294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33" name="Text Placeholder 25">
            <a:extLst>
              <a:ext uri="{FF2B5EF4-FFF2-40B4-BE49-F238E27FC236}">
                <a16:creationId xmlns:a16="http://schemas.microsoft.com/office/drawing/2014/main" id="{668379EA-653A-1EDB-755D-371D923970C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8889" y="2728566"/>
            <a:ext cx="2149294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34" name="Text Placeholder 25">
            <a:extLst>
              <a:ext uri="{FF2B5EF4-FFF2-40B4-BE49-F238E27FC236}">
                <a16:creationId xmlns:a16="http://schemas.microsoft.com/office/drawing/2014/main" id="{8A769013-87D1-F198-BEBB-77661457B0B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229494" y="2480946"/>
            <a:ext cx="2592023" cy="3110568"/>
          </a:xfrm>
          <a:prstGeom prst="roundRect">
            <a:avLst>
              <a:gd name="adj" fmla="val 14627"/>
            </a:avLst>
          </a:prstGeom>
          <a:solidFill>
            <a:schemeClr val="accent2"/>
          </a:solidFill>
        </p:spPr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Insert your text in </a:t>
            </a:r>
            <a:br>
              <a:rPr lang="en-GB"/>
            </a:br>
            <a:r>
              <a:rPr lang="en-GB"/>
              <a:t>this text box</a:t>
            </a:r>
          </a:p>
        </p:txBody>
      </p:sp>
      <p:sp>
        <p:nvSpPr>
          <p:cNvPr id="35" name="Text Placeholder 25">
            <a:extLst>
              <a:ext uri="{FF2B5EF4-FFF2-40B4-BE49-F238E27FC236}">
                <a16:creationId xmlns:a16="http://schemas.microsoft.com/office/drawing/2014/main" id="{05EB2E67-0F72-28A2-0975-5793296D0CB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76223" y="3280036"/>
            <a:ext cx="2149294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36" name="Text Placeholder 25">
            <a:extLst>
              <a:ext uri="{FF2B5EF4-FFF2-40B4-BE49-F238E27FC236}">
                <a16:creationId xmlns:a16="http://schemas.microsoft.com/office/drawing/2014/main" id="{928F24B8-51E6-2C03-A51D-6CEFB8B8F20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476223" y="2728566"/>
            <a:ext cx="2149294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37" name="Text Placeholder 25">
            <a:extLst>
              <a:ext uri="{FF2B5EF4-FFF2-40B4-BE49-F238E27FC236}">
                <a16:creationId xmlns:a16="http://schemas.microsoft.com/office/drawing/2014/main" id="{D3324153-7FE1-5268-EAB2-9E306D9462B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15030" y="2480946"/>
            <a:ext cx="2592023" cy="3110568"/>
          </a:xfrm>
          <a:prstGeom prst="roundRect">
            <a:avLst>
              <a:gd name="adj" fmla="val 15360"/>
            </a:avLst>
          </a:prstGeom>
          <a:solidFill>
            <a:schemeClr val="accent3"/>
          </a:solidFill>
        </p:spPr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Insert your text in </a:t>
            </a:r>
            <a:br>
              <a:rPr lang="en-GB"/>
            </a:br>
            <a:r>
              <a:rPr lang="en-GB"/>
              <a:t>this text box</a:t>
            </a:r>
          </a:p>
        </p:txBody>
      </p:sp>
      <p:sp>
        <p:nvSpPr>
          <p:cNvPr id="38" name="Text Placeholder 25">
            <a:extLst>
              <a:ext uri="{FF2B5EF4-FFF2-40B4-BE49-F238E27FC236}">
                <a16:creationId xmlns:a16="http://schemas.microsoft.com/office/drawing/2014/main" id="{977B8BA4-7CB0-09F1-49D6-D29CC72F818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61759" y="3280036"/>
            <a:ext cx="2149294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39" name="Text Placeholder 25">
            <a:extLst>
              <a:ext uri="{FF2B5EF4-FFF2-40B4-BE49-F238E27FC236}">
                <a16:creationId xmlns:a16="http://schemas.microsoft.com/office/drawing/2014/main" id="{7984CCB1-BB8C-00EF-21D5-DFB622937E1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561759" y="2728566"/>
            <a:ext cx="2149294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3</a:t>
            </a:r>
          </a:p>
        </p:txBody>
      </p:sp>
      <p:sp>
        <p:nvSpPr>
          <p:cNvPr id="40" name="Text Placeholder 25">
            <a:extLst>
              <a:ext uri="{FF2B5EF4-FFF2-40B4-BE49-F238E27FC236}">
                <a16:creationId xmlns:a16="http://schemas.microsoft.com/office/drawing/2014/main" id="{2E1F7364-9FC0-ADC9-ABE8-9ED4EC8071A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400566" y="2480946"/>
            <a:ext cx="2592023" cy="3110568"/>
          </a:xfrm>
          <a:prstGeom prst="roundRect">
            <a:avLst>
              <a:gd name="adj" fmla="val 15360"/>
            </a:avLst>
          </a:prstGeom>
          <a:solidFill>
            <a:schemeClr val="accent4"/>
          </a:solidFill>
        </p:spPr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Insert your text in </a:t>
            </a:r>
            <a:br>
              <a:rPr lang="en-GB"/>
            </a:br>
            <a:r>
              <a:rPr lang="en-GB"/>
              <a:t>this text box</a:t>
            </a:r>
          </a:p>
        </p:txBody>
      </p:sp>
      <p:sp>
        <p:nvSpPr>
          <p:cNvPr id="41" name="Text Placeholder 25">
            <a:extLst>
              <a:ext uri="{FF2B5EF4-FFF2-40B4-BE49-F238E27FC236}">
                <a16:creationId xmlns:a16="http://schemas.microsoft.com/office/drawing/2014/main" id="{BA2C0A27-AC57-AD35-255D-76F7B19785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647295" y="3280036"/>
            <a:ext cx="2149294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42" name="Text Placeholder 25">
            <a:extLst>
              <a:ext uri="{FF2B5EF4-FFF2-40B4-BE49-F238E27FC236}">
                <a16:creationId xmlns:a16="http://schemas.microsoft.com/office/drawing/2014/main" id="{E3CFF061-EC86-9E24-0039-63C10B26059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647295" y="2728566"/>
            <a:ext cx="2149294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4</a:t>
            </a:r>
          </a:p>
        </p:txBody>
      </p:sp>
      <p:pic>
        <p:nvPicPr>
          <p:cNvPr id="3" name="Picture 2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1742DDF3-9277-8BF9-A517-6FE36E5DA0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61F60ED-1297-BBE4-12CA-5366847E5AE0}"/>
              </a:ext>
            </a:extLst>
          </p:cNvPr>
          <p:cNvCxnSpPr/>
          <p:nvPr userDrawn="1"/>
        </p:nvCxnSpPr>
        <p:spPr>
          <a:xfrm>
            <a:off x="2828262" y="4063291"/>
            <a:ext cx="37996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7A0B7B6-C80E-3463-272B-F8BD1C272ECA}"/>
              </a:ext>
            </a:extLst>
          </p:cNvPr>
          <p:cNvCxnSpPr/>
          <p:nvPr userDrawn="1"/>
        </p:nvCxnSpPr>
        <p:spPr>
          <a:xfrm>
            <a:off x="5906017" y="4087864"/>
            <a:ext cx="37996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F619A46-3BBD-9ECD-DA71-B340570F2E51}"/>
              </a:ext>
            </a:extLst>
          </p:cNvPr>
          <p:cNvCxnSpPr/>
          <p:nvPr userDrawn="1"/>
        </p:nvCxnSpPr>
        <p:spPr>
          <a:xfrm>
            <a:off x="8973099" y="4087864"/>
            <a:ext cx="37996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15586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3AEEA-07D4-4259-A2A7-CE7678BD3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11627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23" name="Text Placeholder 25">
            <a:extLst>
              <a:ext uri="{FF2B5EF4-FFF2-40B4-BE49-F238E27FC236}">
                <a16:creationId xmlns:a16="http://schemas.microsoft.com/office/drawing/2014/main" id="{C92C8D0C-576A-B7EB-6BD1-52AECCD869C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1518" y="2667128"/>
            <a:ext cx="2086202" cy="2928286"/>
          </a:xfrm>
          <a:prstGeom prst="roundRect">
            <a:avLst>
              <a:gd name="adj" fmla="val 15360"/>
            </a:avLst>
          </a:prstGeom>
          <a:solidFill>
            <a:schemeClr val="accent1"/>
          </a:solidFill>
        </p:spPr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Insert your text in this text box</a:t>
            </a:r>
          </a:p>
        </p:txBody>
      </p:sp>
      <p:sp>
        <p:nvSpPr>
          <p:cNvPr id="24" name="Text Placeholder 25">
            <a:extLst>
              <a:ext uri="{FF2B5EF4-FFF2-40B4-BE49-F238E27FC236}">
                <a16:creationId xmlns:a16="http://schemas.microsoft.com/office/drawing/2014/main" id="{266A89F6-B32D-30C4-D795-9D3D522E1F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6352" y="3466218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5" name="Text Placeholder 25">
            <a:extLst>
              <a:ext uri="{FF2B5EF4-FFF2-40B4-BE49-F238E27FC236}">
                <a16:creationId xmlns:a16="http://schemas.microsoft.com/office/drawing/2014/main" id="{676AB7A6-D774-AE84-FF90-5372D003AE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352" y="2914748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35BB0A32-9C69-4B53-8484-12347BFF85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09992" y="2626116"/>
            <a:ext cx="2086202" cy="2928286"/>
          </a:xfrm>
          <a:prstGeom prst="roundRect">
            <a:avLst>
              <a:gd name="adj" fmla="val 14627"/>
            </a:avLst>
          </a:prstGeom>
          <a:solidFill>
            <a:schemeClr val="accent2"/>
          </a:solidFill>
        </p:spPr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Insert your text in this text box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15E93DB4-400D-72DE-68A1-050DA2B11A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71739" y="3425206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07C1925C-AED8-235A-55B6-BC428420DEE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71739" y="2873736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29" name="Text Placeholder 25">
            <a:extLst>
              <a:ext uri="{FF2B5EF4-FFF2-40B4-BE49-F238E27FC236}">
                <a16:creationId xmlns:a16="http://schemas.microsoft.com/office/drawing/2014/main" id="{DED34D83-6B7C-88B4-382A-247608E365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52899" y="2649187"/>
            <a:ext cx="2086202" cy="2928286"/>
          </a:xfrm>
          <a:prstGeom prst="roundRect">
            <a:avLst>
              <a:gd name="adj" fmla="val 15360"/>
            </a:avLst>
          </a:prstGeom>
          <a:solidFill>
            <a:schemeClr val="accent3"/>
          </a:solidFill>
        </p:spPr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Insert your text in this text box</a:t>
            </a:r>
          </a:p>
        </p:txBody>
      </p:sp>
      <p:sp>
        <p:nvSpPr>
          <p:cNvPr id="30" name="Text Placeholder 25">
            <a:extLst>
              <a:ext uri="{FF2B5EF4-FFF2-40B4-BE49-F238E27FC236}">
                <a16:creationId xmlns:a16="http://schemas.microsoft.com/office/drawing/2014/main" id="{290BBA13-8886-16CA-DF31-1449A895062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15996" y="3448277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46" name="Text Placeholder 25">
            <a:extLst>
              <a:ext uri="{FF2B5EF4-FFF2-40B4-BE49-F238E27FC236}">
                <a16:creationId xmlns:a16="http://schemas.microsoft.com/office/drawing/2014/main" id="{CA3AB104-264D-1E82-6C99-4FFD7E5CB1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15996" y="2896807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47" name="Text Placeholder 25">
            <a:extLst>
              <a:ext uri="{FF2B5EF4-FFF2-40B4-BE49-F238E27FC236}">
                <a16:creationId xmlns:a16="http://schemas.microsoft.com/office/drawing/2014/main" id="{08A6DE17-38EB-6B12-2D77-EC7DB040E6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95806" y="2649187"/>
            <a:ext cx="2086202" cy="2928286"/>
          </a:xfrm>
          <a:prstGeom prst="roundRect">
            <a:avLst>
              <a:gd name="adj" fmla="val 15360"/>
            </a:avLst>
          </a:prstGeom>
          <a:solidFill>
            <a:schemeClr val="accent4"/>
          </a:solidFill>
        </p:spPr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Insert your text in this text box</a:t>
            </a:r>
          </a:p>
        </p:txBody>
      </p:sp>
      <p:sp>
        <p:nvSpPr>
          <p:cNvPr id="48" name="Text Placeholder 25">
            <a:extLst>
              <a:ext uri="{FF2B5EF4-FFF2-40B4-BE49-F238E27FC236}">
                <a16:creationId xmlns:a16="http://schemas.microsoft.com/office/drawing/2014/main" id="{55E89FDA-A8AA-B0E2-4C27-D0539E27583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52112" y="3448277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49" name="Text Placeholder 25">
            <a:extLst>
              <a:ext uri="{FF2B5EF4-FFF2-40B4-BE49-F238E27FC236}">
                <a16:creationId xmlns:a16="http://schemas.microsoft.com/office/drawing/2014/main" id="{46E4DEED-9B74-6445-349D-7A064BEF7C2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652112" y="2896807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4</a:t>
            </a:r>
          </a:p>
        </p:txBody>
      </p:sp>
      <p:sp>
        <p:nvSpPr>
          <p:cNvPr id="50" name="Text Placeholder 25">
            <a:extLst>
              <a:ext uri="{FF2B5EF4-FFF2-40B4-BE49-F238E27FC236}">
                <a16:creationId xmlns:a16="http://schemas.microsoft.com/office/drawing/2014/main" id="{B14D26D1-8C4E-99C4-A6E0-BB1B23254BE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924280" y="2667128"/>
            <a:ext cx="2086202" cy="2928286"/>
          </a:xfrm>
          <a:prstGeom prst="roundRect">
            <a:avLst>
              <a:gd name="adj" fmla="val 15360"/>
            </a:avLst>
          </a:prstGeom>
          <a:solidFill>
            <a:schemeClr val="accent5"/>
          </a:solidFill>
        </p:spPr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bg2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Insert your text in this text box</a:t>
            </a:r>
          </a:p>
        </p:txBody>
      </p:sp>
      <p:sp>
        <p:nvSpPr>
          <p:cNvPr id="51" name="Text Placeholder 25">
            <a:extLst>
              <a:ext uri="{FF2B5EF4-FFF2-40B4-BE49-F238E27FC236}">
                <a16:creationId xmlns:a16="http://schemas.microsoft.com/office/drawing/2014/main" id="{710D7438-CB4E-3A8E-6DA5-95865B231E6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079114" y="3466218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bg2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52" name="Text Placeholder 25">
            <a:extLst>
              <a:ext uri="{FF2B5EF4-FFF2-40B4-BE49-F238E27FC236}">
                <a16:creationId xmlns:a16="http://schemas.microsoft.com/office/drawing/2014/main" id="{161CD7BA-CC51-1DEC-0BE7-A8FE539EC1A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079114" y="2914748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bg2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5</a:t>
            </a:r>
          </a:p>
        </p:txBody>
      </p:sp>
      <p:pic>
        <p:nvPicPr>
          <p:cNvPr id="3" name="Picture 2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9B965DCD-B186-7953-9444-10EC8617D5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13138E8-1D12-4E29-A60E-B926A3849855}"/>
              </a:ext>
            </a:extLst>
          </p:cNvPr>
          <p:cNvCxnSpPr>
            <a:cxnSpLocks/>
          </p:cNvCxnSpPr>
          <p:nvPr userDrawn="1"/>
        </p:nvCxnSpPr>
        <p:spPr>
          <a:xfrm>
            <a:off x="2299619" y="4076524"/>
            <a:ext cx="32811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D4ABF04-505B-366A-06D6-21C43B7824C2}"/>
              </a:ext>
            </a:extLst>
          </p:cNvPr>
          <p:cNvCxnSpPr>
            <a:cxnSpLocks/>
          </p:cNvCxnSpPr>
          <p:nvPr userDrawn="1"/>
        </p:nvCxnSpPr>
        <p:spPr>
          <a:xfrm>
            <a:off x="4724784" y="4063057"/>
            <a:ext cx="32811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E7885A1-F0CF-9E9E-522A-6DDA7BE962FD}"/>
              </a:ext>
            </a:extLst>
          </p:cNvPr>
          <p:cNvCxnSpPr>
            <a:cxnSpLocks/>
          </p:cNvCxnSpPr>
          <p:nvPr userDrawn="1"/>
        </p:nvCxnSpPr>
        <p:spPr>
          <a:xfrm>
            <a:off x="7167691" y="4081488"/>
            <a:ext cx="32811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AAF4756-8FED-D79D-EAF4-59D5927CF1BB}"/>
              </a:ext>
            </a:extLst>
          </p:cNvPr>
          <p:cNvCxnSpPr>
            <a:cxnSpLocks/>
          </p:cNvCxnSpPr>
          <p:nvPr userDrawn="1"/>
        </p:nvCxnSpPr>
        <p:spPr>
          <a:xfrm>
            <a:off x="9596165" y="4076524"/>
            <a:ext cx="32811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519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3AEEA-07D4-4259-A2A7-CE7678BD3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11627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23" name="Text Placeholder 25">
            <a:extLst>
              <a:ext uri="{FF2B5EF4-FFF2-40B4-BE49-F238E27FC236}">
                <a16:creationId xmlns:a16="http://schemas.microsoft.com/office/drawing/2014/main" id="{C92C8D0C-576A-B7EB-6BD1-52AECCD869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632" y="3199591"/>
            <a:ext cx="2086202" cy="3392595"/>
          </a:xfrm>
          <a:prstGeom prst="roundRect">
            <a:avLst>
              <a:gd name="adj" fmla="val 1536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endParaRPr lang="en-GB"/>
          </a:p>
        </p:txBody>
      </p:sp>
      <p:sp>
        <p:nvSpPr>
          <p:cNvPr id="24" name="Text Placeholder 25">
            <a:extLst>
              <a:ext uri="{FF2B5EF4-FFF2-40B4-BE49-F238E27FC236}">
                <a16:creationId xmlns:a16="http://schemas.microsoft.com/office/drawing/2014/main" id="{266A89F6-B32D-30C4-D795-9D3D522E1F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5466" y="2600298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5" name="Text Placeholder 25">
            <a:extLst>
              <a:ext uri="{FF2B5EF4-FFF2-40B4-BE49-F238E27FC236}">
                <a16:creationId xmlns:a16="http://schemas.microsoft.com/office/drawing/2014/main" id="{676AB7A6-D774-AE84-FF90-5372D003AE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5466" y="2048828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15E93DB4-400D-72DE-68A1-050DA2B11A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78850" y="2600298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07C1925C-AED8-235A-55B6-BC428420DEE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78850" y="2048828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30" name="Text Placeholder 25">
            <a:extLst>
              <a:ext uri="{FF2B5EF4-FFF2-40B4-BE49-F238E27FC236}">
                <a16:creationId xmlns:a16="http://schemas.microsoft.com/office/drawing/2014/main" id="{290BBA13-8886-16CA-DF31-1449A895062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56671" y="2600298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46" name="Text Placeholder 25">
            <a:extLst>
              <a:ext uri="{FF2B5EF4-FFF2-40B4-BE49-F238E27FC236}">
                <a16:creationId xmlns:a16="http://schemas.microsoft.com/office/drawing/2014/main" id="{CA3AB104-264D-1E82-6C99-4FFD7E5CB1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56671" y="2048828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48" name="Text Placeholder 25">
            <a:extLst>
              <a:ext uri="{FF2B5EF4-FFF2-40B4-BE49-F238E27FC236}">
                <a16:creationId xmlns:a16="http://schemas.microsoft.com/office/drawing/2014/main" id="{55E89FDA-A8AA-B0E2-4C27-D0539E27583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26351" y="2600298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49" name="Text Placeholder 25">
            <a:extLst>
              <a:ext uri="{FF2B5EF4-FFF2-40B4-BE49-F238E27FC236}">
                <a16:creationId xmlns:a16="http://schemas.microsoft.com/office/drawing/2014/main" id="{46E4DEED-9B74-6445-349D-7A064BEF7C2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626351" y="2048828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4</a:t>
            </a:r>
          </a:p>
        </p:txBody>
      </p:sp>
      <p:sp>
        <p:nvSpPr>
          <p:cNvPr id="51" name="Text Placeholder 25">
            <a:extLst>
              <a:ext uri="{FF2B5EF4-FFF2-40B4-BE49-F238E27FC236}">
                <a16:creationId xmlns:a16="http://schemas.microsoft.com/office/drawing/2014/main" id="{710D7438-CB4E-3A8E-6DA5-95865B231E6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001351" y="2613745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52" name="Text Placeholder 25">
            <a:extLst>
              <a:ext uri="{FF2B5EF4-FFF2-40B4-BE49-F238E27FC236}">
                <a16:creationId xmlns:a16="http://schemas.microsoft.com/office/drawing/2014/main" id="{161CD7BA-CC51-1DEC-0BE7-A8FE539EC1A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001351" y="2062275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5</a:t>
            </a:r>
          </a:p>
        </p:txBody>
      </p:sp>
      <p:pic>
        <p:nvPicPr>
          <p:cNvPr id="3" name="Picture 2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9B965DCD-B186-7953-9444-10EC8617D5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  <p:sp>
        <p:nvSpPr>
          <p:cNvPr id="4" name="Text Placeholder 25">
            <a:extLst>
              <a:ext uri="{FF2B5EF4-FFF2-40B4-BE49-F238E27FC236}">
                <a16:creationId xmlns:a16="http://schemas.microsoft.com/office/drawing/2014/main" id="{042FF256-04AC-3165-4CF8-8C797F92E53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2729070" y="3199591"/>
            <a:ext cx="2086202" cy="3392595"/>
          </a:xfrm>
          <a:prstGeom prst="roundRect">
            <a:avLst>
              <a:gd name="adj" fmla="val 1536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endParaRPr lang="en-GB"/>
          </a:p>
        </p:txBody>
      </p:sp>
      <p:sp>
        <p:nvSpPr>
          <p:cNvPr id="5" name="Text Placeholder 25">
            <a:extLst>
              <a:ext uri="{FF2B5EF4-FFF2-40B4-BE49-F238E27FC236}">
                <a16:creationId xmlns:a16="http://schemas.microsoft.com/office/drawing/2014/main" id="{82C34FC5-9BD4-9039-B9E3-4747580C54B0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5117508" y="3199591"/>
            <a:ext cx="2086202" cy="3392595"/>
          </a:xfrm>
          <a:prstGeom prst="roundRect">
            <a:avLst>
              <a:gd name="adj" fmla="val 15360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endParaRPr lang="en-GB"/>
          </a:p>
        </p:txBody>
      </p:sp>
      <p:sp>
        <p:nvSpPr>
          <p:cNvPr id="6" name="Text Placeholder 25">
            <a:extLst>
              <a:ext uri="{FF2B5EF4-FFF2-40B4-BE49-F238E27FC236}">
                <a16:creationId xmlns:a16="http://schemas.microsoft.com/office/drawing/2014/main" id="{B6C8C80E-275F-E4EE-2309-7E16F9540896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7468856" y="3199591"/>
            <a:ext cx="2086202" cy="3392595"/>
          </a:xfrm>
          <a:prstGeom prst="roundRect">
            <a:avLst>
              <a:gd name="adj" fmla="val 15360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endParaRPr lang="en-GB"/>
          </a:p>
        </p:txBody>
      </p:sp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C123207E-2ADE-2ECE-9E60-2A491D325352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9838536" y="3159020"/>
            <a:ext cx="2086202" cy="3392595"/>
          </a:xfrm>
          <a:prstGeom prst="roundRect">
            <a:avLst>
              <a:gd name="adj" fmla="val 15360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1245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3AEEA-07D4-4259-A2A7-CE7678BD3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11627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pic>
        <p:nvPicPr>
          <p:cNvPr id="3" name="Picture 2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F2894BEC-B17A-5D0E-72EF-2FB9B6B429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989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t in touch - blue +  dark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blue and green shield&#10;&#10;Description automatically generated">
            <a:extLst>
              <a:ext uri="{FF2B5EF4-FFF2-40B4-BE49-F238E27FC236}">
                <a16:creationId xmlns:a16="http://schemas.microsoft.com/office/drawing/2014/main" id="{B49049B6-F303-7662-D4B2-35A5C24797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8" r="24911"/>
          <a:stretch/>
        </p:blipFill>
        <p:spPr>
          <a:xfrm flipH="1">
            <a:off x="6096000" y="0"/>
            <a:ext cx="6096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9F341A-62C1-A748-9D47-BFD59497689E}"/>
              </a:ext>
            </a:extLst>
          </p:cNvPr>
          <p:cNvSpPr txBox="1"/>
          <p:nvPr userDrawn="1"/>
        </p:nvSpPr>
        <p:spPr>
          <a:xfrm>
            <a:off x="5606530" y="6389649"/>
            <a:ext cx="34903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>
                <a:solidFill>
                  <a:schemeClr val="bg1"/>
                </a:solidFill>
              </a:rPr>
              <a:t>© Cambridge University Press &amp; Assessment 2025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EFADCE-89D4-D443-9610-1BF12134A589}"/>
              </a:ext>
            </a:extLst>
          </p:cNvPr>
          <p:cNvSpPr txBox="1"/>
          <p:nvPr userDrawn="1"/>
        </p:nvSpPr>
        <p:spPr>
          <a:xfrm>
            <a:off x="446048" y="6289288"/>
            <a:ext cx="3668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400">
                <a:solidFill>
                  <a:schemeClr val="bg1"/>
                </a:solidFill>
              </a:rPr>
              <a:t>cambridge.org/</a:t>
            </a:r>
            <a:r>
              <a:rPr lang="en-GB" sz="1400" err="1">
                <a:solidFill>
                  <a:schemeClr val="bg1"/>
                </a:solidFill>
              </a:rPr>
              <a:t>internationaleducation</a:t>
            </a:r>
            <a:endParaRPr lang="en-GB" sz="140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63F053-8378-016E-AF5E-1DC0F7DF93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889" y="1783081"/>
            <a:ext cx="5342311" cy="195664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/>
              <a:t>Insert CTA in here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337418F9-39B6-1690-2CBA-FC67B7CA66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8915" y="4339078"/>
            <a:ext cx="5169614" cy="416832"/>
          </a:xfrm>
        </p:spPr>
        <p:txBody>
          <a:bodyPr anchor="ctr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Phone here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D8EA4EE-5B3A-69EE-D554-61BF6C80CC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8915" y="4885167"/>
            <a:ext cx="5169614" cy="416832"/>
          </a:xfrm>
        </p:spPr>
        <p:txBody>
          <a:bodyPr anchor="ctr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Email here</a:t>
            </a:r>
          </a:p>
        </p:txBody>
      </p:sp>
      <p:pic>
        <p:nvPicPr>
          <p:cNvPr id="20" name="Picture 19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CA43B2A4-B284-2E0F-F3C4-8DFDF1F5F0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15" y="440820"/>
            <a:ext cx="3326004" cy="56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9665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for use when prin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A181760-2B31-270A-8FC6-60D571F4E0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480" b="49222"/>
          <a:stretch/>
        </p:blipFill>
        <p:spPr>
          <a:xfrm>
            <a:off x="3181350" y="1"/>
            <a:ext cx="9010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F9B0B1-B66F-754F-A910-9AEA1624D1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9999" y="2747387"/>
            <a:ext cx="10835331" cy="949325"/>
          </a:xfrm>
        </p:spPr>
        <p:txBody>
          <a:bodyPr anchor="ctr">
            <a:noAutofit/>
          </a:bodyPr>
          <a:lstStyle>
            <a:lvl1pPr>
              <a:defRPr sz="4800" b="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65CC5DC-AB42-AA4B-BD3D-34AC0C3478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9999" y="4833809"/>
            <a:ext cx="6515441" cy="463268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00F3067-A12A-4444-9753-8B80889849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9999" y="5441675"/>
            <a:ext cx="6515441" cy="386909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Date and time</a:t>
            </a:r>
          </a:p>
        </p:txBody>
      </p:sp>
      <p:pic>
        <p:nvPicPr>
          <p:cNvPr id="5" name="Picture 4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083D55F9-E821-2477-5F6A-144B6B87C8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36" y="352042"/>
            <a:ext cx="2567475" cy="433871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ED53E61-DADF-4C37-DC49-D9762C6D14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9999" y="3694239"/>
            <a:ext cx="10836275" cy="949325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 dirty="0"/>
              <a:t>Presentation sub-title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09031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/thank yo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29F341A-62C1-A748-9D47-BFD59497689E}"/>
              </a:ext>
            </a:extLst>
          </p:cNvPr>
          <p:cNvSpPr txBox="1"/>
          <p:nvPr userDrawn="1"/>
        </p:nvSpPr>
        <p:spPr>
          <a:xfrm>
            <a:off x="8352264" y="6389649"/>
            <a:ext cx="34903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/>
              <a:t>© Cambridge University Press &amp; Assessment 2021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63F053-8378-016E-AF5E-1DC0F7DF93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658" y="2747857"/>
            <a:ext cx="5342311" cy="136228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5400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/>
              <a:t>Any questions?</a:t>
            </a:r>
          </a:p>
        </p:txBody>
      </p:sp>
      <p:pic>
        <p:nvPicPr>
          <p:cNvPr id="5" name="Picture 4" descr="A blue and white shield&#10;&#10;Description automatically generated">
            <a:extLst>
              <a:ext uri="{FF2B5EF4-FFF2-40B4-BE49-F238E27FC236}">
                <a16:creationId xmlns:a16="http://schemas.microsoft.com/office/drawing/2014/main" id="{09F31AAB-6658-E8B1-A952-8EC29708A2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6" r="25373"/>
          <a:stretch/>
        </p:blipFill>
        <p:spPr>
          <a:xfrm flipH="1">
            <a:off x="6095999" y="-1"/>
            <a:ext cx="6095999" cy="6858000"/>
          </a:xfrm>
          <a:prstGeom prst="rect">
            <a:avLst/>
          </a:prstGeom>
        </p:spPr>
      </p:pic>
      <p:pic>
        <p:nvPicPr>
          <p:cNvPr id="3" name="Picture 2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EC011B81-6320-2606-08C2-FE42689EE0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15" y="440820"/>
            <a:ext cx="3326004" cy="5620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498714-1C35-0566-CF95-9760B3688DC7}"/>
              </a:ext>
            </a:extLst>
          </p:cNvPr>
          <p:cNvSpPr txBox="1"/>
          <p:nvPr userDrawn="1"/>
        </p:nvSpPr>
        <p:spPr>
          <a:xfrm>
            <a:off x="5606530" y="6389649"/>
            <a:ext cx="34903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>
                <a:solidFill>
                  <a:schemeClr val="bg1"/>
                </a:solidFill>
              </a:rPr>
              <a:t>© Cambridge University Press &amp; Assessment 2025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1BA2BF-B33E-1084-50D3-AB97C0A3B959}"/>
              </a:ext>
            </a:extLst>
          </p:cNvPr>
          <p:cNvSpPr txBox="1"/>
          <p:nvPr userDrawn="1"/>
        </p:nvSpPr>
        <p:spPr>
          <a:xfrm>
            <a:off x="446048" y="6289288"/>
            <a:ext cx="3668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400">
                <a:solidFill>
                  <a:schemeClr val="bg1"/>
                </a:solidFill>
              </a:rPr>
              <a:t>cambridge.org/</a:t>
            </a:r>
            <a:r>
              <a:rPr lang="en-GB" sz="1400" err="1">
                <a:solidFill>
                  <a:schemeClr val="bg1"/>
                </a:solidFill>
              </a:rPr>
              <a:t>internationaleducation</a:t>
            </a:r>
            <a:endParaRPr lang="en-GB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777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estions/thank yo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29F341A-62C1-A748-9D47-BFD59497689E}"/>
              </a:ext>
            </a:extLst>
          </p:cNvPr>
          <p:cNvSpPr txBox="1"/>
          <p:nvPr userDrawn="1"/>
        </p:nvSpPr>
        <p:spPr>
          <a:xfrm>
            <a:off x="8352264" y="6389649"/>
            <a:ext cx="34903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/>
              <a:t>© Cambridge University Press &amp; Assessment 2021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63F053-8378-016E-AF5E-1DC0F7DF93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658" y="2747857"/>
            <a:ext cx="5342311" cy="136228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5400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/>
              <a:t>Thank you!</a:t>
            </a:r>
          </a:p>
        </p:txBody>
      </p:sp>
      <p:pic>
        <p:nvPicPr>
          <p:cNvPr id="5" name="Picture 4" descr="A blue and white shield&#10;&#10;Description automatically generated">
            <a:extLst>
              <a:ext uri="{FF2B5EF4-FFF2-40B4-BE49-F238E27FC236}">
                <a16:creationId xmlns:a16="http://schemas.microsoft.com/office/drawing/2014/main" id="{09F31AAB-6658-E8B1-A952-8EC29708A2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6" r="25373"/>
          <a:stretch/>
        </p:blipFill>
        <p:spPr>
          <a:xfrm flipH="1">
            <a:off x="6095999" y="-1"/>
            <a:ext cx="6095999" cy="6858000"/>
          </a:xfrm>
          <a:prstGeom prst="rect">
            <a:avLst/>
          </a:prstGeom>
        </p:spPr>
      </p:pic>
      <p:pic>
        <p:nvPicPr>
          <p:cNvPr id="3" name="Picture 2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EC011B81-6320-2606-08C2-FE42689EE0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15" y="440820"/>
            <a:ext cx="3326004" cy="5620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498714-1C35-0566-CF95-9760B3688DC7}"/>
              </a:ext>
            </a:extLst>
          </p:cNvPr>
          <p:cNvSpPr txBox="1"/>
          <p:nvPr userDrawn="1"/>
        </p:nvSpPr>
        <p:spPr>
          <a:xfrm>
            <a:off x="5606530" y="6389649"/>
            <a:ext cx="34903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>
                <a:solidFill>
                  <a:schemeClr val="bg1"/>
                </a:solidFill>
              </a:rPr>
              <a:t>© Cambridge University Press &amp; Assessment 2025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1BA2BF-B33E-1084-50D3-AB97C0A3B959}"/>
              </a:ext>
            </a:extLst>
          </p:cNvPr>
          <p:cNvSpPr txBox="1"/>
          <p:nvPr userDrawn="1"/>
        </p:nvSpPr>
        <p:spPr>
          <a:xfrm>
            <a:off x="446048" y="6289288"/>
            <a:ext cx="3668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400">
                <a:solidFill>
                  <a:schemeClr val="bg1"/>
                </a:solidFill>
              </a:rPr>
              <a:t>cambridge.org/</a:t>
            </a:r>
            <a:r>
              <a:rPr lang="en-GB" sz="1400" err="1">
                <a:solidFill>
                  <a:schemeClr val="bg1"/>
                </a:solidFill>
              </a:rPr>
              <a:t>internationaleducation</a:t>
            </a:r>
            <a:endParaRPr lang="en-GB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2285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- light and dark blue">
    <p:bg>
      <p:bgPr>
        <a:solidFill>
          <a:srgbClr val="1A3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green shield&#10;&#10;Description automatically generated">
            <a:extLst>
              <a:ext uri="{FF2B5EF4-FFF2-40B4-BE49-F238E27FC236}">
                <a16:creationId xmlns:a16="http://schemas.microsoft.com/office/drawing/2014/main" id="{12A763C2-8F64-3879-197D-FED7B6FC9B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1675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C23E1A-460A-4142-8E76-4738CA01CE5F}"/>
              </a:ext>
            </a:extLst>
          </p:cNvPr>
          <p:cNvSpPr txBox="1"/>
          <p:nvPr userDrawn="1"/>
        </p:nvSpPr>
        <p:spPr>
          <a:xfrm>
            <a:off x="8352264" y="6339469"/>
            <a:ext cx="34903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tx1"/>
                </a:solidFill>
              </a:rPr>
              <a:t>© Cambridge University Press &amp; Assessment 2025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7BA4EC-055B-B440-8AF0-B408AC454BCE}"/>
              </a:ext>
            </a:extLst>
          </p:cNvPr>
          <p:cNvSpPr txBox="1"/>
          <p:nvPr userDrawn="1"/>
        </p:nvSpPr>
        <p:spPr>
          <a:xfrm>
            <a:off x="446048" y="6293302"/>
            <a:ext cx="35408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>
                <a:solidFill>
                  <a:schemeClr val="bg1"/>
                </a:solidFill>
              </a:rPr>
              <a:t>cambridge.org/internationaleducation</a:t>
            </a:r>
          </a:p>
        </p:txBody>
      </p:sp>
      <p:pic>
        <p:nvPicPr>
          <p:cNvPr id="3" name="Picture 2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59D9E60E-B76F-6764-43E9-BF1F25765C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38" y="3149600"/>
            <a:ext cx="3303434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865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50E33-BAAC-438B-B601-781C03B307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11627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CA684-9A68-4EBE-AA4A-247AD4193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00" y="1836000"/>
            <a:ext cx="11623040" cy="4650589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000"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1800"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1600"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1600"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6" name="Picture 5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F3F44B2E-08E6-A082-6909-23CCB6ADB7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391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blue">
    <p:bg>
      <p:bgPr>
        <a:solidFill>
          <a:srgbClr val="3C1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white pattern&#10;&#10;Description automatically generated">
            <a:extLst>
              <a:ext uri="{FF2B5EF4-FFF2-40B4-BE49-F238E27FC236}">
                <a16:creationId xmlns:a16="http://schemas.microsoft.com/office/drawing/2014/main" id="{6FB74B52-DB87-5F33-33EC-C222623793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5" t="23615" r="23615" b="23615"/>
          <a:stretch/>
        </p:blipFill>
        <p:spPr>
          <a:xfrm>
            <a:off x="0" y="-92"/>
            <a:ext cx="12192000" cy="68581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F9A1FF-FC9A-984D-A4AF-64FF4C817B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743200"/>
            <a:ext cx="12192000" cy="1226634"/>
          </a:xfrm>
        </p:spPr>
        <p:txBody>
          <a:bodyPr>
            <a:normAutofit/>
          </a:bodyPr>
          <a:lstStyle>
            <a:lvl1pPr algn="ctr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Divider</a:t>
            </a:r>
          </a:p>
        </p:txBody>
      </p:sp>
      <p:pic>
        <p:nvPicPr>
          <p:cNvPr id="4" name="Picture 3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C9485469-31C3-A712-0653-5EBFD2CCF2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4558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pink">
    <p:bg>
      <p:bgPr>
        <a:solidFill>
          <a:srgbClr val="3C1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urple and white pattern&#10;&#10;Description automatically generated">
            <a:extLst>
              <a:ext uri="{FF2B5EF4-FFF2-40B4-BE49-F238E27FC236}">
                <a16:creationId xmlns:a16="http://schemas.microsoft.com/office/drawing/2014/main" id="{FA516C7D-35D1-8B47-F37C-0355B951B4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5" t="23685" r="23685" b="23685"/>
          <a:stretch/>
        </p:blipFill>
        <p:spPr>
          <a:xfrm>
            <a:off x="162" y="0"/>
            <a:ext cx="1219167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F9A1FF-FC9A-984D-A4AF-64FF4C817B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743200"/>
            <a:ext cx="12192000" cy="1226634"/>
          </a:xfrm>
        </p:spPr>
        <p:txBody>
          <a:bodyPr>
            <a:normAutofit/>
          </a:bodyPr>
          <a:lstStyle>
            <a:lvl1pPr algn="ctr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Divider</a:t>
            </a:r>
          </a:p>
        </p:txBody>
      </p:sp>
      <p:pic>
        <p:nvPicPr>
          <p:cNvPr id="5" name="Picture 4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CDA5EC72-6CC3-6002-92E5-81B34FD013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7273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light blue">
    <p:bg>
      <p:bgPr>
        <a:solidFill>
          <a:srgbClr val="1A3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pattern&#10;&#10;Description automatically generated">
            <a:extLst>
              <a:ext uri="{FF2B5EF4-FFF2-40B4-BE49-F238E27FC236}">
                <a16:creationId xmlns:a16="http://schemas.microsoft.com/office/drawing/2014/main" id="{DAF966B6-A9FF-8A13-FC9C-AB214487C9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6" t="20186" r="20186" b="20186"/>
          <a:stretch/>
        </p:blipFill>
        <p:spPr>
          <a:xfrm>
            <a:off x="0" y="-92"/>
            <a:ext cx="12192000" cy="68581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F9A1FF-FC9A-984D-A4AF-64FF4C817B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743200"/>
            <a:ext cx="12192000" cy="1226634"/>
          </a:xfrm>
        </p:spPr>
        <p:txBody>
          <a:bodyPr>
            <a:normAutofit/>
          </a:bodyPr>
          <a:lstStyle>
            <a:lvl1pPr algn="ctr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Divider</a:t>
            </a:r>
          </a:p>
        </p:txBody>
      </p:sp>
      <p:pic>
        <p:nvPicPr>
          <p:cNvPr id="3" name="Picture 2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47BB20BA-627C-E81B-3933-FD8A73B159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599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white blue (please use if printing)">
    <p:bg>
      <p:bgPr>
        <a:solidFill>
          <a:srgbClr val="1A3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12022AE-3739-72F3-EE5A-402168C7BF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9621" t="19724" r="19730" b="19615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F9A1FF-FC9A-984D-A4AF-64FF4C817B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743200"/>
            <a:ext cx="12192000" cy="1226634"/>
          </a:xfrm>
        </p:spPr>
        <p:txBody>
          <a:bodyPr>
            <a:normAutofit/>
          </a:bodyPr>
          <a:lstStyle>
            <a:lvl1pPr algn="ctr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Divider</a:t>
            </a:r>
          </a:p>
        </p:txBody>
      </p:sp>
      <p:pic>
        <p:nvPicPr>
          <p:cNvPr id="3" name="Picture 2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47BB20BA-627C-E81B-3933-FD8A73B159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3750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50E33-BAAC-438B-B601-781C03B307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11627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pic>
        <p:nvPicPr>
          <p:cNvPr id="6" name="Picture 5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F3F44B2E-08E6-A082-6909-23CCB6ADB7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  <p:sp>
        <p:nvSpPr>
          <p:cNvPr id="7" name="Chart Placeholder 4">
            <a:extLst>
              <a:ext uri="{FF2B5EF4-FFF2-40B4-BE49-F238E27FC236}">
                <a16:creationId xmlns:a16="http://schemas.microsoft.com/office/drawing/2014/main" id="{2C360B31-6EBE-4CC9-395B-9DC5A901DED8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175066" y="1836000"/>
            <a:ext cx="11627998" cy="4669575"/>
          </a:xfrm>
        </p:spPr>
        <p:txBody>
          <a:bodyPr/>
          <a:lstStyle/>
          <a:p>
            <a:r>
              <a:rPr lang="en-US"/>
              <a:t>Click icon to add chart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13547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64ADD2-3EEA-45D7-9095-C5CEC5BF5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3F8AEB-5E6A-4DD9-8AAE-DF9C6CB7C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BF8152-7316-4348-AB6E-33F35D3E8A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0B96C-853A-4F26-91B4-F0764DB546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564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18" r:id="rId2"/>
    <p:sldLayoutId id="2147483719" r:id="rId3"/>
    <p:sldLayoutId id="2147483650" r:id="rId4"/>
    <p:sldLayoutId id="2147483686" r:id="rId5"/>
    <p:sldLayoutId id="2147483708" r:id="rId6"/>
    <p:sldLayoutId id="2147483685" r:id="rId7"/>
    <p:sldLayoutId id="2147483720" r:id="rId8"/>
    <p:sldLayoutId id="2147483709" r:id="rId9"/>
    <p:sldLayoutId id="2147483710" r:id="rId10"/>
    <p:sldLayoutId id="2147483711" r:id="rId11"/>
    <p:sldLayoutId id="2147483691" r:id="rId12"/>
    <p:sldLayoutId id="2147483689" r:id="rId13"/>
    <p:sldLayoutId id="2147483716" r:id="rId14"/>
    <p:sldLayoutId id="2147483690" r:id="rId15"/>
    <p:sldLayoutId id="2147483715" r:id="rId16"/>
    <p:sldLayoutId id="2147483692" r:id="rId17"/>
    <p:sldLayoutId id="2147483675" r:id="rId18"/>
    <p:sldLayoutId id="2147483717" r:id="rId19"/>
    <p:sldLayoutId id="2147483652" r:id="rId20"/>
    <p:sldLayoutId id="2147483697" r:id="rId21"/>
    <p:sldLayoutId id="2147483714" r:id="rId22"/>
    <p:sldLayoutId id="2147483695" r:id="rId23"/>
    <p:sldLayoutId id="2147483698" r:id="rId24"/>
    <p:sldLayoutId id="2147483699" r:id="rId25"/>
    <p:sldLayoutId id="2147483700" r:id="rId26"/>
    <p:sldLayoutId id="2147483713" r:id="rId27"/>
    <p:sldLayoutId id="2147483703" r:id="rId28"/>
    <p:sldLayoutId id="2147483701" r:id="rId29"/>
    <p:sldLayoutId id="2147483707" r:id="rId30"/>
    <p:sldLayoutId id="2147483712" r:id="rId31"/>
    <p:sldLayoutId id="2147483684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5">
            <a:extLst>
              <a:ext uri="{FF2B5EF4-FFF2-40B4-BE49-F238E27FC236}">
                <a16:creationId xmlns:a16="http://schemas.microsoft.com/office/drawing/2014/main" id="{6EC199B4-AE9E-D193-1ABE-CD3150FFC3C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5" b="8095"/>
          <a:stretch/>
        </p:blipFill>
        <p:spPr>
          <a:xfrm>
            <a:off x="-33513" y="1"/>
            <a:ext cx="12259026" cy="6857999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3FCDC3-543C-8905-8EB4-3AC0E32FF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172" y="4608214"/>
            <a:ext cx="11117656" cy="2163777"/>
          </a:xfrm>
          <a:solidFill>
            <a:srgbClr val="D7FDF5">
              <a:alpha val="89804"/>
            </a:srgbClr>
          </a:solidFill>
          <a:ln>
            <a:solidFill>
              <a:srgbClr val="D7FDF5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dirty="0"/>
              <a:t>Lesson Objectives:</a:t>
            </a:r>
          </a:p>
          <a:p>
            <a:r>
              <a:rPr lang="en-GB" dirty="0"/>
              <a:t>Apply knowledge of ethical issues to observations</a:t>
            </a:r>
          </a:p>
          <a:p>
            <a:r>
              <a:rPr lang="en-GB" dirty="0"/>
              <a:t>Apply knowledge of observations to novel scenarios</a:t>
            </a:r>
          </a:p>
          <a:p>
            <a:r>
              <a:rPr lang="en-GB" dirty="0"/>
              <a:t>Plan and conduct a small-scale practical observation</a:t>
            </a:r>
          </a:p>
          <a:p>
            <a:pPr marL="0" indent="0" algn="ctr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0971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5" descr="A group of kids sitting at desks&#10;&#10;Description automatically generated">
            <a:extLst>
              <a:ext uri="{FF2B5EF4-FFF2-40B4-BE49-F238E27FC236}">
                <a16:creationId xmlns:a16="http://schemas.microsoft.com/office/drawing/2014/main" id="{6EC199B4-AE9E-D193-1ABE-CD3150FFC3C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485" t="9566" r="597" b="7463"/>
          <a:stretch/>
        </p:blipFill>
        <p:spPr>
          <a:xfrm>
            <a:off x="-33513" y="1"/>
            <a:ext cx="12259026" cy="6857999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3FCDC3-543C-8905-8EB4-3AC0E32FF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974" y="4770781"/>
            <a:ext cx="11364052" cy="1753147"/>
          </a:xfrm>
          <a:solidFill>
            <a:srgbClr val="FACB2E">
              <a:alpha val="89804"/>
            </a:srgbClr>
          </a:solidFill>
          <a:ln>
            <a:solidFill>
              <a:schemeClr val="accent3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dirty="0">
                <a:latin typeface="Arial"/>
                <a:cs typeface="Arial"/>
              </a:rPr>
              <a:t>S</a:t>
            </a:r>
            <a:r>
              <a:rPr lang="en-GB" dirty="0">
                <a:latin typeface="Arial"/>
                <a:cs typeface="Arial"/>
              </a:rPr>
              <a:t>tarter activity: With a partner, explain the difference between unstructured and structured observation. The next person must explain the difference between covert and overt observation.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7304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41133-F6B5-A5AF-D4D9-6E10C998B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01" y="1446912"/>
            <a:ext cx="11627999" cy="720000"/>
          </a:xfrm>
        </p:spPr>
        <p:txBody>
          <a:bodyPr>
            <a:normAutofit fontScale="90000"/>
          </a:bodyPr>
          <a:lstStyle/>
          <a:p>
            <a:r>
              <a:rPr lang="en-GB" dirty="0"/>
              <a:t>Practical observation: Plan a 5 minute structured observation in small groups</a:t>
            </a:r>
            <a:br>
              <a:rPr lang="en-GB" dirty="0"/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6850E5-30F4-6ADD-1D8D-0334DFB47F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9898" y="2897204"/>
            <a:ext cx="3106268" cy="3375579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dirty="0"/>
              <a:t>e.g. studying, </a:t>
            </a:r>
            <a:r>
              <a:rPr lang="en-US" sz="2400" dirty="0" err="1"/>
              <a:t>socialising</a:t>
            </a:r>
            <a:r>
              <a:rPr lang="en-US" sz="2400" dirty="0"/>
              <a:t> with friends</a:t>
            </a:r>
            <a:endParaRPr lang="en-GB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069EB4-9996-700C-7E2C-274AA29A62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lvl="0"/>
            <a:r>
              <a:rPr lang="en-GB" sz="2400" dirty="0"/>
              <a:t>Choose a behaviour to observe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5449B3-85D8-C9CC-9659-38116763D7A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1</a:t>
            </a:r>
          </a:p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897F138-F363-F91B-8EF3-5E47C6338E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42866" y="2897633"/>
            <a:ext cx="3106268" cy="3375149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dirty="0"/>
              <a:t>Use a checklist or tally chart</a:t>
            </a:r>
            <a:endParaRPr lang="en-GB" sz="24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75B325C-57CF-896A-FC04-A2A8145164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00048" y="3707356"/>
            <a:ext cx="2396176" cy="754915"/>
          </a:xfrm>
        </p:spPr>
        <p:txBody>
          <a:bodyPr>
            <a:normAutofit fontScale="77500" lnSpcReduction="20000"/>
          </a:bodyPr>
          <a:lstStyle/>
          <a:p>
            <a:r>
              <a:rPr lang="en-GB" sz="2800" dirty="0"/>
              <a:t>Create behavioural categories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80CB16-A2BA-8366-EA8D-288CDFAEED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2</a:t>
            </a:r>
          </a:p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61D6421-2357-3894-12DD-60D5A9D8EE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25834" y="2897204"/>
            <a:ext cx="3106268" cy="3375149"/>
          </a:xfrm>
        </p:spPr>
        <p:txBody>
          <a:bodyPr>
            <a:normAutofit/>
          </a:bodyPr>
          <a:lstStyle/>
          <a:p>
            <a:pPr lvl="1"/>
            <a:r>
              <a:rPr lang="en-GB" sz="1800" dirty="0"/>
              <a:t>Overt only</a:t>
            </a:r>
          </a:p>
          <a:p>
            <a:pPr lvl="1"/>
            <a:r>
              <a:rPr lang="en-GB" sz="1800" dirty="0"/>
              <a:t>Consent from those present</a:t>
            </a:r>
          </a:p>
          <a:p>
            <a:pPr lvl="1"/>
            <a:r>
              <a:rPr lang="en-GB" sz="1800" dirty="0"/>
              <a:t>No names</a:t>
            </a:r>
          </a:p>
          <a:p>
            <a:pPr lvl="1"/>
            <a:r>
              <a:rPr lang="en-GB" sz="1800" dirty="0"/>
              <a:t>Normal, everyday behaviour only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AE785D-2014-74E4-3ACE-9FF00FBD79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Consider ethics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EE4F7FF-68B1-0EDF-DAAC-EEFD042581B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28459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5">
            <a:extLst>
              <a:ext uri="{FF2B5EF4-FFF2-40B4-BE49-F238E27FC236}">
                <a16:creationId xmlns:a16="http://schemas.microsoft.com/office/drawing/2014/main" id="{6EC199B4-AE9E-D193-1ABE-CD3150FFC3C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5" b="8095"/>
          <a:stretch/>
        </p:blipFill>
        <p:spPr>
          <a:xfrm>
            <a:off x="-33513" y="1"/>
            <a:ext cx="12259026" cy="6857999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3FCDC3-543C-8905-8EB4-3AC0E32FF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278" y="4731026"/>
            <a:ext cx="11463443" cy="1792903"/>
          </a:xfrm>
          <a:solidFill>
            <a:srgbClr val="CC59AA">
              <a:alpha val="89804"/>
            </a:srgbClr>
          </a:solidFill>
          <a:ln>
            <a:solidFill>
              <a:schemeClr val="accent2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GB" dirty="0">
                <a:latin typeface="Arial"/>
                <a:cs typeface="Arial"/>
              </a:rPr>
              <a:t>Task: In small groups, plan your observation. When you are ready, ask your teacher to check your plan.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1927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F2BF5-092F-1975-C7A7-4732BBDE1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Observation feedback: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1CFD4-2904-39C3-6B35-83381E2394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0000" y="2494368"/>
            <a:ext cx="10536768" cy="4320000"/>
          </a:xfrm>
        </p:spPr>
        <p:txBody>
          <a:bodyPr/>
          <a:lstStyle/>
          <a:p>
            <a:pPr marL="457200" lvl="0" indent="-457200">
              <a:spcAft>
                <a:spcPts val="1200"/>
              </a:spcAft>
              <a:buFont typeface="+mj-lt"/>
              <a:buAutoNum type="arabicPeriod"/>
            </a:pPr>
            <a:r>
              <a:rPr lang="en-GB" sz="3200" dirty="0"/>
              <a:t>What behaviour was observed?</a:t>
            </a:r>
          </a:p>
          <a:p>
            <a:pPr marL="457200" lvl="0" indent="-457200">
              <a:spcAft>
                <a:spcPts val="1200"/>
              </a:spcAft>
              <a:buFont typeface="+mj-lt"/>
              <a:buAutoNum type="arabicPeriod"/>
            </a:pPr>
            <a:r>
              <a:rPr lang="en-GB" sz="3200" dirty="0"/>
              <a:t>Which type of observation was used (structured/unstructured, overt/covert)?</a:t>
            </a:r>
          </a:p>
          <a:p>
            <a:pPr marL="457200" lvl="0" indent="-457200">
              <a:spcAft>
                <a:spcPts val="1200"/>
              </a:spcAft>
              <a:buFont typeface="+mj-lt"/>
              <a:buAutoNum type="arabicPeriod"/>
            </a:pPr>
            <a:r>
              <a:rPr lang="en-GB" sz="3200" dirty="0"/>
              <a:t>How did you record the behaviour?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0512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E12151D-E29A-FDF0-294D-5091731AA8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0352" y="969264"/>
            <a:ext cx="11430000" cy="5376672"/>
          </a:xfrm>
        </p:spPr>
        <p:txBody>
          <a:bodyPr>
            <a:normAutofit/>
          </a:bodyPr>
          <a:lstStyle/>
          <a:p>
            <a:pPr algn="l"/>
            <a:r>
              <a:rPr lang="en-GB" sz="3600" dirty="0"/>
              <a:t>In your group write:</a:t>
            </a:r>
          </a:p>
          <a:p>
            <a:pPr algn="l"/>
            <a:endParaRPr lang="en-GB" dirty="0"/>
          </a:p>
          <a:p>
            <a:pPr marL="742950" indent="-742950" algn="l">
              <a:buAutoNum type="arabicPeriod"/>
            </a:pPr>
            <a:r>
              <a:rPr lang="en-GB" sz="2800" dirty="0">
                <a:latin typeface="+mn-lt"/>
              </a:rPr>
              <a:t>One sentence, about what it was like to use your chosen method. </a:t>
            </a:r>
          </a:p>
          <a:p>
            <a:pPr marL="742950" indent="-742950" algn="l">
              <a:buAutoNum type="arabicPeriod"/>
            </a:pPr>
            <a:r>
              <a:rPr lang="en-GB" sz="2800" dirty="0">
                <a:latin typeface="+mn-lt"/>
              </a:rPr>
              <a:t>One sentence about how you might improve next time.</a:t>
            </a:r>
          </a:p>
        </p:txBody>
      </p:sp>
    </p:spTree>
    <p:extLst>
      <p:ext uri="{BB962C8B-B14F-4D97-AF65-F5344CB8AC3E}">
        <p14:creationId xmlns:p14="http://schemas.microsoft.com/office/powerpoint/2010/main" val="2771976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8">
      <a:dk1>
        <a:srgbClr val="252525"/>
      </a:dk1>
      <a:lt1>
        <a:srgbClr val="FFFFFF"/>
      </a:lt1>
      <a:dk2>
        <a:srgbClr val="133844"/>
      </a:dk2>
      <a:lt2>
        <a:srgbClr val="FFFFFF"/>
      </a:lt2>
      <a:accent1>
        <a:srgbClr val="00BDB6"/>
      </a:accent1>
      <a:accent2>
        <a:srgbClr val="CC59AA"/>
      </a:accent2>
      <a:accent3>
        <a:srgbClr val="FACB2E"/>
      </a:accent3>
      <a:accent4>
        <a:srgbClr val="8EE8D8"/>
      </a:accent4>
      <a:accent5>
        <a:srgbClr val="5E0A4F"/>
      </a:accent5>
      <a:accent6>
        <a:srgbClr val="F9DC4E"/>
      </a:accent6>
      <a:hlink>
        <a:srgbClr val="5E0A4F"/>
      </a:hlink>
      <a:folHlink>
        <a:srgbClr val="5E0A4F"/>
      </a:folHlink>
    </a:clrScheme>
    <a:fontScheme name="Custom 1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ools V4" id="{E2A36DA1-4A29-43B8-B8F1-C255D5AABE09}" vid="{2A5C11B6-9CD9-45FF-9CD6-984CCCC0BA5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01E6D173B44745BAD39AE974D6443C" ma:contentTypeVersion="24" ma:contentTypeDescription="Create a new document." ma:contentTypeScope="" ma:versionID="3137829d7f629485cc5f2d3ce764b0b0">
  <xsd:schema xmlns:xsd="http://www.w3.org/2001/XMLSchema" xmlns:xs="http://www.w3.org/2001/XMLSchema" xmlns:p="http://schemas.microsoft.com/office/2006/metadata/properties" xmlns:ns2="9ad1216b-cdc1-40e2-a0c2-94597fd44697" xmlns:ns3="c075f540-5f70-45df-a134-17c4911f7fbe" xmlns:ns4="7424b78e-8606-4fd1-9a19-b6b90bbc0a1b" targetNamespace="http://schemas.microsoft.com/office/2006/metadata/properties" ma:root="true" ma:fieldsID="f3a422f46ed8e5e82733829ffd8d4e6c" ns2:_="" ns3:_="" ns4:_="">
    <xsd:import namespace="9ad1216b-cdc1-40e2-a0c2-94597fd44697"/>
    <xsd:import namespace="c075f540-5f70-45df-a134-17c4911f7fbe"/>
    <xsd:import namespace="7424b78e-8606-4fd1-9a19-b6b90bbc0a1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2:SharedWithUsers" minOccurs="0"/>
                <xsd:element ref="ns2:SharedWithDetails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4:TaxCatchAll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d1216b-cdc1-40e2-a0c2-94597fd44697" elementFormDefault="qualified">
    <xsd:import namespace="http://schemas.microsoft.com/office/2006/documentManagement/types"/>
    <xsd:import namespace="http://schemas.microsoft.com/office/infopath/2007/PartnerControls"/>
    <xsd:element name="_dlc_DocId" ma:index="4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75f540-5f70-45df-a134-17c4911f7f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7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8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a7882c5b-1fc0-4c64-8edd-3b527906c47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24b78e-8606-4fd1-9a19-b6b90bbc0a1b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4bd6ad62-9026-4c22-97ba-ffd5902a9633}" ma:internalName="TaxCatchAll" ma:showField="CatchAllData" ma:web="9ad1216b-cdc1-40e2-a0c2-94597fd446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424b78e-8606-4fd1-9a19-b6b90bbc0a1b" xsi:nil="true"/>
    <_dlc_DocId xmlns="9ad1216b-cdc1-40e2-a0c2-94597fd44697">7VPTP7ZE6X33-783906844-8168</_dlc_DocId>
    <_dlc_DocIdUrl xmlns="9ad1216b-cdc1-40e2-a0c2-94597fd44697">
      <Url>https://cambridgeorg.sharepoint.com/sites/cie/education/pd/Curriculum_Support/_layouts/15/DocIdRedir.aspx?ID=7VPTP7ZE6X33-783906844-8168</Url>
      <Description>7VPTP7ZE6X33-783906844-8168</Description>
    </_dlc_DocIdUrl>
    <lcf76f155ced4ddcb4097134ff3c332f xmlns="c075f540-5f70-45df-a134-17c4911f7fbe">
      <Terms xmlns="http://schemas.microsoft.com/office/infopath/2007/PartnerControls"/>
    </lcf76f155ced4ddcb4097134ff3c332f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B36F522-99CC-44C6-897D-F8F89591E08F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D1283ABD-9686-4813-81E1-0C368F2694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d1216b-cdc1-40e2-a0c2-94597fd44697"/>
    <ds:schemaRef ds:uri="c075f540-5f70-45df-a134-17c4911f7fbe"/>
    <ds:schemaRef ds:uri="7424b78e-8606-4fd1-9a19-b6b90bbc0a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630E657-8217-4B2F-96A4-D1EE5A57D447}">
  <ds:schemaRefs>
    <ds:schemaRef ds:uri="http://schemas.microsoft.com/office/2006/metadata/properties"/>
    <ds:schemaRef ds:uri="http://schemas.microsoft.com/office/2006/documentManagement/types"/>
    <ds:schemaRef ds:uri="7424b78e-8606-4fd1-9a19-b6b90bbc0a1b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purl.org/dc/terms/"/>
    <ds:schemaRef ds:uri="c075f540-5f70-45df-a134-17c4911f7fbe"/>
    <ds:schemaRef ds:uri="9ad1216b-cdc1-40e2-a0c2-94597fd44697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EE51AF88-C67F-4A38-BADD-B70D8B316A09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75d6cc78-71b9-42e6-aa2a-b9889a0f080f}" enabled="0" method="" siteId="{75d6cc78-71b9-42e6-aa2a-b9889a0f080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Schools v4 POT</Template>
  <TotalTime>343</TotalTime>
  <Words>190</Words>
  <Application>Microsoft Office PowerPoint</Application>
  <PresentationFormat>Widescreen</PresentationFormat>
  <Paragraphs>29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Georgia</vt:lpstr>
      <vt:lpstr>Office Theme</vt:lpstr>
      <vt:lpstr>PowerPoint Presentation</vt:lpstr>
      <vt:lpstr>PowerPoint Presentation</vt:lpstr>
      <vt:lpstr>Practical observation: Plan a 5 minute structured observation in small groups </vt:lpstr>
      <vt:lpstr>PowerPoint Presentation</vt:lpstr>
      <vt:lpstr>Observation feedback: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Rebecca</dc:creator>
  <cp:lastModifiedBy>Karolyn Feliciani</cp:lastModifiedBy>
  <cp:revision>3</cp:revision>
  <dcterms:created xsi:type="dcterms:W3CDTF">2023-10-09T12:44:25Z</dcterms:created>
  <dcterms:modified xsi:type="dcterms:W3CDTF">2026-01-07T10:33:41Z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0x0101009601E6D173B44745BAD39AE974D6443C</vt:lpwstr>
  </property>
  <property fmtid="{D5CDD505-2E9C-101B-9397-08002B2CF9AE}" pid="3" name="MediaServiceImageTags">
    <vt:lpwstr/>
  </property>
  <property fmtid="{D5CDD505-2E9C-101B-9397-08002B2CF9AE}" pid="4" name="_dlc_DocIdItemGuid">
    <vt:lpwstr>d63ef0dd-aa86-4f71-9681-4840b355e00c</vt:lpwstr>
  </property>
</Properties>
</file>