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5"/>
  </p:sldMasterIdLst>
  <p:notesMasterIdLst>
    <p:notesMasterId r:id="rId13"/>
  </p:notesMasterIdLst>
  <p:handoutMasterIdLst>
    <p:handoutMasterId r:id="rId14"/>
  </p:handoutMasterIdLst>
  <p:sldIdLst>
    <p:sldId id="343" r:id="rId6"/>
    <p:sldId id="298" r:id="rId7"/>
    <p:sldId id="336" r:id="rId8"/>
    <p:sldId id="322" r:id="rId9"/>
    <p:sldId id="344" r:id="rId10"/>
    <p:sldId id="333" r:id="rId11"/>
    <p:sldId id="34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59DCD0B-3B59-E30F-25BE-077FB788FC5F}" name="Rebecca" initials="R" userId="S::beccy.rushton@cambridgeinternational.org::5da41865-7dbb-4b23-af4d-ef034ccc78b8" providerId="AD"/>
  <p188:author id="{5C4A6CEA-96A4-BBC8-4A4E-787900810344}" name="Beccy Rushton" initials="BR" userId="S::beccy.rushton@cambridgeinternational.org::238d138b-7b3e-44e9-851b-f70e09838bc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FDF5"/>
    <a:srgbClr val="FACB2E"/>
    <a:srgbClr val="CC59AA"/>
    <a:srgbClr val="00BDB6"/>
    <a:srgbClr val="5E0A4F"/>
    <a:srgbClr val="CC59B0"/>
    <a:srgbClr val="F9DC4E"/>
    <a:srgbClr val="C9C9C9"/>
    <a:srgbClr val="BABABA"/>
    <a:srgbClr val="ADAD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E9E67B-08C6-4DB9-9BDA-BDEC1F845963}" v="6" dt="2026-06-24T07:18:40.2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774" y="60"/>
      </p:cViewPr>
      <p:guideLst/>
    </p:cSldViewPr>
  </p:slideViewPr>
  <p:notesTextViewPr>
    <p:cViewPr>
      <p:scale>
        <a:sx n="1" d="1"/>
        <a:sy n="1" d="1"/>
      </p:scale>
      <p:origin x="0" y="0"/>
    </p:cViewPr>
  </p:notesTextViewPr>
  <p:notesViewPr>
    <p:cSldViewPr snapToGrid="0">
      <p:cViewPr>
        <p:scale>
          <a:sx n="1" d="2"/>
          <a:sy n="1" d="2"/>
        </p:scale>
        <p:origin x="4620" y="106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zzie Gauntlett" userId="1dc7c36a1b1a647d" providerId="LiveId" clId="{C1DC5315-D282-429F-B35A-871ABF7A65E8}"/>
    <pc:docChg chg="undo custSel addSld delSld modSld sldOrd">
      <pc:chgData name="Lizzie Gauntlett" userId="1dc7c36a1b1a647d" providerId="LiveId" clId="{C1DC5315-D282-429F-B35A-871ABF7A65E8}" dt="2026-06-24T07:19:07.468" v="2896" actId="313"/>
      <pc:docMkLst>
        <pc:docMk/>
      </pc:docMkLst>
      <pc:sldChg chg="modSp mod">
        <pc:chgData name="Lizzie Gauntlett" userId="1dc7c36a1b1a647d" providerId="LiveId" clId="{C1DC5315-D282-429F-B35A-871ABF7A65E8}" dt="2026-06-24T07:12:33.982" v="2593" actId="113"/>
        <pc:sldMkLst>
          <pc:docMk/>
          <pc:sldMk cId="1677304970" sldId="298"/>
        </pc:sldMkLst>
        <pc:spChg chg="mod">
          <ac:chgData name="Lizzie Gauntlett" userId="1dc7c36a1b1a647d" providerId="LiveId" clId="{C1DC5315-D282-429F-B35A-871ABF7A65E8}" dt="2026-06-24T07:12:33.982" v="2593" actId="113"/>
          <ac:spMkLst>
            <pc:docMk/>
            <pc:sldMk cId="1677304970" sldId="298"/>
            <ac:spMk id="4" creationId="{8A3FCDC3-543C-8905-8EB4-3AC0E32FFFFF}"/>
          </ac:spMkLst>
        </pc:spChg>
      </pc:sldChg>
      <pc:sldChg chg="addSp delSp modSp mod">
        <pc:chgData name="Lizzie Gauntlett" userId="1dc7c36a1b1a647d" providerId="LiveId" clId="{C1DC5315-D282-429F-B35A-871ABF7A65E8}" dt="2026-06-24T07:11:09.960" v="2495" actId="1036"/>
        <pc:sldMkLst>
          <pc:docMk/>
          <pc:sldMk cId="2489020089" sldId="322"/>
        </pc:sldMkLst>
        <pc:spChg chg="mod">
          <ac:chgData name="Lizzie Gauntlett" userId="1dc7c36a1b1a647d" providerId="LiveId" clId="{C1DC5315-D282-429F-B35A-871ABF7A65E8}" dt="2026-06-24T07:11:02.206" v="2485" actId="14100"/>
          <ac:spMkLst>
            <pc:docMk/>
            <pc:sldMk cId="2489020089" sldId="322"/>
            <ac:spMk id="2" creationId="{9DB82052-FB06-EB29-235D-D895AFE80018}"/>
          </ac:spMkLst>
        </pc:spChg>
        <pc:spChg chg="mod">
          <ac:chgData name="Lizzie Gauntlett" userId="1dc7c36a1b1a647d" providerId="LiveId" clId="{C1DC5315-D282-429F-B35A-871ABF7A65E8}" dt="2026-06-24T07:11:09.960" v="2495" actId="1036"/>
          <ac:spMkLst>
            <pc:docMk/>
            <pc:sldMk cId="2489020089" sldId="322"/>
            <ac:spMk id="4" creationId="{E1002C61-6357-87F2-E88C-5E97C35CEB53}"/>
          </ac:spMkLst>
        </pc:spChg>
        <pc:spChg chg="add del mod">
          <ac:chgData name="Lizzie Gauntlett" userId="1dc7c36a1b1a647d" providerId="LiveId" clId="{C1DC5315-D282-429F-B35A-871ABF7A65E8}" dt="2026-06-24T07:09:49.495" v="2392" actId="478"/>
          <ac:spMkLst>
            <pc:docMk/>
            <pc:sldMk cId="2489020089" sldId="322"/>
            <ac:spMk id="6" creationId="{7B6983E5-80E4-40C4-BA17-0AAAF168C827}"/>
          </ac:spMkLst>
        </pc:spChg>
        <pc:picChg chg="del">
          <ac:chgData name="Lizzie Gauntlett" userId="1dc7c36a1b1a647d" providerId="LiveId" clId="{C1DC5315-D282-429F-B35A-871ABF7A65E8}" dt="2026-06-24T07:09:47.292" v="2391" actId="478"/>
          <ac:picMkLst>
            <pc:docMk/>
            <pc:sldMk cId="2489020089" sldId="322"/>
            <ac:picMk id="5" creationId="{2947D61F-F551-5C9B-C9A2-7E06F86EFCDB}"/>
          </ac:picMkLst>
        </pc:picChg>
      </pc:sldChg>
      <pc:sldChg chg="modSp mod">
        <pc:chgData name="Lizzie Gauntlett" userId="1dc7c36a1b1a647d" providerId="LiveId" clId="{C1DC5315-D282-429F-B35A-871ABF7A65E8}" dt="2026-06-24T07:17:46.084" v="2795" actId="1036"/>
        <pc:sldMkLst>
          <pc:docMk/>
          <pc:sldMk cId="1198625482" sldId="333"/>
        </pc:sldMkLst>
        <pc:spChg chg="mod">
          <ac:chgData name="Lizzie Gauntlett" userId="1dc7c36a1b1a647d" providerId="LiveId" clId="{C1DC5315-D282-429F-B35A-871ABF7A65E8}" dt="2026-06-24T07:17:39.916" v="2787" actId="20577"/>
          <ac:spMkLst>
            <pc:docMk/>
            <pc:sldMk cId="1198625482" sldId="333"/>
            <ac:spMk id="3" creationId="{FD4857A8-FEFB-1CE7-3447-A477657416F6}"/>
          </ac:spMkLst>
        </pc:spChg>
        <pc:spChg chg="mod">
          <ac:chgData name="Lizzie Gauntlett" userId="1dc7c36a1b1a647d" providerId="LiveId" clId="{C1DC5315-D282-429F-B35A-871ABF7A65E8}" dt="2026-06-24T07:17:46.084" v="2795" actId="1036"/>
          <ac:spMkLst>
            <pc:docMk/>
            <pc:sldMk cId="1198625482" sldId="333"/>
            <ac:spMk id="4" creationId="{9F31BEDC-13C9-7154-7D8E-964D57B4F8CA}"/>
          </ac:spMkLst>
        </pc:spChg>
      </pc:sldChg>
      <pc:sldChg chg="modSp mod ord">
        <pc:chgData name="Lizzie Gauntlett" userId="1dc7c36a1b1a647d" providerId="LiveId" clId="{C1DC5315-D282-429F-B35A-871ABF7A65E8}" dt="2026-06-24T07:13:29.792" v="2633" actId="20577"/>
        <pc:sldMkLst>
          <pc:docMk/>
          <pc:sldMk cId="3061927069" sldId="336"/>
        </pc:sldMkLst>
        <pc:spChg chg="mod">
          <ac:chgData name="Lizzie Gauntlett" userId="1dc7c36a1b1a647d" providerId="LiveId" clId="{C1DC5315-D282-429F-B35A-871ABF7A65E8}" dt="2026-06-24T07:13:29.792" v="2633" actId="20577"/>
          <ac:spMkLst>
            <pc:docMk/>
            <pc:sldMk cId="3061927069" sldId="336"/>
            <ac:spMk id="4" creationId="{8A3FCDC3-543C-8905-8EB4-3AC0E32FFFFF}"/>
          </ac:spMkLst>
        </pc:spChg>
      </pc:sldChg>
      <pc:sldChg chg="modSp mod">
        <pc:chgData name="Lizzie Gauntlett" userId="1dc7c36a1b1a647d" providerId="LiveId" clId="{C1DC5315-D282-429F-B35A-871ABF7A65E8}" dt="2026-06-24T07:19:07.468" v="2896" actId="313"/>
        <pc:sldMkLst>
          <pc:docMk/>
          <pc:sldMk cId="153233455" sldId="341"/>
        </pc:sldMkLst>
        <pc:spChg chg="mod">
          <ac:chgData name="Lizzie Gauntlett" userId="1dc7c36a1b1a647d" providerId="LiveId" clId="{C1DC5315-D282-429F-B35A-871ABF7A65E8}" dt="2026-06-24T07:19:07.468" v="2896" actId="313"/>
          <ac:spMkLst>
            <pc:docMk/>
            <pc:sldMk cId="153233455" sldId="341"/>
            <ac:spMk id="4" creationId="{CC353874-58DC-AE45-C5DF-CCA75046EC71}"/>
          </ac:spMkLst>
        </pc:spChg>
      </pc:sldChg>
      <pc:sldChg chg="del">
        <pc:chgData name="Lizzie Gauntlett" userId="1dc7c36a1b1a647d" providerId="LiveId" clId="{C1DC5315-D282-429F-B35A-871ABF7A65E8}" dt="2026-06-24T07:18:23.967" v="2796" actId="47"/>
        <pc:sldMkLst>
          <pc:docMk/>
          <pc:sldMk cId="258161367" sldId="342"/>
        </pc:sldMkLst>
      </pc:sldChg>
      <pc:sldChg chg="modSp add mod">
        <pc:chgData name="Lizzie Gauntlett" userId="1dc7c36a1b1a647d" providerId="LiveId" clId="{C1DC5315-D282-429F-B35A-871ABF7A65E8}" dt="2026-06-24T07:11:49.681" v="2518" actId="113"/>
        <pc:sldMkLst>
          <pc:docMk/>
          <pc:sldMk cId="2709763167" sldId="344"/>
        </pc:sldMkLst>
        <pc:spChg chg="mod">
          <ac:chgData name="Lizzie Gauntlett" userId="1dc7c36a1b1a647d" providerId="LiveId" clId="{C1DC5315-D282-429F-B35A-871ABF7A65E8}" dt="2026-06-24T07:11:49.681" v="2518" actId="113"/>
          <ac:spMkLst>
            <pc:docMk/>
            <pc:sldMk cId="2709763167" sldId="344"/>
            <ac:spMk id="4" creationId="{8FE749AE-8C67-AE6B-14D8-3BE541D19FF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431943F-366C-BEB2-2C52-8F64B2853E5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C27FBAD5-7266-3D71-B3A2-4040E2DCC48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44087D-43F5-4D42-8A0D-096C4E3404F5}" type="datetimeFigureOut">
              <a:rPr lang="en-GB" smtClean="0"/>
              <a:t>24/06/2026</a:t>
            </a:fld>
            <a:endParaRPr lang="en-GB"/>
          </a:p>
        </p:txBody>
      </p:sp>
      <p:sp>
        <p:nvSpPr>
          <p:cNvPr id="4" name="Footer Placeholder 3">
            <a:extLst>
              <a:ext uri="{FF2B5EF4-FFF2-40B4-BE49-F238E27FC236}">
                <a16:creationId xmlns:a16="http://schemas.microsoft.com/office/drawing/2014/main" id="{D0E603EA-DFEE-1FB1-1320-A771EF15F55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CBFF6D0C-CE98-608C-598F-D4C356146EF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6ED1036-B28D-47C7-9610-4DFDDC3DFE66}" type="slidenum">
              <a:rPr lang="en-GB" smtClean="0"/>
              <a:t>‹#›</a:t>
            </a:fld>
            <a:endParaRPr lang="en-GB"/>
          </a:p>
        </p:txBody>
      </p:sp>
    </p:spTree>
    <p:extLst>
      <p:ext uri="{BB962C8B-B14F-4D97-AF65-F5344CB8AC3E}">
        <p14:creationId xmlns:p14="http://schemas.microsoft.com/office/powerpoint/2010/main" val="222736802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8D41B3-343F-4A6E-BAF9-243AAB662254}" type="datetimeFigureOut">
              <a:rPr lang="en-GB" smtClean="0"/>
              <a:t>24/06/2026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3CB86A-011C-4C12-AFCC-82D41CAC3C4B}" type="slidenum">
              <a:rPr lang="en-GB" smtClean="0"/>
              <a:t>‹#›</a:t>
            </a:fld>
            <a:endParaRPr lang="en-GB"/>
          </a:p>
        </p:txBody>
      </p:sp>
    </p:spTree>
    <p:extLst>
      <p:ext uri="{BB962C8B-B14F-4D97-AF65-F5344CB8AC3E}">
        <p14:creationId xmlns:p14="http://schemas.microsoft.com/office/powerpoint/2010/main" val="2371677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rgbClr val="2BCAC3"/>
        </a:solidFill>
        <a:effectLst/>
      </p:bgPr>
    </p:bg>
    <p:spTree>
      <p:nvGrpSpPr>
        <p:cNvPr id="1" name=""/>
        <p:cNvGrpSpPr/>
        <p:nvPr/>
      </p:nvGrpSpPr>
      <p:grpSpPr>
        <a:xfrm>
          <a:off x="0" y="0"/>
          <a:ext cx="0" cy="0"/>
          <a:chOff x="0" y="0"/>
          <a:chExt cx="0" cy="0"/>
        </a:xfrm>
      </p:grpSpPr>
      <p:pic>
        <p:nvPicPr>
          <p:cNvPr id="10" name="Picture 9" descr="A blue and white pattern&#10;&#10;Description automatically generated">
            <a:extLst>
              <a:ext uri="{FF2B5EF4-FFF2-40B4-BE49-F238E27FC236}">
                <a16:creationId xmlns:a16="http://schemas.microsoft.com/office/drawing/2014/main" id="{018120A3-668C-095D-1426-B512FDA4713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8100" r="62962" b="12998"/>
          <a:stretch/>
        </p:blipFill>
        <p:spPr>
          <a:xfrm>
            <a:off x="2957910" y="-1"/>
            <a:ext cx="9234090" cy="6858001"/>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40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344250320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5" name="Table Placeholder 3">
            <a:extLst>
              <a:ext uri="{FF2B5EF4-FFF2-40B4-BE49-F238E27FC236}">
                <a16:creationId xmlns:a16="http://schemas.microsoft.com/office/drawing/2014/main" id="{E0D15282-C7CF-0F4D-66E0-049C7DAAF6B1}"/>
              </a:ext>
            </a:extLst>
          </p:cNvPr>
          <p:cNvSpPr>
            <a:spLocks noGrp="1"/>
          </p:cNvSpPr>
          <p:nvPr>
            <p:ph type="tbl" sz="quarter" idx="11"/>
          </p:nvPr>
        </p:nvSpPr>
        <p:spPr>
          <a:xfrm>
            <a:off x="174625" y="1836000"/>
            <a:ext cx="11627998" cy="4669575"/>
          </a:xfrm>
        </p:spPr>
        <p:txBody>
          <a:bodyPr/>
          <a:lstStyle/>
          <a:p>
            <a:r>
              <a:rPr lang="en-US"/>
              <a:t>Click icon to add table</a:t>
            </a:r>
            <a:endParaRPr lang="nl-NL"/>
          </a:p>
        </p:txBody>
      </p:sp>
    </p:spTree>
    <p:extLst>
      <p:ext uri="{BB962C8B-B14F-4D97-AF65-F5344CB8AC3E}">
        <p14:creationId xmlns:p14="http://schemas.microsoft.com/office/powerpoint/2010/main" val="40255573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7" name="Text Placeholder 3">
            <a:extLst>
              <a:ext uri="{FF2B5EF4-FFF2-40B4-BE49-F238E27FC236}">
                <a16:creationId xmlns:a16="http://schemas.microsoft.com/office/drawing/2014/main" id="{741D65A0-2A11-2921-2AA5-945E262B5C52}"/>
              </a:ext>
            </a:extLst>
          </p:cNvPr>
          <p:cNvSpPr>
            <a:spLocks noGrp="1"/>
          </p:cNvSpPr>
          <p:nvPr>
            <p:ph type="body" sz="quarter" idx="12"/>
          </p:nvPr>
        </p:nvSpPr>
        <p:spPr>
          <a:xfrm>
            <a:off x="174625" y="1836000"/>
            <a:ext cx="11627998" cy="4669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26746178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 pink">
    <p:bg>
      <p:bgPr>
        <a:solidFill>
          <a:schemeClr val="accent2"/>
        </a:solidFill>
        <a:effectLst/>
      </p:bgPr>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0999" y="4623343"/>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78305"/>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sp>
        <p:nvSpPr>
          <p:cNvPr id="6" name="Text Placeholder 2">
            <a:extLst>
              <a:ext uri="{FF2B5EF4-FFF2-40B4-BE49-F238E27FC236}">
                <a16:creationId xmlns:a16="http://schemas.microsoft.com/office/drawing/2014/main" id="{A0E85FA5-42C8-4F4B-949F-1E8E38681ABF}"/>
              </a:ext>
            </a:extLst>
          </p:cNvPr>
          <p:cNvSpPr>
            <a:spLocks noGrp="1"/>
          </p:cNvSpPr>
          <p:nvPr>
            <p:ph type="body" sz="quarter" idx="13"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pic>
        <p:nvPicPr>
          <p:cNvPr id="2" name="Picture 1" descr="A black background with white dots&#10;&#10;Description automatically generated">
            <a:extLst>
              <a:ext uri="{FF2B5EF4-FFF2-40B4-BE49-F238E27FC236}">
                <a16:creationId xmlns:a16="http://schemas.microsoft.com/office/drawing/2014/main" id="{69E631E3-1609-DC3E-EDC6-6BAD1CD334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4585314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 Cambridge blue">
    <p:bg>
      <p:bgPr>
        <a:solidFill>
          <a:schemeClr val="accent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842276-A09B-6E43-B4B5-428D6DAAD2C4}"/>
              </a:ext>
            </a:extLst>
          </p:cNvPr>
          <p:cNvSpPr>
            <a:spLocks noGrp="1"/>
          </p:cNvSpPr>
          <p:nvPr>
            <p:ph type="body" sz="quarter" idx="10"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91666"/>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pic>
        <p:nvPicPr>
          <p:cNvPr id="4" name="Picture 3" descr="A black background with white dots&#10;&#10;Description automatically generated">
            <a:extLst>
              <a:ext uri="{FF2B5EF4-FFF2-40B4-BE49-F238E27FC236}">
                <a16:creationId xmlns:a16="http://schemas.microsoft.com/office/drawing/2014/main" id="{2F058A49-A1B5-3335-F433-3A149CAE1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73479360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Quote - Cambridge light blue">
    <p:bg>
      <p:bgPr>
        <a:solidFill>
          <a:srgbClr val="D7FDF5"/>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842276-A09B-6E43-B4B5-428D6DAAD2C4}"/>
              </a:ext>
            </a:extLst>
          </p:cNvPr>
          <p:cNvSpPr>
            <a:spLocks noGrp="1"/>
          </p:cNvSpPr>
          <p:nvPr>
            <p:ph type="body" sz="quarter" idx="10"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91666"/>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pic>
        <p:nvPicPr>
          <p:cNvPr id="4" name="Picture 3" descr="A black background with white dots&#10;&#10;Description automatically generated">
            <a:extLst>
              <a:ext uri="{FF2B5EF4-FFF2-40B4-BE49-F238E27FC236}">
                <a16:creationId xmlns:a16="http://schemas.microsoft.com/office/drawing/2014/main" id="{2F058A49-A1B5-3335-F433-3A149CAE1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5688352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and fact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userDrawn="1"/>
        </p:nvSpPr>
        <p:spPr>
          <a:xfrm>
            <a:off x="6116320" y="0"/>
            <a:ext cx="607568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78420" y="1108800"/>
            <a:ext cx="5580000" cy="720000"/>
          </a:xfrm>
        </p:spPr>
        <p:txBody>
          <a:bodyPr>
            <a:no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78420" y="1913861"/>
            <a:ext cx="5580000" cy="456614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931D989D-A10D-324A-934D-565816DBA2FD}"/>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tx2"/>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
        <p:nvSpPr>
          <p:cNvPr id="8" name="Text Placeholder 8">
            <a:extLst>
              <a:ext uri="{FF2B5EF4-FFF2-40B4-BE49-F238E27FC236}">
                <a16:creationId xmlns:a16="http://schemas.microsoft.com/office/drawing/2014/main" id="{3080EB9B-83F0-0546-9900-8DD72A2953E3}"/>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tx1"/>
                </a:solidFill>
              </a:defRPr>
            </a:lvl1pPr>
          </a:lstStyle>
          <a:p>
            <a:pPr lvl="0"/>
            <a:r>
              <a:rPr lang="en-US"/>
              <a:t>Explanation here</a:t>
            </a:r>
          </a:p>
        </p:txBody>
      </p:sp>
      <p:pic>
        <p:nvPicPr>
          <p:cNvPr id="9" name="Picture 8" descr="A black background with white dots&#10;&#10;Description automatically generated">
            <a:extLst>
              <a:ext uri="{FF2B5EF4-FFF2-40B4-BE49-F238E27FC236}">
                <a16:creationId xmlns:a16="http://schemas.microsoft.com/office/drawing/2014/main" id="{92B5C8BA-6928-4944-A568-5C2EB2847A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7705943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t and fact - light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userDrawn="1"/>
        </p:nvSpPr>
        <p:spPr>
          <a:xfrm>
            <a:off x="6116320" y="0"/>
            <a:ext cx="6075680" cy="6858000"/>
          </a:xfrm>
          <a:prstGeom prst="rect">
            <a:avLst/>
          </a:prstGeom>
          <a:solidFill>
            <a:srgbClr val="D7FDF5"/>
          </a:solidFill>
          <a:ln>
            <a:solidFill>
              <a:srgbClr val="D7FD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78420" y="1108800"/>
            <a:ext cx="5580000" cy="720000"/>
          </a:xfrm>
        </p:spPr>
        <p:txBody>
          <a:bodyPr>
            <a:no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78420" y="1913861"/>
            <a:ext cx="5580000" cy="456614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931D989D-A10D-324A-934D-565816DBA2FD}"/>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tx2"/>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
        <p:nvSpPr>
          <p:cNvPr id="8" name="Text Placeholder 8">
            <a:extLst>
              <a:ext uri="{FF2B5EF4-FFF2-40B4-BE49-F238E27FC236}">
                <a16:creationId xmlns:a16="http://schemas.microsoft.com/office/drawing/2014/main" id="{3080EB9B-83F0-0546-9900-8DD72A2953E3}"/>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tx1"/>
                </a:solidFill>
              </a:defRPr>
            </a:lvl1pPr>
          </a:lstStyle>
          <a:p>
            <a:pPr lvl="0"/>
            <a:r>
              <a:rPr lang="en-US"/>
              <a:t>Explanation here</a:t>
            </a:r>
          </a:p>
        </p:txBody>
      </p:sp>
      <p:pic>
        <p:nvPicPr>
          <p:cNvPr id="9" name="Picture 8" descr="A black background with white dots&#10;&#10;Description automatically generated">
            <a:extLst>
              <a:ext uri="{FF2B5EF4-FFF2-40B4-BE49-F238E27FC236}">
                <a16:creationId xmlns:a16="http://schemas.microsoft.com/office/drawing/2014/main" id="{92B5C8BA-6928-4944-A568-5C2EB2847A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5890695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and fact - pi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75F79E0-C571-A1BF-FABE-3F40A62A7548}"/>
              </a:ext>
            </a:extLst>
          </p:cNvPr>
          <p:cNvSpPr/>
          <p:nvPr userDrawn="1"/>
        </p:nvSpPr>
        <p:spPr>
          <a:xfrm>
            <a:off x="6116320" y="0"/>
            <a:ext cx="6075680" cy="6858000"/>
          </a:xfrm>
          <a:prstGeom prst="rect">
            <a:avLst/>
          </a:prstGeom>
          <a:solidFill>
            <a:srgbClr val="CC58B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8">
            <a:extLst>
              <a:ext uri="{FF2B5EF4-FFF2-40B4-BE49-F238E27FC236}">
                <a16:creationId xmlns:a16="http://schemas.microsoft.com/office/drawing/2014/main" id="{1B51FE7B-1898-0A4F-845A-9F2EE3037FC0}"/>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bg1"/>
                </a:solidFill>
              </a:defRPr>
            </a:lvl1pPr>
          </a:lstStyle>
          <a:p>
            <a:pPr lvl="0"/>
            <a:r>
              <a:rPr lang="en-US"/>
              <a:t>Explanation here</a:t>
            </a:r>
          </a:p>
        </p:txBody>
      </p:sp>
      <p:sp>
        <p:nvSpPr>
          <p:cNvPr id="10" name="Text Placeholder 5">
            <a:extLst>
              <a:ext uri="{FF2B5EF4-FFF2-40B4-BE49-F238E27FC236}">
                <a16:creationId xmlns:a16="http://schemas.microsoft.com/office/drawing/2014/main" id="{A8465430-1AA1-8943-A7A5-1DE1399001B7}"/>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bg1"/>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pic>
        <p:nvPicPr>
          <p:cNvPr id="4" name="Picture 3" descr="A black background with white dots&#10;&#10;Description automatically generated">
            <a:extLst>
              <a:ext uri="{FF2B5EF4-FFF2-40B4-BE49-F238E27FC236}">
                <a16:creationId xmlns:a16="http://schemas.microsoft.com/office/drawing/2014/main" id="{48923985-2DAE-4FC0-9C52-2FA080C857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5066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nd picture - blue">
    <p:bg>
      <p:bgPr>
        <a:solidFill>
          <a:schemeClr val="accent1"/>
        </a:solidFill>
        <a:effectLst/>
      </p:bgPr>
    </p:bg>
    <p:spTree>
      <p:nvGrpSpPr>
        <p:cNvPr id="1" name=""/>
        <p:cNvGrpSpPr/>
        <p:nvPr/>
      </p:nvGrpSpPr>
      <p:grpSpPr>
        <a:xfrm>
          <a:off x="0" y="0"/>
          <a:ext cx="0" cy="0"/>
          <a:chOff x="0" y="0"/>
          <a:chExt cx="0" cy="0"/>
        </a:xfrm>
      </p:grpSpPr>
      <p:pic>
        <p:nvPicPr>
          <p:cNvPr id="4" name="Picture 3" descr="A black background with white dots&#10;&#10;Description automatically generated">
            <a:extLst>
              <a:ext uri="{FF2B5EF4-FFF2-40B4-BE49-F238E27FC236}">
                <a16:creationId xmlns:a16="http://schemas.microsoft.com/office/drawing/2014/main" id="{D9DCDF0C-11DC-8163-A3E9-5024EDC0B9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6" name="Picture Placeholder 5">
            <a:extLst>
              <a:ext uri="{FF2B5EF4-FFF2-40B4-BE49-F238E27FC236}">
                <a16:creationId xmlns:a16="http://schemas.microsoft.com/office/drawing/2014/main" id="{1A13AEEC-1620-3596-113E-6C8511C48AB6}"/>
              </a:ext>
            </a:extLst>
          </p:cNvPr>
          <p:cNvSpPr>
            <a:spLocks noGrp="1"/>
          </p:cNvSpPr>
          <p:nvPr>
            <p:ph type="pic" sz="quarter" idx="10"/>
          </p:nvPr>
        </p:nvSpPr>
        <p:spPr>
          <a:xfrm>
            <a:off x="6096000" y="0"/>
            <a:ext cx="6096000" cy="6858000"/>
          </a:xfrm>
        </p:spPr>
        <p:txBody>
          <a:bodyPr/>
          <a:lstStyle/>
          <a:p>
            <a:endParaRPr lang="en-GB"/>
          </a:p>
        </p:txBody>
      </p:sp>
      <p:sp>
        <p:nvSpPr>
          <p:cNvPr id="9" name="Title 1">
            <a:extLst>
              <a:ext uri="{FF2B5EF4-FFF2-40B4-BE49-F238E27FC236}">
                <a16:creationId xmlns:a16="http://schemas.microsoft.com/office/drawing/2014/main" id="{FCE995D2-C7C8-D332-04BE-1E0B119BA8C9}"/>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10" name="Content Placeholder 2">
            <a:extLst>
              <a:ext uri="{FF2B5EF4-FFF2-40B4-BE49-F238E27FC236}">
                <a16:creationId xmlns:a16="http://schemas.microsoft.com/office/drawing/2014/main" id="{99E9C12C-2F83-ADAA-88E2-B51F3CC49CC8}"/>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450463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ntent and picture - blue">
    <p:bg>
      <p:bgPr>
        <a:solidFill>
          <a:srgbClr val="D7FDF5"/>
        </a:solidFill>
        <a:effectLst/>
      </p:bgPr>
    </p:bg>
    <p:spTree>
      <p:nvGrpSpPr>
        <p:cNvPr id="1" name=""/>
        <p:cNvGrpSpPr/>
        <p:nvPr/>
      </p:nvGrpSpPr>
      <p:grpSpPr>
        <a:xfrm>
          <a:off x="0" y="0"/>
          <a:ext cx="0" cy="0"/>
          <a:chOff x="0" y="0"/>
          <a:chExt cx="0" cy="0"/>
        </a:xfrm>
      </p:grpSpPr>
      <p:pic>
        <p:nvPicPr>
          <p:cNvPr id="4" name="Picture 3" descr="A black background with white dots&#10;&#10;Description automatically generated">
            <a:extLst>
              <a:ext uri="{FF2B5EF4-FFF2-40B4-BE49-F238E27FC236}">
                <a16:creationId xmlns:a16="http://schemas.microsoft.com/office/drawing/2014/main" id="{D9DCDF0C-11DC-8163-A3E9-5024EDC0B9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6" name="Picture Placeholder 5">
            <a:extLst>
              <a:ext uri="{FF2B5EF4-FFF2-40B4-BE49-F238E27FC236}">
                <a16:creationId xmlns:a16="http://schemas.microsoft.com/office/drawing/2014/main" id="{1A13AEEC-1620-3596-113E-6C8511C48AB6}"/>
              </a:ext>
            </a:extLst>
          </p:cNvPr>
          <p:cNvSpPr>
            <a:spLocks noGrp="1"/>
          </p:cNvSpPr>
          <p:nvPr>
            <p:ph type="pic" sz="quarter" idx="10"/>
          </p:nvPr>
        </p:nvSpPr>
        <p:spPr>
          <a:xfrm>
            <a:off x="6096000" y="0"/>
            <a:ext cx="6096000" cy="6858000"/>
          </a:xfrm>
        </p:spPr>
        <p:txBody>
          <a:bodyPr/>
          <a:lstStyle/>
          <a:p>
            <a:endParaRPr lang="en-GB"/>
          </a:p>
        </p:txBody>
      </p:sp>
      <p:sp>
        <p:nvSpPr>
          <p:cNvPr id="9" name="Title 1">
            <a:extLst>
              <a:ext uri="{FF2B5EF4-FFF2-40B4-BE49-F238E27FC236}">
                <a16:creationId xmlns:a16="http://schemas.microsoft.com/office/drawing/2014/main" id="{FCE995D2-C7C8-D332-04BE-1E0B119BA8C9}"/>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10" name="Content Placeholder 2">
            <a:extLst>
              <a:ext uri="{FF2B5EF4-FFF2-40B4-BE49-F238E27FC236}">
                <a16:creationId xmlns:a16="http://schemas.microsoft.com/office/drawing/2014/main" id="{99E9C12C-2F83-ADAA-88E2-B51F3CC49CC8}"/>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576146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bg>
      <p:bgPr>
        <a:solidFill>
          <a:srgbClr val="D7FDF5"/>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C500FB-08E3-061D-631E-707B0CE10741}"/>
              </a:ext>
            </a:extLst>
          </p:cNvPr>
          <p:cNvPicPr>
            <a:picLocks noChangeAspect="1"/>
          </p:cNvPicPr>
          <p:nvPr userDrawn="1"/>
        </p:nvPicPr>
        <p:blipFill rotWithShape="1">
          <a:blip r:embed="rId2"/>
          <a:srcRect r="63088" b="49993"/>
          <a:stretch/>
        </p:blipFill>
        <p:spPr>
          <a:xfrm>
            <a:off x="3190707" y="-1"/>
            <a:ext cx="9001293" cy="6858001"/>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32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41455402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99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67A78BE5-F058-41EC-94FF-CF1CA36394E5}"/>
              </a:ext>
            </a:extLst>
          </p:cNvPr>
          <p:cNvSpPr>
            <a:spLocks noGrp="1"/>
          </p:cNvSpPr>
          <p:nvPr>
            <p:ph sz="half" idx="1"/>
          </p:nvPr>
        </p:nvSpPr>
        <p:spPr>
          <a:xfrm>
            <a:off x="180000" y="1836000"/>
            <a:ext cx="5760000" cy="432000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2">
            <a:extLst>
              <a:ext uri="{FF2B5EF4-FFF2-40B4-BE49-F238E27FC236}">
                <a16:creationId xmlns:a16="http://schemas.microsoft.com/office/drawing/2014/main" id="{677281A7-AB29-7246-B88E-7FA31840EC6A}"/>
              </a:ext>
            </a:extLst>
          </p:cNvPr>
          <p:cNvSpPr>
            <a:spLocks noGrp="1"/>
          </p:cNvSpPr>
          <p:nvPr>
            <p:ph sz="half" idx="10"/>
          </p:nvPr>
        </p:nvSpPr>
        <p:spPr>
          <a:xfrm>
            <a:off x="6120000" y="1836000"/>
            <a:ext cx="5760000" cy="432000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descr="A black background with white dots&#10;&#10;Description automatically generated">
            <a:extLst>
              <a:ext uri="{FF2B5EF4-FFF2-40B4-BE49-F238E27FC236}">
                <a16:creationId xmlns:a16="http://schemas.microsoft.com/office/drawing/2014/main" id="{4C7EC4C0-55B2-80EC-39E4-E5A921FCC3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750198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1" y="1836000"/>
            <a:ext cx="5712000" cy="4668052"/>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41738592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5711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0" y="0"/>
            <a:ext cx="6095999" cy="6858000"/>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917767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0% Smart-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4" name="SmartArt Placeholder 12">
            <a:extLst>
              <a:ext uri="{FF2B5EF4-FFF2-40B4-BE49-F238E27FC236}">
                <a16:creationId xmlns:a16="http://schemas.microsoft.com/office/drawing/2014/main" id="{71F5A3A2-A67C-EBF7-F716-D37021B15192}"/>
              </a:ext>
            </a:extLst>
          </p:cNvPr>
          <p:cNvSpPr>
            <a:spLocks noGrp="1"/>
          </p:cNvSpPr>
          <p:nvPr>
            <p:ph type="dgm" sz="quarter" idx="10"/>
          </p:nvPr>
        </p:nvSpPr>
        <p:spPr>
          <a:xfrm>
            <a:off x="175042" y="1836000"/>
            <a:ext cx="11627999" cy="4667988"/>
          </a:xfrm>
        </p:spPr>
        <p:txBody>
          <a:bodyPr/>
          <a:lstStyle/>
          <a:p>
            <a:r>
              <a:rPr lang="en-US"/>
              <a:t>Click icon to add SmartArt graphic</a:t>
            </a:r>
            <a:endParaRPr lang="en-GB"/>
          </a:p>
        </p:txBody>
      </p:sp>
      <p:pic>
        <p:nvPicPr>
          <p:cNvPr id="3" name="Picture 2" descr="A black background with white dots&#10;&#10;Description automatically generated">
            <a:extLst>
              <a:ext uri="{FF2B5EF4-FFF2-40B4-BE49-F238E27FC236}">
                <a16:creationId xmlns:a16="http://schemas.microsoft.com/office/drawing/2014/main" id="{ED6D027C-FD4F-9EE3-01A0-7214FE8DBE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0076807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box f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 name="Text Placeholder 25">
            <a:extLst>
              <a:ext uri="{FF2B5EF4-FFF2-40B4-BE49-F238E27FC236}">
                <a16:creationId xmlns:a16="http://schemas.microsoft.com/office/drawing/2014/main" id="{F34FFB12-D402-B602-E9BD-516E61127F9D}"/>
              </a:ext>
            </a:extLst>
          </p:cNvPr>
          <p:cNvSpPr>
            <a:spLocks noGrp="1"/>
          </p:cNvSpPr>
          <p:nvPr>
            <p:ph type="body" sz="quarter" idx="10" hasCustomPrompt="1"/>
          </p:nvPr>
        </p:nvSpPr>
        <p:spPr>
          <a:xfrm>
            <a:off x="859898" y="2897205"/>
            <a:ext cx="3106268" cy="2684030"/>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4" name="Text Placeholder 25">
            <a:extLst>
              <a:ext uri="{FF2B5EF4-FFF2-40B4-BE49-F238E27FC236}">
                <a16:creationId xmlns:a16="http://schemas.microsoft.com/office/drawing/2014/main" id="{6CBCDFD9-67C4-D418-09B8-76739DA7B505}"/>
              </a:ext>
            </a:extLst>
          </p:cNvPr>
          <p:cNvSpPr>
            <a:spLocks noGrp="1"/>
          </p:cNvSpPr>
          <p:nvPr>
            <p:ph type="body" sz="quarter" idx="11" hasCustomPrompt="1"/>
          </p:nvPr>
        </p:nvSpPr>
        <p:spPr>
          <a:xfrm>
            <a:off x="1217080" y="3706928"/>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6" name="Text Placeholder 25">
            <a:extLst>
              <a:ext uri="{FF2B5EF4-FFF2-40B4-BE49-F238E27FC236}">
                <a16:creationId xmlns:a16="http://schemas.microsoft.com/office/drawing/2014/main" id="{3FDBCC27-8D08-802A-F7C5-F857ECB9152F}"/>
              </a:ext>
            </a:extLst>
          </p:cNvPr>
          <p:cNvSpPr>
            <a:spLocks noGrp="1"/>
          </p:cNvSpPr>
          <p:nvPr>
            <p:ph type="body" sz="quarter" idx="12" hasCustomPrompt="1"/>
          </p:nvPr>
        </p:nvSpPr>
        <p:spPr>
          <a:xfrm>
            <a:off x="1217080" y="3155458"/>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7" name="Text Placeholder 25">
            <a:extLst>
              <a:ext uri="{FF2B5EF4-FFF2-40B4-BE49-F238E27FC236}">
                <a16:creationId xmlns:a16="http://schemas.microsoft.com/office/drawing/2014/main" id="{D9ECCF5D-66C4-1FD9-CCE7-76C99D164102}"/>
              </a:ext>
            </a:extLst>
          </p:cNvPr>
          <p:cNvSpPr>
            <a:spLocks noGrp="1"/>
          </p:cNvSpPr>
          <p:nvPr>
            <p:ph type="body" sz="quarter" idx="13" hasCustomPrompt="1"/>
          </p:nvPr>
        </p:nvSpPr>
        <p:spPr>
          <a:xfrm>
            <a:off x="4542866" y="2897634"/>
            <a:ext cx="3106268" cy="2684030"/>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8" name="Text Placeholder 25">
            <a:extLst>
              <a:ext uri="{FF2B5EF4-FFF2-40B4-BE49-F238E27FC236}">
                <a16:creationId xmlns:a16="http://schemas.microsoft.com/office/drawing/2014/main" id="{29C23ADE-D631-F5B5-A8F4-4FDF7BD33255}"/>
              </a:ext>
            </a:extLst>
          </p:cNvPr>
          <p:cNvSpPr>
            <a:spLocks noGrp="1"/>
          </p:cNvSpPr>
          <p:nvPr>
            <p:ph type="body" sz="quarter" idx="14" hasCustomPrompt="1"/>
          </p:nvPr>
        </p:nvSpPr>
        <p:spPr>
          <a:xfrm>
            <a:off x="4900048" y="3707357"/>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9" name="Text Placeholder 25">
            <a:extLst>
              <a:ext uri="{FF2B5EF4-FFF2-40B4-BE49-F238E27FC236}">
                <a16:creationId xmlns:a16="http://schemas.microsoft.com/office/drawing/2014/main" id="{8E7A9802-81DD-7913-68AC-8A9D69E1521C}"/>
              </a:ext>
            </a:extLst>
          </p:cNvPr>
          <p:cNvSpPr>
            <a:spLocks noGrp="1"/>
          </p:cNvSpPr>
          <p:nvPr>
            <p:ph type="body" sz="quarter" idx="15" hasCustomPrompt="1"/>
          </p:nvPr>
        </p:nvSpPr>
        <p:spPr>
          <a:xfrm>
            <a:off x="4900048" y="3155887"/>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12" name="Text Placeholder 25">
            <a:extLst>
              <a:ext uri="{FF2B5EF4-FFF2-40B4-BE49-F238E27FC236}">
                <a16:creationId xmlns:a16="http://schemas.microsoft.com/office/drawing/2014/main" id="{79AC59AB-FCA4-2A2A-1298-D1D0409E1EC5}"/>
              </a:ext>
            </a:extLst>
          </p:cNvPr>
          <p:cNvSpPr>
            <a:spLocks noGrp="1"/>
          </p:cNvSpPr>
          <p:nvPr>
            <p:ph type="body" sz="quarter" idx="16" hasCustomPrompt="1"/>
          </p:nvPr>
        </p:nvSpPr>
        <p:spPr>
          <a:xfrm>
            <a:off x="8225834" y="2897205"/>
            <a:ext cx="3106268" cy="2684030"/>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13" name="Text Placeholder 25">
            <a:extLst>
              <a:ext uri="{FF2B5EF4-FFF2-40B4-BE49-F238E27FC236}">
                <a16:creationId xmlns:a16="http://schemas.microsoft.com/office/drawing/2014/main" id="{99050C6C-1E23-8B5A-0462-E2356C0AF8D8}"/>
              </a:ext>
            </a:extLst>
          </p:cNvPr>
          <p:cNvSpPr>
            <a:spLocks noGrp="1"/>
          </p:cNvSpPr>
          <p:nvPr>
            <p:ph type="body" sz="quarter" idx="17" hasCustomPrompt="1"/>
          </p:nvPr>
        </p:nvSpPr>
        <p:spPr>
          <a:xfrm>
            <a:off x="8583016" y="3706928"/>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14" name="Text Placeholder 25">
            <a:extLst>
              <a:ext uri="{FF2B5EF4-FFF2-40B4-BE49-F238E27FC236}">
                <a16:creationId xmlns:a16="http://schemas.microsoft.com/office/drawing/2014/main" id="{7E85BFF8-C5CE-02C0-880A-2221EE861C58}"/>
              </a:ext>
            </a:extLst>
          </p:cNvPr>
          <p:cNvSpPr>
            <a:spLocks noGrp="1"/>
          </p:cNvSpPr>
          <p:nvPr>
            <p:ph type="body" sz="quarter" idx="18" hasCustomPrompt="1"/>
          </p:nvPr>
        </p:nvSpPr>
        <p:spPr>
          <a:xfrm>
            <a:off x="8583016" y="3155458"/>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3</a:t>
            </a:r>
          </a:p>
        </p:txBody>
      </p:sp>
      <p:sp>
        <p:nvSpPr>
          <p:cNvPr id="16" name="Rectangle 15">
            <a:extLst>
              <a:ext uri="{FF2B5EF4-FFF2-40B4-BE49-F238E27FC236}">
                <a16:creationId xmlns:a16="http://schemas.microsoft.com/office/drawing/2014/main" id="{1DD638C3-E432-2C47-B0DE-7158800A03A1}"/>
              </a:ext>
            </a:extLst>
          </p:cNvPr>
          <p:cNvSpPr/>
          <p:nvPr userDrawn="1"/>
        </p:nvSpPr>
        <p:spPr>
          <a:xfrm>
            <a:off x="4430971" y="4106251"/>
            <a:ext cx="563217" cy="5209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0" name="Picture 9" descr="A black background with white dots&#10;&#10;Description automatically generated">
            <a:extLst>
              <a:ext uri="{FF2B5EF4-FFF2-40B4-BE49-F238E27FC236}">
                <a16:creationId xmlns:a16="http://schemas.microsoft.com/office/drawing/2014/main" id="{A0138279-8E58-F965-426B-B4E9AC6394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11" name="Straight Arrow Connector 10">
            <a:extLst>
              <a:ext uri="{FF2B5EF4-FFF2-40B4-BE49-F238E27FC236}">
                <a16:creationId xmlns:a16="http://schemas.microsoft.com/office/drawing/2014/main" id="{2F7B789C-5FC4-2A23-27AC-FD6564C881B6}"/>
              </a:ext>
            </a:extLst>
          </p:cNvPr>
          <p:cNvCxnSpPr/>
          <p:nvPr userDrawn="1"/>
        </p:nvCxnSpPr>
        <p:spPr>
          <a:xfrm>
            <a:off x="4051005" y="4222779"/>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72FF038-EA5C-8C82-C240-97BC1F7B51D2}"/>
              </a:ext>
            </a:extLst>
          </p:cNvPr>
          <p:cNvCxnSpPr/>
          <p:nvPr userDrawn="1"/>
        </p:nvCxnSpPr>
        <p:spPr>
          <a:xfrm>
            <a:off x="7744047" y="4245698"/>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4806385"/>
      </p:ext>
    </p:extLst>
  </p:cSld>
  <p:clrMapOvr>
    <a:masterClrMapping/>
  </p:clrMapOvr>
  <p:extLst>
    <p:ext uri="{DCECCB84-F9BA-43D5-87BE-67443E8EF086}">
      <p15:sldGuideLst xmlns:p15="http://schemas.microsoft.com/office/powerpoint/2012/main">
        <p15:guide id="1" orient="horz" pos="2183"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box f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1" name="Text Placeholder 25">
            <a:extLst>
              <a:ext uri="{FF2B5EF4-FFF2-40B4-BE49-F238E27FC236}">
                <a16:creationId xmlns:a16="http://schemas.microsoft.com/office/drawing/2014/main" id="{118AC8ED-6D17-BFAB-3E0F-A74F81EC6A2D}"/>
              </a:ext>
            </a:extLst>
          </p:cNvPr>
          <p:cNvSpPr>
            <a:spLocks noGrp="1"/>
          </p:cNvSpPr>
          <p:nvPr>
            <p:ph type="body" sz="quarter" idx="21" hasCustomPrompt="1"/>
          </p:nvPr>
        </p:nvSpPr>
        <p:spPr>
          <a:xfrm>
            <a:off x="202160" y="2480946"/>
            <a:ext cx="2592023" cy="3110568"/>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2" name="Text Placeholder 25">
            <a:extLst>
              <a:ext uri="{FF2B5EF4-FFF2-40B4-BE49-F238E27FC236}">
                <a16:creationId xmlns:a16="http://schemas.microsoft.com/office/drawing/2014/main" id="{AE83ACA3-6CCB-D2C5-7995-6ABA9AEDFD00}"/>
              </a:ext>
            </a:extLst>
          </p:cNvPr>
          <p:cNvSpPr>
            <a:spLocks noGrp="1"/>
          </p:cNvSpPr>
          <p:nvPr>
            <p:ph type="body" sz="quarter" idx="22" hasCustomPrompt="1"/>
          </p:nvPr>
        </p:nvSpPr>
        <p:spPr>
          <a:xfrm>
            <a:off x="448889"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3" name="Text Placeholder 25">
            <a:extLst>
              <a:ext uri="{FF2B5EF4-FFF2-40B4-BE49-F238E27FC236}">
                <a16:creationId xmlns:a16="http://schemas.microsoft.com/office/drawing/2014/main" id="{668379EA-653A-1EDB-755D-371D923970CE}"/>
              </a:ext>
            </a:extLst>
          </p:cNvPr>
          <p:cNvSpPr>
            <a:spLocks noGrp="1"/>
          </p:cNvSpPr>
          <p:nvPr>
            <p:ph type="body" sz="quarter" idx="23" hasCustomPrompt="1"/>
          </p:nvPr>
        </p:nvSpPr>
        <p:spPr>
          <a:xfrm>
            <a:off x="448889"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34" name="Text Placeholder 25">
            <a:extLst>
              <a:ext uri="{FF2B5EF4-FFF2-40B4-BE49-F238E27FC236}">
                <a16:creationId xmlns:a16="http://schemas.microsoft.com/office/drawing/2014/main" id="{8A769013-87D1-F198-BEBB-77661457B0B9}"/>
              </a:ext>
            </a:extLst>
          </p:cNvPr>
          <p:cNvSpPr>
            <a:spLocks noGrp="1"/>
          </p:cNvSpPr>
          <p:nvPr>
            <p:ph type="body" sz="quarter" idx="24" hasCustomPrompt="1"/>
          </p:nvPr>
        </p:nvSpPr>
        <p:spPr>
          <a:xfrm>
            <a:off x="3229494" y="2480946"/>
            <a:ext cx="2592023" cy="3110568"/>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5" name="Text Placeholder 25">
            <a:extLst>
              <a:ext uri="{FF2B5EF4-FFF2-40B4-BE49-F238E27FC236}">
                <a16:creationId xmlns:a16="http://schemas.microsoft.com/office/drawing/2014/main" id="{05EB2E67-0F72-28A2-0975-5793296D0CBB}"/>
              </a:ext>
            </a:extLst>
          </p:cNvPr>
          <p:cNvSpPr>
            <a:spLocks noGrp="1"/>
          </p:cNvSpPr>
          <p:nvPr>
            <p:ph type="body" sz="quarter" idx="25" hasCustomPrompt="1"/>
          </p:nvPr>
        </p:nvSpPr>
        <p:spPr>
          <a:xfrm>
            <a:off x="3476223"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6" name="Text Placeholder 25">
            <a:extLst>
              <a:ext uri="{FF2B5EF4-FFF2-40B4-BE49-F238E27FC236}">
                <a16:creationId xmlns:a16="http://schemas.microsoft.com/office/drawing/2014/main" id="{928F24B8-51E6-2C03-A51D-6CEFB8B8F20B}"/>
              </a:ext>
            </a:extLst>
          </p:cNvPr>
          <p:cNvSpPr>
            <a:spLocks noGrp="1"/>
          </p:cNvSpPr>
          <p:nvPr>
            <p:ph type="body" sz="quarter" idx="26" hasCustomPrompt="1"/>
          </p:nvPr>
        </p:nvSpPr>
        <p:spPr>
          <a:xfrm>
            <a:off x="3476223"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37" name="Text Placeholder 25">
            <a:extLst>
              <a:ext uri="{FF2B5EF4-FFF2-40B4-BE49-F238E27FC236}">
                <a16:creationId xmlns:a16="http://schemas.microsoft.com/office/drawing/2014/main" id="{D3324153-7FE1-5268-EAB2-9E306D9462B4}"/>
              </a:ext>
            </a:extLst>
          </p:cNvPr>
          <p:cNvSpPr>
            <a:spLocks noGrp="1"/>
          </p:cNvSpPr>
          <p:nvPr>
            <p:ph type="body" sz="quarter" idx="27" hasCustomPrompt="1"/>
          </p:nvPr>
        </p:nvSpPr>
        <p:spPr>
          <a:xfrm>
            <a:off x="6315030" y="2480946"/>
            <a:ext cx="2592023" cy="3110568"/>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8" name="Text Placeholder 25">
            <a:extLst>
              <a:ext uri="{FF2B5EF4-FFF2-40B4-BE49-F238E27FC236}">
                <a16:creationId xmlns:a16="http://schemas.microsoft.com/office/drawing/2014/main" id="{977B8BA4-7CB0-09F1-49D6-D29CC72F8184}"/>
              </a:ext>
            </a:extLst>
          </p:cNvPr>
          <p:cNvSpPr>
            <a:spLocks noGrp="1"/>
          </p:cNvSpPr>
          <p:nvPr>
            <p:ph type="body" sz="quarter" idx="28" hasCustomPrompt="1"/>
          </p:nvPr>
        </p:nvSpPr>
        <p:spPr>
          <a:xfrm>
            <a:off x="6561759"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9" name="Text Placeholder 25">
            <a:extLst>
              <a:ext uri="{FF2B5EF4-FFF2-40B4-BE49-F238E27FC236}">
                <a16:creationId xmlns:a16="http://schemas.microsoft.com/office/drawing/2014/main" id="{7984CCB1-BB8C-00EF-21D5-DFB622937E1F}"/>
              </a:ext>
            </a:extLst>
          </p:cNvPr>
          <p:cNvSpPr>
            <a:spLocks noGrp="1"/>
          </p:cNvSpPr>
          <p:nvPr>
            <p:ph type="body" sz="quarter" idx="29" hasCustomPrompt="1"/>
          </p:nvPr>
        </p:nvSpPr>
        <p:spPr>
          <a:xfrm>
            <a:off x="6561759"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3</a:t>
            </a:r>
          </a:p>
        </p:txBody>
      </p:sp>
      <p:sp>
        <p:nvSpPr>
          <p:cNvPr id="40" name="Text Placeholder 25">
            <a:extLst>
              <a:ext uri="{FF2B5EF4-FFF2-40B4-BE49-F238E27FC236}">
                <a16:creationId xmlns:a16="http://schemas.microsoft.com/office/drawing/2014/main" id="{2E1F7364-9FC0-ADC9-ABE8-9ED4EC8071A9}"/>
              </a:ext>
            </a:extLst>
          </p:cNvPr>
          <p:cNvSpPr>
            <a:spLocks noGrp="1"/>
          </p:cNvSpPr>
          <p:nvPr>
            <p:ph type="body" sz="quarter" idx="30" hasCustomPrompt="1"/>
          </p:nvPr>
        </p:nvSpPr>
        <p:spPr>
          <a:xfrm>
            <a:off x="9400566" y="2480946"/>
            <a:ext cx="2592023" cy="3110568"/>
          </a:xfrm>
          <a:prstGeom prst="roundRect">
            <a:avLst>
              <a:gd name="adj" fmla="val 15360"/>
            </a:avLst>
          </a:prstGeom>
          <a:solidFill>
            <a:schemeClr val="accent4"/>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41" name="Text Placeholder 25">
            <a:extLst>
              <a:ext uri="{FF2B5EF4-FFF2-40B4-BE49-F238E27FC236}">
                <a16:creationId xmlns:a16="http://schemas.microsoft.com/office/drawing/2014/main" id="{BA2C0A27-AC57-AD35-255D-76F7B1978503}"/>
              </a:ext>
            </a:extLst>
          </p:cNvPr>
          <p:cNvSpPr>
            <a:spLocks noGrp="1"/>
          </p:cNvSpPr>
          <p:nvPr>
            <p:ph type="body" sz="quarter" idx="31" hasCustomPrompt="1"/>
          </p:nvPr>
        </p:nvSpPr>
        <p:spPr>
          <a:xfrm>
            <a:off x="9647295"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2" name="Text Placeholder 25">
            <a:extLst>
              <a:ext uri="{FF2B5EF4-FFF2-40B4-BE49-F238E27FC236}">
                <a16:creationId xmlns:a16="http://schemas.microsoft.com/office/drawing/2014/main" id="{E3CFF061-EC86-9E24-0039-63C10B26059F}"/>
              </a:ext>
            </a:extLst>
          </p:cNvPr>
          <p:cNvSpPr>
            <a:spLocks noGrp="1"/>
          </p:cNvSpPr>
          <p:nvPr>
            <p:ph type="body" sz="quarter" idx="32" hasCustomPrompt="1"/>
          </p:nvPr>
        </p:nvSpPr>
        <p:spPr>
          <a:xfrm>
            <a:off x="9647295"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pic>
        <p:nvPicPr>
          <p:cNvPr id="3" name="Picture 2" descr="A black background with white dots&#10;&#10;Description automatically generated">
            <a:extLst>
              <a:ext uri="{FF2B5EF4-FFF2-40B4-BE49-F238E27FC236}">
                <a16:creationId xmlns:a16="http://schemas.microsoft.com/office/drawing/2014/main" id="{1742DDF3-9277-8BF9-A517-6FE36E5DA0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4" name="Straight Arrow Connector 3">
            <a:extLst>
              <a:ext uri="{FF2B5EF4-FFF2-40B4-BE49-F238E27FC236}">
                <a16:creationId xmlns:a16="http://schemas.microsoft.com/office/drawing/2014/main" id="{761F60ED-1297-BBE4-12CA-5366847E5AE0}"/>
              </a:ext>
            </a:extLst>
          </p:cNvPr>
          <p:cNvCxnSpPr/>
          <p:nvPr userDrawn="1"/>
        </p:nvCxnSpPr>
        <p:spPr>
          <a:xfrm>
            <a:off x="2828262" y="4063291"/>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A7A0B7B6-C80E-3463-272B-F8BD1C272ECA}"/>
              </a:ext>
            </a:extLst>
          </p:cNvPr>
          <p:cNvCxnSpPr/>
          <p:nvPr userDrawn="1"/>
        </p:nvCxnSpPr>
        <p:spPr>
          <a:xfrm>
            <a:off x="5906017" y="4087864"/>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EF619A46-3BBD-9ECD-DA71-B340570F2E51}"/>
              </a:ext>
            </a:extLst>
          </p:cNvPr>
          <p:cNvCxnSpPr/>
          <p:nvPr userDrawn="1"/>
        </p:nvCxnSpPr>
        <p:spPr>
          <a:xfrm>
            <a:off x="8973099" y="4087864"/>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15586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23" name="Text Placeholder 25">
            <a:extLst>
              <a:ext uri="{FF2B5EF4-FFF2-40B4-BE49-F238E27FC236}">
                <a16:creationId xmlns:a16="http://schemas.microsoft.com/office/drawing/2014/main" id="{C92C8D0C-576A-B7EB-6BD1-52AECCD869C0}"/>
              </a:ext>
            </a:extLst>
          </p:cNvPr>
          <p:cNvSpPr>
            <a:spLocks noGrp="1"/>
          </p:cNvSpPr>
          <p:nvPr>
            <p:ph type="body" sz="quarter" idx="10" hasCustomPrompt="1"/>
          </p:nvPr>
        </p:nvSpPr>
        <p:spPr>
          <a:xfrm>
            <a:off x="181518" y="2667128"/>
            <a:ext cx="2086202" cy="2928286"/>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24" name="Text Placeholder 25">
            <a:extLst>
              <a:ext uri="{FF2B5EF4-FFF2-40B4-BE49-F238E27FC236}">
                <a16:creationId xmlns:a16="http://schemas.microsoft.com/office/drawing/2014/main" id="{266A89F6-B32D-30C4-D795-9D3D522E1F6C}"/>
              </a:ext>
            </a:extLst>
          </p:cNvPr>
          <p:cNvSpPr>
            <a:spLocks noGrp="1"/>
          </p:cNvSpPr>
          <p:nvPr>
            <p:ph type="body" sz="quarter" idx="11" hasCustomPrompt="1"/>
          </p:nvPr>
        </p:nvSpPr>
        <p:spPr>
          <a:xfrm>
            <a:off x="336352" y="346621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5" name="Text Placeholder 25">
            <a:extLst>
              <a:ext uri="{FF2B5EF4-FFF2-40B4-BE49-F238E27FC236}">
                <a16:creationId xmlns:a16="http://schemas.microsoft.com/office/drawing/2014/main" id="{676AB7A6-D774-AE84-FF90-5372D003AE2E}"/>
              </a:ext>
            </a:extLst>
          </p:cNvPr>
          <p:cNvSpPr>
            <a:spLocks noGrp="1"/>
          </p:cNvSpPr>
          <p:nvPr>
            <p:ph type="body" sz="quarter" idx="12" hasCustomPrompt="1"/>
          </p:nvPr>
        </p:nvSpPr>
        <p:spPr>
          <a:xfrm>
            <a:off x="336352" y="291474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26" name="Text Placeholder 25">
            <a:extLst>
              <a:ext uri="{FF2B5EF4-FFF2-40B4-BE49-F238E27FC236}">
                <a16:creationId xmlns:a16="http://schemas.microsoft.com/office/drawing/2014/main" id="{35BB0A32-9C69-4B53-8484-12347BFF853F}"/>
              </a:ext>
            </a:extLst>
          </p:cNvPr>
          <p:cNvSpPr>
            <a:spLocks noGrp="1"/>
          </p:cNvSpPr>
          <p:nvPr>
            <p:ph type="body" sz="quarter" idx="13" hasCustomPrompt="1"/>
          </p:nvPr>
        </p:nvSpPr>
        <p:spPr>
          <a:xfrm>
            <a:off x="2609992" y="2626116"/>
            <a:ext cx="2086202" cy="2928286"/>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27" name="Text Placeholder 25">
            <a:extLst>
              <a:ext uri="{FF2B5EF4-FFF2-40B4-BE49-F238E27FC236}">
                <a16:creationId xmlns:a16="http://schemas.microsoft.com/office/drawing/2014/main" id="{15E93DB4-400D-72DE-68A1-050DA2B11A28}"/>
              </a:ext>
            </a:extLst>
          </p:cNvPr>
          <p:cNvSpPr>
            <a:spLocks noGrp="1"/>
          </p:cNvSpPr>
          <p:nvPr>
            <p:ph type="body" sz="quarter" idx="14" hasCustomPrompt="1"/>
          </p:nvPr>
        </p:nvSpPr>
        <p:spPr>
          <a:xfrm>
            <a:off x="2771739" y="3425206"/>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8" name="Text Placeholder 25">
            <a:extLst>
              <a:ext uri="{FF2B5EF4-FFF2-40B4-BE49-F238E27FC236}">
                <a16:creationId xmlns:a16="http://schemas.microsoft.com/office/drawing/2014/main" id="{07C1925C-AED8-235A-55B6-BC428420DEE1}"/>
              </a:ext>
            </a:extLst>
          </p:cNvPr>
          <p:cNvSpPr>
            <a:spLocks noGrp="1"/>
          </p:cNvSpPr>
          <p:nvPr>
            <p:ph type="body" sz="quarter" idx="15" hasCustomPrompt="1"/>
          </p:nvPr>
        </p:nvSpPr>
        <p:spPr>
          <a:xfrm>
            <a:off x="2771739" y="2873736"/>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29" name="Text Placeholder 25">
            <a:extLst>
              <a:ext uri="{FF2B5EF4-FFF2-40B4-BE49-F238E27FC236}">
                <a16:creationId xmlns:a16="http://schemas.microsoft.com/office/drawing/2014/main" id="{DED34D83-6B7C-88B4-382A-247608E36504}"/>
              </a:ext>
            </a:extLst>
          </p:cNvPr>
          <p:cNvSpPr>
            <a:spLocks noGrp="1"/>
          </p:cNvSpPr>
          <p:nvPr>
            <p:ph type="body" sz="quarter" idx="16" hasCustomPrompt="1"/>
          </p:nvPr>
        </p:nvSpPr>
        <p:spPr>
          <a:xfrm>
            <a:off x="5052899" y="2649187"/>
            <a:ext cx="2086202" cy="2928286"/>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30" name="Text Placeholder 25">
            <a:extLst>
              <a:ext uri="{FF2B5EF4-FFF2-40B4-BE49-F238E27FC236}">
                <a16:creationId xmlns:a16="http://schemas.microsoft.com/office/drawing/2014/main" id="{290BBA13-8886-16CA-DF31-1449A895062C}"/>
              </a:ext>
            </a:extLst>
          </p:cNvPr>
          <p:cNvSpPr>
            <a:spLocks noGrp="1"/>
          </p:cNvSpPr>
          <p:nvPr>
            <p:ph type="body" sz="quarter" idx="17" hasCustomPrompt="1"/>
          </p:nvPr>
        </p:nvSpPr>
        <p:spPr>
          <a:xfrm>
            <a:off x="5215996" y="3448277"/>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6" name="Text Placeholder 25">
            <a:extLst>
              <a:ext uri="{FF2B5EF4-FFF2-40B4-BE49-F238E27FC236}">
                <a16:creationId xmlns:a16="http://schemas.microsoft.com/office/drawing/2014/main" id="{CA3AB104-264D-1E82-6C99-4FFD7E5CB194}"/>
              </a:ext>
            </a:extLst>
          </p:cNvPr>
          <p:cNvSpPr>
            <a:spLocks noGrp="1"/>
          </p:cNvSpPr>
          <p:nvPr>
            <p:ph type="body" sz="quarter" idx="18" hasCustomPrompt="1"/>
          </p:nvPr>
        </p:nvSpPr>
        <p:spPr>
          <a:xfrm>
            <a:off x="5215996" y="2896807"/>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47" name="Text Placeholder 25">
            <a:extLst>
              <a:ext uri="{FF2B5EF4-FFF2-40B4-BE49-F238E27FC236}">
                <a16:creationId xmlns:a16="http://schemas.microsoft.com/office/drawing/2014/main" id="{08A6DE17-38EB-6B12-2D77-EC7DB040E66D}"/>
              </a:ext>
            </a:extLst>
          </p:cNvPr>
          <p:cNvSpPr>
            <a:spLocks noGrp="1"/>
          </p:cNvSpPr>
          <p:nvPr>
            <p:ph type="body" sz="quarter" idx="19" hasCustomPrompt="1"/>
          </p:nvPr>
        </p:nvSpPr>
        <p:spPr>
          <a:xfrm>
            <a:off x="7495806" y="2649187"/>
            <a:ext cx="2086202" cy="2928286"/>
          </a:xfrm>
          <a:prstGeom prst="roundRect">
            <a:avLst>
              <a:gd name="adj" fmla="val 15360"/>
            </a:avLst>
          </a:prstGeom>
          <a:solidFill>
            <a:schemeClr val="accent4"/>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48" name="Text Placeholder 25">
            <a:extLst>
              <a:ext uri="{FF2B5EF4-FFF2-40B4-BE49-F238E27FC236}">
                <a16:creationId xmlns:a16="http://schemas.microsoft.com/office/drawing/2014/main" id="{55E89FDA-A8AA-B0E2-4C27-D0539E275837}"/>
              </a:ext>
            </a:extLst>
          </p:cNvPr>
          <p:cNvSpPr>
            <a:spLocks noGrp="1"/>
          </p:cNvSpPr>
          <p:nvPr>
            <p:ph type="body" sz="quarter" idx="20" hasCustomPrompt="1"/>
          </p:nvPr>
        </p:nvSpPr>
        <p:spPr>
          <a:xfrm>
            <a:off x="7652112" y="3448277"/>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9" name="Text Placeholder 25">
            <a:extLst>
              <a:ext uri="{FF2B5EF4-FFF2-40B4-BE49-F238E27FC236}">
                <a16:creationId xmlns:a16="http://schemas.microsoft.com/office/drawing/2014/main" id="{46E4DEED-9B74-6445-349D-7A064BEF7C23}"/>
              </a:ext>
            </a:extLst>
          </p:cNvPr>
          <p:cNvSpPr>
            <a:spLocks noGrp="1"/>
          </p:cNvSpPr>
          <p:nvPr>
            <p:ph type="body" sz="quarter" idx="36" hasCustomPrompt="1"/>
          </p:nvPr>
        </p:nvSpPr>
        <p:spPr>
          <a:xfrm>
            <a:off x="7652112" y="2896807"/>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sp>
        <p:nvSpPr>
          <p:cNvPr id="50" name="Text Placeholder 25">
            <a:extLst>
              <a:ext uri="{FF2B5EF4-FFF2-40B4-BE49-F238E27FC236}">
                <a16:creationId xmlns:a16="http://schemas.microsoft.com/office/drawing/2014/main" id="{B14D26D1-8C4E-99C4-A6E0-BB1B23254BEA}"/>
              </a:ext>
            </a:extLst>
          </p:cNvPr>
          <p:cNvSpPr>
            <a:spLocks noGrp="1"/>
          </p:cNvSpPr>
          <p:nvPr>
            <p:ph type="body" sz="quarter" idx="37" hasCustomPrompt="1"/>
          </p:nvPr>
        </p:nvSpPr>
        <p:spPr>
          <a:xfrm>
            <a:off x="9924280" y="2667128"/>
            <a:ext cx="2086202" cy="2928286"/>
          </a:xfrm>
          <a:prstGeom prst="roundRect">
            <a:avLst>
              <a:gd name="adj" fmla="val 15360"/>
            </a:avLst>
          </a:prstGeom>
          <a:solidFill>
            <a:schemeClr val="accent5"/>
          </a:solidFill>
        </p:spPr>
        <p:txBody>
          <a:bodyPr lIns="72000" tIns="1260000" rIns="72000">
            <a:normAutofit/>
          </a:bodyPr>
          <a:lstStyle>
            <a:lvl1pPr marL="0" indent="0" algn="ctr">
              <a:buNone/>
              <a:defRPr sz="1600">
                <a:solidFill>
                  <a:schemeClr val="bg2"/>
                </a:solidFill>
              </a:defRPr>
            </a:lvl1pPr>
            <a:lvl2pPr>
              <a:defRPr sz="1600"/>
            </a:lvl2pPr>
            <a:lvl3pPr>
              <a:defRPr sz="1600"/>
            </a:lvl3pPr>
            <a:lvl4pPr>
              <a:defRPr sz="1600"/>
            </a:lvl4pPr>
            <a:lvl5pPr>
              <a:defRPr sz="1600"/>
            </a:lvl5pPr>
          </a:lstStyle>
          <a:p>
            <a:r>
              <a:rPr lang="en-GB"/>
              <a:t>Insert your text in this text box</a:t>
            </a:r>
          </a:p>
        </p:txBody>
      </p:sp>
      <p:sp>
        <p:nvSpPr>
          <p:cNvPr id="51" name="Text Placeholder 25">
            <a:extLst>
              <a:ext uri="{FF2B5EF4-FFF2-40B4-BE49-F238E27FC236}">
                <a16:creationId xmlns:a16="http://schemas.microsoft.com/office/drawing/2014/main" id="{710D7438-CB4E-3A8E-6DA5-95865B231E61}"/>
              </a:ext>
            </a:extLst>
          </p:cNvPr>
          <p:cNvSpPr>
            <a:spLocks noGrp="1"/>
          </p:cNvSpPr>
          <p:nvPr>
            <p:ph type="body" sz="quarter" idx="38" hasCustomPrompt="1"/>
          </p:nvPr>
        </p:nvSpPr>
        <p:spPr>
          <a:xfrm>
            <a:off x="10079114" y="346621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bg2"/>
                </a:solidFill>
              </a:defRPr>
            </a:lvl1pPr>
            <a:lvl2pPr>
              <a:defRPr sz="1600"/>
            </a:lvl2pPr>
            <a:lvl3pPr>
              <a:defRPr sz="1600"/>
            </a:lvl3pPr>
            <a:lvl4pPr>
              <a:defRPr sz="1600"/>
            </a:lvl4pPr>
            <a:lvl5pPr>
              <a:defRPr sz="1600"/>
            </a:lvl5pPr>
          </a:lstStyle>
          <a:p>
            <a:pPr lvl="0"/>
            <a:r>
              <a:rPr lang="en-GB"/>
              <a:t>Title</a:t>
            </a:r>
          </a:p>
        </p:txBody>
      </p:sp>
      <p:sp>
        <p:nvSpPr>
          <p:cNvPr id="52" name="Text Placeholder 25">
            <a:extLst>
              <a:ext uri="{FF2B5EF4-FFF2-40B4-BE49-F238E27FC236}">
                <a16:creationId xmlns:a16="http://schemas.microsoft.com/office/drawing/2014/main" id="{161CD7BA-CC51-1DEC-0BE7-A8FE539EC1A5}"/>
              </a:ext>
            </a:extLst>
          </p:cNvPr>
          <p:cNvSpPr>
            <a:spLocks noGrp="1"/>
          </p:cNvSpPr>
          <p:nvPr>
            <p:ph type="body" sz="quarter" idx="39" hasCustomPrompt="1"/>
          </p:nvPr>
        </p:nvSpPr>
        <p:spPr>
          <a:xfrm>
            <a:off x="10079114" y="291474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bg2"/>
                </a:solidFill>
              </a:defRPr>
            </a:lvl1pPr>
            <a:lvl2pPr>
              <a:defRPr sz="1600"/>
            </a:lvl2pPr>
            <a:lvl3pPr>
              <a:defRPr sz="1600"/>
            </a:lvl3pPr>
            <a:lvl4pPr>
              <a:defRPr sz="1600"/>
            </a:lvl4pPr>
            <a:lvl5pPr>
              <a:defRPr sz="1600"/>
            </a:lvl5pPr>
          </a:lstStyle>
          <a:p>
            <a:pPr lvl="0"/>
            <a:r>
              <a:rPr lang="en-GB"/>
              <a:t>5</a:t>
            </a:r>
          </a:p>
        </p:txBody>
      </p:sp>
      <p:pic>
        <p:nvPicPr>
          <p:cNvPr id="3" name="Picture 2" descr="A black background with white dots&#10;&#10;Description automatically generated">
            <a:extLst>
              <a:ext uri="{FF2B5EF4-FFF2-40B4-BE49-F238E27FC236}">
                <a16:creationId xmlns:a16="http://schemas.microsoft.com/office/drawing/2014/main" id="{9B965DCD-B186-7953-9444-10EC8617D5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4" name="Straight Arrow Connector 3">
            <a:extLst>
              <a:ext uri="{FF2B5EF4-FFF2-40B4-BE49-F238E27FC236}">
                <a16:creationId xmlns:a16="http://schemas.microsoft.com/office/drawing/2014/main" id="{C13138E8-1D12-4E29-A60E-B926A3849855}"/>
              </a:ext>
            </a:extLst>
          </p:cNvPr>
          <p:cNvCxnSpPr>
            <a:cxnSpLocks/>
          </p:cNvCxnSpPr>
          <p:nvPr userDrawn="1"/>
        </p:nvCxnSpPr>
        <p:spPr>
          <a:xfrm>
            <a:off x="2299619" y="4076524"/>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D4ABF04-505B-366A-06D6-21C43B7824C2}"/>
              </a:ext>
            </a:extLst>
          </p:cNvPr>
          <p:cNvCxnSpPr>
            <a:cxnSpLocks/>
          </p:cNvCxnSpPr>
          <p:nvPr userDrawn="1"/>
        </p:nvCxnSpPr>
        <p:spPr>
          <a:xfrm>
            <a:off x="4724784" y="4063057"/>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E7885A1-F0CF-9E9E-522A-6DDA7BE962FD}"/>
              </a:ext>
            </a:extLst>
          </p:cNvPr>
          <p:cNvCxnSpPr>
            <a:cxnSpLocks/>
          </p:cNvCxnSpPr>
          <p:nvPr userDrawn="1"/>
        </p:nvCxnSpPr>
        <p:spPr>
          <a:xfrm>
            <a:off x="7167691" y="4081488"/>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AAF4756-8FED-D79D-EAF4-59D5927CF1BB}"/>
              </a:ext>
            </a:extLst>
          </p:cNvPr>
          <p:cNvCxnSpPr>
            <a:cxnSpLocks/>
          </p:cNvCxnSpPr>
          <p:nvPr userDrawn="1"/>
        </p:nvCxnSpPr>
        <p:spPr>
          <a:xfrm>
            <a:off x="9596165" y="4076524"/>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45194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 content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23" name="Text Placeholder 25">
            <a:extLst>
              <a:ext uri="{FF2B5EF4-FFF2-40B4-BE49-F238E27FC236}">
                <a16:creationId xmlns:a16="http://schemas.microsoft.com/office/drawing/2014/main" id="{C92C8D0C-576A-B7EB-6BD1-52AECCD869C0}"/>
              </a:ext>
            </a:extLst>
          </p:cNvPr>
          <p:cNvSpPr>
            <a:spLocks noGrp="1"/>
          </p:cNvSpPr>
          <p:nvPr>
            <p:ph type="body" sz="quarter" idx="10"/>
          </p:nvPr>
        </p:nvSpPr>
        <p:spPr>
          <a:xfrm>
            <a:off x="340632" y="3199591"/>
            <a:ext cx="2086202" cy="3392595"/>
          </a:xfrm>
          <a:prstGeom prst="roundRect">
            <a:avLst>
              <a:gd name="adj" fmla="val 15360"/>
            </a:avLst>
          </a:prstGeom>
          <a:ln/>
        </p:spPr>
        <p:style>
          <a:lnRef idx="2">
            <a:schemeClr val="accent1"/>
          </a:lnRef>
          <a:fillRef idx="1">
            <a:schemeClr val="lt1"/>
          </a:fillRef>
          <a:effectRef idx="0">
            <a:schemeClr val="accent1"/>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24" name="Text Placeholder 25">
            <a:extLst>
              <a:ext uri="{FF2B5EF4-FFF2-40B4-BE49-F238E27FC236}">
                <a16:creationId xmlns:a16="http://schemas.microsoft.com/office/drawing/2014/main" id="{266A89F6-B32D-30C4-D795-9D3D522E1F6C}"/>
              </a:ext>
            </a:extLst>
          </p:cNvPr>
          <p:cNvSpPr>
            <a:spLocks noGrp="1"/>
          </p:cNvSpPr>
          <p:nvPr>
            <p:ph type="body" sz="quarter" idx="11" hasCustomPrompt="1"/>
          </p:nvPr>
        </p:nvSpPr>
        <p:spPr>
          <a:xfrm>
            <a:off x="495466"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5" name="Text Placeholder 25">
            <a:extLst>
              <a:ext uri="{FF2B5EF4-FFF2-40B4-BE49-F238E27FC236}">
                <a16:creationId xmlns:a16="http://schemas.microsoft.com/office/drawing/2014/main" id="{676AB7A6-D774-AE84-FF90-5372D003AE2E}"/>
              </a:ext>
            </a:extLst>
          </p:cNvPr>
          <p:cNvSpPr>
            <a:spLocks noGrp="1"/>
          </p:cNvSpPr>
          <p:nvPr>
            <p:ph type="body" sz="quarter" idx="12" hasCustomPrompt="1"/>
          </p:nvPr>
        </p:nvSpPr>
        <p:spPr>
          <a:xfrm>
            <a:off x="495466"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27" name="Text Placeholder 25">
            <a:extLst>
              <a:ext uri="{FF2B5EF4-FFF2-40B4-BE49-F238E27FC236}">
                <a16:creationId xmlns:a16="http://schemas.microsoft.com/office/drawing/2014/main" id="{15E93DB4-400D-72DE-68A1-050DA2B11A28}"/>
              </a:ext>
            </a:extLst>
          </p:cNvPr>
          <p:cNvSpPr>
            <a:spLocks noGrp="1"/>
          </p:cNvSpPr>
          <p:nvPr>
            <p:ph type="body" sz="quarter" idx="14" hasCustomPrompt="1"/>
          </p:nvPr>
        </p:nvSpPr>
        <p:spPr>
          <a:xfrm>
            <a:off x="2878850"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8" name="Text Placeholder 25">
            <a:extLst>
              <a:ext uri="{FF2B5EF4-FFF2-40B4-BE49-F238E27FC236}">
                <a16:creationId xmlns:a16="http://schemas.microsoft.com/office/drawing/2014/main" id="{07C1925C-AED8-235A-55B6-BC428420DEE1}"/>
              </a:ext>
            </a:extLst>
          </p:cNvPr>
          <p:cNvSpPr>
            <a:spLocks noGrp="1"/>
          </p:cNvSpPr>
          <p:nvPr>
            <p:ph type="body" sz="quarter" idx="15" hasCustomPrompt="1"/>
          </p:nvPr>
        </p:nvSpPr>
        <p:spPr>
          <a:xfrm>
            <a:off x="2878850"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30" name="Text Placeholder 25">
            <a:extLst>
              <a:ext uri="{FF2B5EF4-FFF2-40B4-BE49-F238E27FC236}">
                <a16:creationId xmlns:a16="http://schemas.microsoft.com/office/drawing/2014/main" id="{290BBA13-8886-16CA-DF31-1449A895062C}"/>
              </a:ext>
            </a:extLst>
          </p:cNvPr>
          <p:cNvSpPr>
            <a:spLocks noGrp="1"/>
          </p:cNvSpPr>
          <p:nvPr>
            <p:ph type="body" sz="quarter" idx="17" hasCustomPrompt="1"/>
          </p:nvPr>
        </p:nvSpPr>
        <p:spPr>
          <a:xfrm>
            <a:off x="5256671"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6" name="Text Placeholder 25">
            <a:extLst>
              <a:ext uri="{FF2B5EF4-FFF2-40B4-BE49-F238E27FC236}">
                <a16:creationId xmlns:a16="http://schemas.microsoft.com/office/drawing/2014/main" id="{CA3AB104-264D-1E82-6C99-4FFD7E5CB194}"/>
              </a:ext>
            </a:extLst>
          </p:cNvPr>
          <p:cNvSpPr>
            <a:spLocks noGrp="1"/>
          </p:cNvSpPr>
          <p:nvPr>
            <p:ph type="body" sz="quarter" idx="18" hasCustomPrompt="1"/>
          </p:nvPr>
        </p:nvSpPr>
        <p:spPr>
          <a:xfrm>
            <a:off x="5256671"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48" name="Text Placeholder 25">
            <a:extLst>
              <a:ext uri="{FF2B5EF4-FFF2-40B4-BE49-F238E27FC236}">
                <a16:creationId xmlns:a16="http://schemas.microsoft.com/office/drawing/2014/main" id="{55E89FDA-A8AA-B0E2-4C27-D0539E275837}"/>
              </a:ext>
            </a:extLst>
          </p:cNvPr>
          <p:cNvSpPr>
            <a:spLocks noGrp="1"/>
          </p:cNvSpPr>
          <p:nvPr>
            <p:ph type="body" sz="quarter" idx="20" hasCustomPrompt="1"/>
          </p:nvPr>
        </p:nvSpPr>
        <p:spPr>
          <a:xfrm>
            <a:off x="7626351"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9" name="Text Placeholder 25">
            <a:extLst>
              <a:ext uri="{FF2B5EF4-FFF2-40B4-BE49-F238E27FC236}">
                <a16:creationId xmlns:a16="http://schemas.microsoft.com/office/drawing/2014/main" id="{46E4DEED-9B74-6445-349D-7A064BEF7C23}"/>
              </a:ext>
            </a:extLst>
          </p:cNvPr>
          <p:cNvSpPr>
            <a:spLocks noGrp="1"/>
          </p:cNvSpPr>
          <p:nvPr>
            <p:ph type="body" sz="quarter" idx="36" hasCustomPrompt="1"/>
          </p:nvPr>
        </p:nvSpPr>
        <p:spPr>
          <a:xfrm>
            <a:off x="7626351"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sp>
        <p:nvSpPr>
          <p:cNvPr id="51" name="Text Placeholder 25">
            <a:extLst>
              <a:ext uri="{FF2B5EF4-FFF2-40B4-BE49-F238E27FC236}">
                <a16:creationId xmlns:a16="http://schemas.microsoft.com/office/drawing/2014/main" id="{710D7438-CB4E-3A8E-6DA5-95865B231E61}"/>
              </a:ext>
            </a:extLst>
          </p:cNvPr>
          <p:cNvSpPr>
            <a:spLocks noGrp="1"/>
          </p:cNvSpPr>
          <p:nvPr>
            <p:ph type="body" sz="quarter" idx="38" hasCustomPrompt="1"/>
          </p:nvPr>
        </p:nvSpPr>
        <p:spPr>
          <a:xfrm>
            <a:off x="10001351" y="2613745"/>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52" name="Text Placeholder 25">
            <a:extLst>
              <a:ext uri="{FF2B5EF4-FFF2-40B4-BE49-F238E27FC236}">
                <a16:creationId xmlns:a16="http://schemas.microsoft.com/office/drawing/2014/main" id="{161CD7BA-CC51-1DEC-0BE7-A8FE539EC1A5}"/>
              </a:ext>
            </a:extLst>
          </p:cNvPr>
          <p:cNvSpPr>
            <a:spLocks noGrp="1"/>
          </p:cNvSpPr>
          <p:nvPr>
            <p:ph type="body" sz="quarter" idx="39" hasCustomPrompt="1"/>
          </p:nvPr>
        </p:nvSpPr>
        <p:spPr>
          <a:xfrm>
            <a:off x="10001351" y="2062275"/>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5</a:t>
            </a:r>
          </a:p>
        </p:txBody>
      </p:sp>
      <p:pic>
        <p:nvPicPr>
          <p:cNvPr id="3" name="Picture 2" descr="A black background with white dots&#10;&#10;Description automatically generated">
            <a:extLst>
              <a:ext uri="{FF2B5EF4-FFF2-40B4-BE49-F238E27FC236}">
                <a16:creationId xmlns:a16="http://schemas.microsoft.com/office/drawing/2014/main" id="{9B965DCD-B186-7953-9444-10EC8617D5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4" name="Text Placeholder 25">
            <a:extLst>
              <a:ext uri="{FF2B5EF4-FFF2-40B4-BE49-F238E27FC236}">
                <a16:creationId xmlns:a16="http://schemas.microsoft.com/office/drawing/2014/main" id="{042FF256-04AC-3165-4CF8-8C797F92E530}"/>
              </a:ext>
            </a:extLst>
          </p:cNvPr>
          <p:cNvSpPr>
            <a:spLocks noGrp="1"/>
          </p:cNvSpPr>
          <p:nvPr>
            <p:ph type="body" sz="quarter" idx="40"/>
          </p:nvPr>
        </p:nvSpPr>
        <p:spPr>
          <a:xfrm>
            <a:off x="2729070" y="3199591"/>
            <a:ext cx="2086202" cy="3392595"/>
          </a:xfrm>
          <a:prstGeom prst="roundRect">
            <a:avLst>
              <a:gd name="adj" fmla="val 15360"/>
            </a:avLst>
          </a:prstGeom>
          <a:ln/>
        </p:spPr>
        <p:style>
          <a:lnRef idx="2">
            <a:schemeClr val="accent2"/>
          </a:lnRef>
          <a:fillRef idx="1">
            <a:schemeClr val="lt1"/>
          </a:fillRef>
          <a:effectRef idx="0">
            <a:schemeClr val="accent2"/>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5" name="Text Placeholder 25">
            <a:extLst>
              <a:ext uri="{FF2B5EF4-FFF2-40B4-BE49-F238E27FC236}">
                <a16:creationId xmlns:a16="http://schemas.microsoft.com/office/drawing/2014/main" id="{82C34FC5-9BD4-9039-B9E3-4747580C54B0}"/>
              </a:ext>
            </a:extLst>
          </p:cNvPr>
          <p:cNvSpPr>
            <a:spLocks noGrp="1"/>
          </p:cNvSpPr>
          <p:nvPr>
            <p:ph type="body" sz="quarter" idx="41"/>
          </p:nvPr>
        </p:nvSpPr>
        <p:spPr>
          <a:xfrm>
            <a:off x="5117508" y="3199591"/>
            <a:ext cx="2086202" cy="3392595"/>
          </a:xfrm>
          <a:prstGeom prst="roundRect">
            <a:avLst>
              <a:gd name="adj" fmla="val 15360"/>
            </a:avLst>
          </a:prstGeom>
          <a:ln/>
        </p:spPr>
        <p:style>
          <a:lnRef idx="2">
            <a:schemeClr val="accent3"/>
          </a:lnRef>
          <a:fillRef idx="1">
            <a:schemeClr val="lt1"/>
          </a:fillRef>
          <a:effectRef idx="0">
            <a:schemeClr val="accent3"/>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6" name="Text Placeholder 25">
            <a:extLst>
              <a:ext uri="{FF2B5EF4-FFF2-40B4-BE49-F238E27FC236}">
                <a16:creationId xmlns:a16="http://schemas.microsoft.com/office/drawing/2014/main" id="{B6C8C80E-275F-E4EE-2309-7E16F9540896}"/>
              </a:ext>
            </a:extLst>
          </p:cNvPr>
          <p:cNvSpPr>
            <a:spLocks noGrp="1"/>
          </p:cNvSpPr>
          <p:nvPr>
            <p:ph type="body" sz="quarter" idx="42"/>
          </p:nvPr>
        </p:nvSpPr>
        <p:spPr>
          <a:xfrm>
            <a:off x="7468856" y="3199591"/>
            <a:ext cx="2086202" cy="3392595"/>
          </a:xfrm>
          <a:prstGeom prst="roundRect">
            <a:avLst>
              <a:gd name="adj" fmla="val 15360"/>
            </a:avLst>
          </a:prstGeom>
          <a:ln/>
        </p:spPr>
        <p:style>
          <a:lnRef idx="2">
            <a:schemeClr val="accent4"/>
          </a:lnRef>
          <a:fillRef idx="1">
            <a:schemeClr val="lt1"/>
          </a:fillRef>
          <a:effectRef idx="0">
            <a:schemeClr val="accent4"/>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7" name="Text Placeholder 25">
            <a:extLst>
              <a:ext uri="{FF2B5EF4-FFF2-40B4-BE49-F238E27FC236}">
                <a16:creationId xmlns:a16="http://schemas.microsoft.com/office/drawing/2014/main" id="{C123207E-2ADE-2ECE-9E60-2A491D325352}"/>
              </a:ext>
            </a:extLst>
          </p:cNvPr>
          <p:cNvSpPr>
            <a:spLocks noGrp="1"/>
          </p:cNvSpPr>
          <p:nvPr>
            <p:ph type="body" sz="quarter" idx="43"/>
          </p:nvPr>
        </p:nvSpPr>
        <p:spPr>
          <a:xfrm>
            <a:off x="9838536" y="3159020"/>
            <a:ext cx="2086202" cy="3392595"/>
          </a:xfrm>
          <a:prstGeom prst="roundRect">
            <a:avLst>
              <a:gd name="adj" fmla="val 15360"/>
            </a:avLst>
          </a:prstGeom>
          <a:ln/>
        </p:spPr>
        <p:style>
          <a:lnRef idx="2">
            <a:schemeClr val="accent5"/>
          </a:lnRef>
          <a:fillRef idx="1">
            <a:schemeClr val="lt1"/>
          </a:fillRef>
          <a:effectRef idx="0">
            <a:schemeClr val="accent5"/>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Tree>
    <p:extLst>
      <p:ext uri="{BB962C8B-B14F-4D97-AF65-F5344CB8AC3E}">
        <p14:creationId xmlns:p14="http://schemas.microsoft.com/office/powerpoint/2010/main" val="21961245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3" name="Picture 2" descr="A black background with white dots&#10;&#10;Description automatically generated">
            <a:extLst>
              <a:ext uri="{FF2B5EF4-FFF2-40B4-BE49-F238E27FC236}">
                <a16:creationId xmlns:a16="http://schemas.microsoft.com/office/drawing/2014/main" id="{F2894BEC-B17A-5D0E-72EF-2FB9B6B429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7559897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et in touch - blue +  dark blue">
    <p:bg>
      <p:bgPr>
        <a:solidFill>
          <a:schemeClr val="accent4"/>
        </a:solidFill>
        <a:effectLst/>
      </p:bgPr>
    </p:bg>
    <p:spTree>
      <p:nvGrpSpPr>
        <p:cNvPr id="1" name=""/>
        <p:cNvGrpSpPr/>
        <p:nvPr/>
      </p:nvGrpSpPr>
      <p:grpSpPr>
        <a:xfrm>
          <a:off x="0" y="0"/>
          <a:ext cx="0" cy="0"/>
          <a:chOff x="0" y="0"/>
          <a:chExt cx="0" cy="0"/>
        </a:xfrm>
      </p:grpSpPr>
      <p:pic>
        <p:nvPicPr>
          <p:cNvPr id="15" name="Picture 14" descr="A blue and green shield&#10;&#10;Description automatically generated">
            <a:extLst>
              <a:ext uri="{FF2B5EF4-FFF2-40B4-BE49-F238E27FC236}">
                <a16:creationId xmlns:a16="http://schemas.microsoft.com/office/drawing/2014/main" id="{B49049B6-F303-7662-D4B2-35A5C247979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088" r="24911"/>
          <a:stretch/>
        </p:blipFill>
        <p:spPr>
          <a:xfrm flipH="1">
            <a:off x="6096000" y="0"/>
            <a:ext cx="6096000" cy="6858000"/>
          </a:xfrm>
          <a:prstGeom prst="rect">
            <a:avLst/>
          </a:prstGeom>
        </p:spPr>
      </p:pic>
      <p:sp>
        <p:nvSpPr>
          <p:cNvPr id="7" name="TextBox 6">
            <a:extLst>
              <a:ext uri="{FF2B5EF4-FFF2-40B4-BE49-F238E27FC236}">
                <a16:creationId xmlns:a16="http://schemas.microsoft.com/office/drawing/2014/main" id="{A29F341A-62C1-A748-9D47-BFD59497689E}"/>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8" name="TextBox 7">
            <a:extLst>
              <a:ext uri="{FF2B5EF4-FFF2-40B4-BE49-F238E27FC236}">
                <a16:creationId xmlns:a16="http://schemas.microsoft.com/office/drawing/2014/main" id="{19EFADCE-89D4-D443-9610-1BF12134A58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448889" y="1783081"/>
            <a:ext cx="5342311" cy="1956644"/>
          </a:xfrm>
          <a:prstGeom prst="rect">
            <a:avLst/>
          </a:prstGeom>
        </p:spPr>
        <p:txBody>
          <a:bodyPr anchor="b">
            <a:normAutofit/>
          </a:bodyPr>
          <a:lstStyle>
            <a:lvl1pPr>
              <a:defRPr sz="4000" baseline="0">
                <a:solidFill>
                  <a:schemeClr val="bg1"/>
                </a:solidFill>
                <a:latin typeface="Georgia" panose="02040502050405020303" pitchFamily="18" charset="0"/>
              </a:defRPr>
            </a:lvl1pPr>
          </a:lstStyle>
          <a:p>
            <a:r>
              <a:rPr lang="en-GB"/>
              <a:t>Insert CTA in here</a:t>
            </a:r>
          </a:p>
        </p:txBody>
      </p:sp>
      <p:sp>
        <p:nvSpPr>
          <p:cNvPr id="9" name="Text Placeholder 9">
            <a:extLst>
              <a:ext uri="{FF2B5EF4-FFF2-40B4-BE49-F238E27FC236}">
                <a16:creationId xmlns:a16="http://schemas.microsoft.com/office/drawing/2014/main" id="{337418F9-39B6-1690-2CBA-FC67B7CA6676}"/>
              </a:ext>
            </a:extLst>
          </p:cNvPr>
          <p:cNvSpPr>
            <a:spLocks noGrp="1"/>
          </p:cNvSpPr>
          <p:nvPr>
            <p:ph type="body" sz="quarter" idx="10" hasCustomPrompt="1"/>
          </p:nvPr>
        </p:nvSpPr>
        <p:spPr>
          <a:xfrm>
            <a:off x="458915" y="4339078"/>
            <a:ext cx="5169614" cy="416832"/>
          </a:xfrm>
        </p:spPr>
        <p:txBody>
          <a:bodyPr anchor="ct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Phone here</a:t>
            </a:r>
          </a:p>
        </p:txBody>
      </p:sp>
      <p:sp>
        <p:nvSpPr>
          <p:cNvPr id="11" name="Text Placeholder 9">
            <a:extLst>
              <a:ext uri="{FF2B5EF4-FFF2-40B4-BE49-F238E27FC236}">
                <a16:creationId xmlns:a16="http://schemas.microsoft.com/office/drawing/2014/main" id="{FD8EA4EE-5B3A-69EE-D554-61BF6C80CCED}"/>
              </a:ext>
            </a:extLst>
          </p:cNvPr>
          <p:cNvSpPr>
            <a:spLocks noGrp="1"/>
          </p:cNvSpPr>
          <p:nvPr>
            <p:ph type="body" sz="quarter" idx="11" hasCustomPrompt="1"/>
          </p:nvPr>
        </p:nvSpPr>
        <p:spPr>
          <a:xfrm>
            <a:off x="458915" y="4885167"/>
            <a:ext cx="5169614" cy="416832"/>
          </a:xfrm>
        </p:spPr>
        <p:txBody>
          <a:bodyPr anchor="ct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Email here</a:t>
            </a:r>
          </a:p>
        </p:txBody>
      </p:sp>
      <p:pic>
        <p:nvPicPr>
          <p:cNvPr id="20" name="Picture 19" descr="A black background with white dots&#10;&#10;Description automatically generated">
            <a:extLst>
              <a:ext uri="{FF2B5EF4-FFF2-40B4-BE49-F238E27FC236}">
                <a16:creationId xmlns:a16="http://schemas.microsoft.com/office/drawing/2014/main" id="{CA43B2A4-B284-2E0F-F3C4-8DFDF1F5F0E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Tree>
    <p:extLst>
      <p:ext uri="{BB962C8B-B14F-4D97-AF65-F5344CB8AC3E}">
        <p14:creationId xmlns:p14="http://schemas.microsoft.com/office/powerpoint/2010/main" val="311496656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for use when printin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A181760-2B31-270A-8FC6-60D571F4E0C1}"/>
              </a:ext>
            </a:extLst>
          </p:cNvPr>
          <p:cNvPicPr>
            <a:picLocks noChangeAspect="1"/>
          </p:cNvPicPr>
          <p:nvPr userDrawn="1"/>
        </p:nvPicPr>
        <p:blipFill rotWithShape="1">
          <a:blip r:embed="rId2"/>
          <a:srcRect r="62480" b="49222"/>
          <a:stretch/>
        </p:blipFill>
        <p:spPr>
          <a:xfrm>
            <a:off x="3181350" y="1"/>
            <a:ext cx="9010650" cy="6858000"/>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32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234090314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estions/thank you">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9F341A-62C1-A748-9D47-BFD59497689E}"/>
              </a:ext>
            </a:extLst>
          </p:cNvPr>
          <p:cNvSpPr txBox="1"/>
          <p:nvPr userDrawn="1"/>
        </p:nvSpPr>
        <p:spPr>
          <a:xfrm>
            <a:off x="8352264" y="6389649"/>
            <a:ext cx="3490331" cy="246221"/>
          </a:xfrm>
          <a:prstGeom prst="rect">
            <a:avLst/>
          </a:prstGeom>
          <a:noFill/>
        </p:spPr>
        <p:txBody>
          <a:bodyPr wrap="square" rtlCol="0">
            <a:spAutoFit/>
          </a:bodyPr>
          <a:lstStyle/>
          <a:p>
            <a:pPr algn="r"/>
            <a:r>
              <a:rPr lang="en-GB" sz="1000"/>
              <a:t>© Cambridge University Press &amp; Assessment 2021</a:t>
            </a: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373658" y="2747857"/>
            <a:ext cx="5342311" cy="1362285"/>
          </a:xfrm>
          <a:prstGeom prst="rect">
            <a:avLst/>
          </a:prstGeom>
        </p:spPr>
        <p:txBody>
          <a:bodyPr anchor="ctr">
            <a:normAutofit/>
          </a:bodyPr>
          <a:lstStyle>
            <a:lvl1pPr>
              <a:defRPr sz="5400" baseline="0">
                <a:solidFill>
                  <a:schemeClr val="bg1"/>
                </a:solidFill>
                <a:latin typeface="Georgia" panose="02040502050405020303" pitchFamily="18" charset="0"/>
              </a:defRPr>
            </a:lvl1pPr>
          </a:lstStyle>
          <a:p>
            <a:r>
              <a:rPr lang="en-GB"/>
              <a:t>Any questions?</a:t>
            </a:r>
          </a:p>
        </p:txBody>
      </p:sp>
      <p:pic>
        <p:nvPicPr>
          <p:cNvPr id="5" name="Picture 4" descr="A blue and white shield&#10;&#10;Description automatically generated">
            <a:extLst>
              <a:ext uri="{FF2B5EF4-FFF2-40B4-BE49-F238E27FC236}">
                <a16:creationId xmlns:a16="http://schemas.microsoft.com/office/drawing/2014/main" id="{09F31AAB-6658-E8B1-A952-8EC29708A2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626" r="25373"/>
          <a:stretch/>
        </p:blipFill>
        <p:spPr>
          <a:xfrm flipH="1">
            <a:off x="6095999" y="-1"/>
            <a:ext cx="6095999" cy="6858000"/>
          </a:xfrm>
          <a:prstGeom prst="rect">
            <a:avLst/>
          </a:prstGeom>
        </p:spPr>
      </p:pic>
      <p:pic>
        <p:nvPicPr>
          <p:cNvPr id="3" name="Picture 2" descr="A black background with white dots&#10;&#10;Description automatically generated">
            <a:extLst>
              <a:ext uri="{FF2B5EF4-FFF2-40B4-BE49-F238E27FC236}">
                <a16:creationId xmlns:a16="http://schemas.microsoft.com/office/drawing/2014/main" id="{EC011B81-6320-2606-08C2-FE42689EE0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
        <p:nvSpPr>
          <p:cNvPr id="6" name="TextBox 5">
            <a:extLst>
              <a:ext uri="{FF2B5EF4-FFF2-40B4-BE49-F238E27FC236}">
                <a16:creationId xmlns:a16="http://schemas.microsoft.com/office/drawing/2014/main" id="{EE498714-1C35-0566-CF95-9760B3688DC7}"/>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9" name="TextBox 8">
            <a:extLst>
              <a:ext uri="{FF2B5EF4-FFF2-40B4-BE49-F238E27FC236}">
                <a16:creationId xmlns:a16="http://schemas.microsoft.com/office/drawing/2014/main" id="{551BA2BF-B33E-1084-50D3-AB97C0A3B95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Tree>
    <p:extLst>
      <p:ext uri="{BB962C8B-B14F-4D97-AF65-F5344CB8AC3E}">
        <p14:creationId xmlns:p14="http://schemas.microsoft.com/office/powerpoint/2010/main" val="25907773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Questions/thank you">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9F341A-62C1-A748-9D47-BFD59497689E}"/>
              </a:ext>
            </a:extLst>
          </p:cNvPr>
          <p:cNvSpPr txBox="1"/>
          <p:nvPr userDrawn="1"/>
        </p:nvSpPr>
        <p:spPr>
          <a:xfrm>
            <a:off x="8352264" y="6389649"/>
            <a:ext cx="3490331" cy="246221"/>
          </a:xfrm>
          <a:prstGeom prst="rect">
            <a:avLst/>
          </a:prstGeom>
          <a:noFill/>
        </p:spPr>
        <p:txBody>
          <a:bodyPr wrap="square" rtlCol="0">
            <a:spAutoFit/>
          </a:bodyPr>
          <a:lstStyle/>
          <a:p>
            <a:pPr algn="r"/>
            <a:r>
              <a:rPr lang="en-GB" sz="1000"/>
              <a:t>© Cambridge University Press &amp; Assessment 2021</a:t>
            </a: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373658" y="2747857"/>
            <a:ext cx="5342311" cy="1362285"/>
          </a:xfrm>
          <a:prstGeom prst="rect">
            <a:avLst/>
          </a:prstGeom>
        </p:spPr>
        <p:txBody>
          <a:bodyPr anchor="ctr">
            <a:normAutofit/>
          </a:bodyPr>
          <a:lstStyle>
            <a:lvl1pPr>
              <a:defRPr sz="5400" baseline="0">
                <a:solidFill>
                  <a:schemeClr val="bg1"/>
                </a:solidFill>
                <a:latin typeface="Georgia" panose="02040502050405020303" pitchFamily="18" charset="0"/>
              </a:defRPr>
            </a:lvl1pPr>
          </a:lstStyle>
          <a:p>
            <a:r>
              <a:rPr lang="en-GB"/>
              <a:t>Thank you!</a:t>
            </a:r>
          </a:p>
        </p:txBody>
      </p:sp>
      <p:pic>
        <p:nvPicPr>
          <p:cNvPr id="5" name="Picture 4" descr="A blue and white shield&#10;&#10;Description automatically generated">
            <a:extLst>
              <a:ext uri="{FF2B5EF4-FFF2-40B4-BE49-F238E27FC236}">
                <a16:creationId xmlns:a16="http://schemas.microsoft.com/office/drawing/2014/main" id="{09F31AAB-6658-E8B1-A952-8EC29708A2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626" r="25373"/>
          <a:stretch/>
        </p:blipFill>
        <p:spPr>
          <a:xfrm flipH="1">
            <a:off x="6095999" y="-1"/>
            <a:ext cx="6095999" cy="6858000"/>
          </a:xfrm>
          <a:prstGeom prst="rect">
            <a:avLst/>
          </a:prstGeom>
        </p:spPr>
      </p:pic>
      <p:pic>
        <p:nvPicPr>
          <p:cNvPr id="3" name="Picture 2" descr="A black background with white dots&#10;&#10;Description automatically generated">
            <a:extLst>
              <a:ext uri="{FF2B5EF4-FFF2-40B4-BE49-F238E27FC236}">
                <a16:creationId xmlns:a16="http://schemas.microsoft.com/office/drawing/2014/main" id="{EC011B81-6320-2606-08C2-FE42689EE0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
        <p:nvSpPr>
          <p:cNvPr id="6" name="TextBox 5">
            <a:extLst>
              <a:ext uri="{FF2B5EF4-FFF2-40B4-BE49-F238E27FC236}">
                <a16:creationId xmlns:a16="http://schemas.microsoft.com/office/drawing/2014/main" id="{EE498714-1C35-0566-CF95-9760B3688DC7}"/>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9" name="TextBox 8">
            <a:extLst>
              <a:ext uri="{FF2B5EF4-FFF2-40B4-BE49-F238E27FC236}">
                <a16:creationId xmlns:a16="http://schemas.microsoft.com/office/drawing/2014/main" id="{551BA2BF-B33E-1084-50D3-AB97C0A3B95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Tree>
    <p:extLst>
      <p:ext uri="{BB962C8B-B14F-4D97-AF65-F5344CB8AC3E}">
        <p14:creationId xmlns:p14="http://schemas.microsoft.com/office/powerpoint/2010/main" val="136722858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End - light and dark blue">
    <p:bg>
      <p:bgPr>
        <a:solidFill>
          <a:srgbClr val="1A3A44"/>
        </a:solidFill>
        <a:effectLst/>
      </p:bgPr>
    </p:bg>
    <p:spTree>
      <p:nvGrpSpPr>
        <p:cNvPr id="1" name=""/>
        <p:cNvGrpSpPr/>
        <p:nvPr/>
      </p:nvGrpSpPr>
      <p:grpSpPr>
        <a:xfrm>
          <a:off x="0" y="0"/>
          <a:ext cx="0" cy="0"/>
          <a:chOff x="0" y="0"/>
          <a:chExt cx="0" cy="0"/>
        </a:xfrm>
      </p:grpSpPr>
      <p:pic>
        <p:nvPicPr>
          <p:cNvPr id="6" name="Picture 5" descr="A blue and green shield&#10;&#10;Description automatically generated">
            <a:extLst>
              <a:ext uri="{FF2B5EF4-FFF2-40B4-BE49-F238E27FC236}">
                <a16:creationId xmlns:a16="http://schemas.microsoft.com/office/drawing/2014/main" id="{12A763C2-8F64-3879-197D-FED7B6FC9B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12191675" cy="6858000"/>
          </a:xfrm>
          <a:prstGeom prst="rect">
            <a:avLst/>
          </a:prstGeom>
        </p:spPr>
      </p:pic>
      <p:sp>
        <p:nvSpPr>
          <p:cNvPr id="9" name="TextBox 8">
            <a:extLst>
              <a:ext uri="{FF2B5EF4-FFF2-40B4-BE49-F238E27FC236}">
                <a16:creationId xmlns:a16="http://schemas.microsoft.com/office/drawing/2014/main" id="{6EC23E1A-460A-4142-8E76-4738CA01CE5F}"/>
              </a:ext>
            </a:extLst>
          </p:cNvPr>
          <p:cNvSpPr txBox="1"/>
          <p:nvPr userDrawn="1"/>
        </p:nvSpPr>
        <p:spPr>
          <a:xfrm>
            <a:off x="8352264" y="6339469"/>
            <a:ext cx="3490331" cy="246221"/>
          </a:xfrm>
          <a:prstGeom prst="rect">
            <a:avLst/>
          </a:prstGeom>
          <a:noFill/>
        </p:spPr>
        <p:txBody>
          <a:bodyPr wrap="square" rtlCol="0">
            <a:spAutoFit/>
          </a:bodyPr>
          <a:lstStyle/>
          <a:p>
            <a:pPr algn="r"/>
            <a:r>
              <a:rPr lang="en-US" sz="1000" dirty="0">
                <a:solidFill>
                  <a:schemeClr val="tx1"/>
                </a:solidFill>
              </a:rPr>
              <a:t>© Cambridge University Press &amp; Assessment 2025</a:t>
            </a:r>
          </a:p>
        </p:txBody>
      </p:sp>
      <p:sp>
        <p:nvSpPr>
          <p:cNvPr id="14" name="TextBox 13">
            <a:extLst>
              <a:ext uri="{FF2B5EF4-FFF2-40B4-BE49-F238E27FC236}">
                <a16:creationId xmlns:a16="http://schemas.microsoft.com/office/drawing/2014/main" id="{677BA4EC-055B-B440-8AF0-B408AC454BCE}"/>
              </a:ext>
            </a:extLst>
          </p:cNvPr>
          <p:cNvSpPr txBox="1"/>
          <p:nvPr userDrawn="1"/>
        </p:nvSpPr>
        <p:spPr>
          <a:xfrm>
            <a:off x="446048" y="6293302"/>
            <a:ext cx="3540861" cy="338554"/>
          </a:xfrm>
          <a:prstGeom prst="rect">
            <a:avLst/>
          </a:prstGeom>
          <a:noFill/>
        </p:spPr>
        <p:txBody>
          <a:bodyPr wrap="square" rtlCol="0">
            <a:spAutoFit/>
          </a:bodyPr>
          <a:lstStyle/>
          <a:p>
            <a:pPr algn="l"/>
            <a:r>
              <a:rPr lang="en-US" sz="1600">
                <a:solidFill>
                  <a:schemeClr val="bg1"/>
                </a:solidFill>
              </a:rPr>
              <a:t>cambridge.org/internationaleducation</a:t>
            </a:r>
          </a:p>
        </p:txBody>
      </p:sp>
      <p:pic>
        <p:nvPicPr>
          <p:cNvPr id="3" name="Picture 2" descr="A white text on a black background&#10;&#10;Description automatically generated">
            <a:extLst>
              <a:ext uri="{FF2B5EF4-FFF2-40B4-BE49-F238E27FC236}">
                <a16:creationId xmlns:a16="http://schemas.microsoft.com/office/drawing/2014/main" id="{59D9E60E-B76F-6764-43E9-BF1F25765CF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8438" y="3149600"/>
            <a:ext cx="3303434" cy="558800"/>
          </a:xfrm>
          <a:prstGeom prst="rect">
            <a:avLst/>
          </a:prstGeom>
        </p:spPr>
      </p:pic>
    </p:spTree>
    <p:extLst>
      <p:ext uri="{BB962C8B-B14F-4D97-AF65-F5344CB8AC3E}">
        <p14:creationId xmlns:p14="http://schemas.microsoft.com/office/powerpoint/2010/main" val="23728652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dirty="0"/>
              <a:t>Slide title</a:t>
            </a:r>
            <a:endParaRPr lang="en-GB" dirty="0"/>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836000"/>
            <a:ext cx="11623040" cy="4650589"/>
          </a:xfrm>
        </p:spPr>
        <p:txBody>
          <a:bodyPr>
            <a:normAutofit/>
          </a:bodyPr>
          <a:lstStyle>
            <a:lvl1pPr>
              <a:defRPr sz="2400" baseline="0">
                <a:solidFill>
                  <a:schemeClr val="tx1"/>
                </a:solidFill>
                <a:latin typeface="Arial" panose="020B0604020202020204" pitchFamily="34" charset="0"/>
              </a:defRPr>
            </a:lvl1pPr>
            <a:lvl2pPr>
              <a:defRPr sz="2000" baseline="0">
                <a:solidFill>
                  <a:schemeClr val="tx1"/>
                </a:solidFill>
                <a:latin typeface="Arial" panose="020B0604020202020204" pitchFamily="34" charset="0"/>
              </a:defRPr>
            </a:lvl2pPr>
            <a:lvl3pPr>
              <a:defRPr sz="1800" baseline="0">
                <a:solidFill>
                  <a:schemeClr val="tx1"/>
                </a:solidFill>
                <a:latin typeface="Arial" panose="020B0604020202020204" pitchFamily="34" charset="0"/>
              </a:defRPr>
            </a:lvl3pPr>
            <a:lvl4pPr>
              <a:defRPr sz="1600" baseline="0">
                <a:solidFill>
                  <a:schemeClr val="tx1"/>
                </a:solidFill>
                <a:latin typeface="Arial" panose="020B0604020202020204" pitchFamily="34" charset="0"/>
              </a:defRPr>
            </a:lvl4pPr>
            <a:lvl5pPr>
              <a:defRPr sz="1600" baseline="0">
                <a:solidFill>
                  <a:schemeClr val="tx1"/>
                </a:solidFill>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501739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 blue">
    <p:bg>
      <p:bgPr>
        <a:solidFill>
          <a:srgbClr val="3C1366"/>
        </a:solidFill>
        <a:effectLst/>
      </p:bgPr>
    </p:bg>
    <p:spTree>
      <p:nvGrpSpPr>
        <p:cNvPr id="1" name=""/>
        <p:cNvGrpSpPr/>
        <p:nvPr/>
      </p:nvGrpSpPr>
      <p:grpSpPr>
        <a:xfrm>
          <a:off x="0" y="0"/>
          <a:ext cx="0" cy="0"/>
          <a:chOff x="0" y="0"/>
          <a:chExt cx="0" cy="0"/>
        </a:xfrm>
      </p:grpSpPr>
      <p:pic>
        <p:nvPicPr>
          <p:cNvPr id="8" name="Picture 7" descr="A blue and white pattern&#10;&#10;Description automatically generated">
            <a:extLst>
              <a:ext uri="{FF2B5EF4-FFF2-40B4-BE49-F238E27FC236}">
                <a16:creationId xmlns:a16="http://schemas.microsoft.com/office/drawing/2014/main" id="{6FB74B52-DB87-5F33-33EC-C2226237930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615" t="23615" r="23615" b="23615"/>
          <a:stretch/>
        </p:blipFill>
        <p:spPr>
          <a:xfrm>
            <a:off x="0" y="-92"/>
            <a:ext cx="12192000" cy="685818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4" name="Picture 3" descr="A black background with white dots&#10;&#10;Description automatically generated">
            <a:extLst>
              <a:ext uri="{FF2B5EF4-FFF2-40B4-BE49-F238E27FC236}">
                <a16:creationId xmlns:a16="http://schemas.microsoft.com/office/drawing/2014/main" id="{C9485469-31C3-A712-0653-5EBFD2CCF21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3294558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 pink">
    <p:bg>
      <p:bgPr>
        <a:solidFill>
          <a:srgbClr val="3C1366"/>
        </a:solidFill>
        <a:effectLst/>
      </p:bgPr>
    </p:bg>
    <p:spTree>
      <p:nvGrpSpPr>
        <p:cNvPr id="1" name=""/>
        <p:cNvGrpSpPr/>
        <p:nvPr/>
      </p:nvGrpSpPr>
      <p:grpSpPr>
        <a:xfrm>
          <a:off x="0" y="0"/>
          <a:ext cx="0" cy="0"/>
          <a:chOff x="0" y="0"/>
          <a:chExt cx="0" cy="0"/>
        </a:xfrm>
      </p:grpSpPr>
      <p:pic>
        <p:nvPicPr>
          <p:cNvPr id="4" name="Picture 3" descr="A purple and white pattern&#10;&#10;Description automatically generated">
            <a:extLst>
              <a:ext uri="{FF2B5EF4-FFF2-40B4-BE49-F238E27FC236}">
                <a16:creationId xmlns:a16="http://schemas.microsoft.com/office/drawing/2014/main" id="{FA516C7D-35D1-8B47-F37C-0355B951B4A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685" t="23685" r="23685" b="23685"/>
          <a:stretch/>
        </p:blipFill>
        <p:spPr>
          <a:xfrm>
            <a:off x="162" y="0"/>
            <a:ext cx="12191675" cy="6858000"/>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5" name="Picture 4" descr="A black background with white dots&#10;&#10;Description automatically generated">
            <a:extLst>
              <a:ext uri="{FF2B5EF4-FFF2-40B4-BE49-F238E27FC236}">
                <a16:creationId xmlns:a16="http://schemas.microsoft.com/office/drawing/2014/main" id="{CDA5EC72-6CC3-6002-92E5-81B34FD013C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8457273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 light blue">
    <p:bg>
      <p:bgPr>
        <a:solidFill>
          <a:srgbClr val="1A3A44"/>
        </a:solidFill>
        <a:effectLst/>
      </p:bgPr>
    </p:bg>
    <p:spTree>
      <p:nvGrpSpPr>
        <p:cNvPr id="1" name=""/>
        <p:cNvGrpSpPr/>
        <p:nvPr/>
      </p:nvGrpSpPr>
      <p:grpSpPr>
        <a:xfrm>
          <a:off x="0" y="0"/>
          <a:ext cx="0" cy="0"/>
          <a:chOff x="0" y="0"/>
          <a:chExt cx="0" cy="0"/>
        </a:xfrm>
      </p:grpSpPr>
      <p:pic>
        <p:nvPicPr>
          <p:cNvPr id="4" name="Picture 3" descr="A blue and white pattern&#10;&#10;Description automatically generated">
            <a:extLst>
              <a:ext uri="{FF2B5EF4-FFF2-40B4-BE49-F238E27FC236}">
                <a16:creationId xmlns:a16="http://schemas.microsoft.com/office/drawing/2014/main" id="{DAF966B6-A9FF-8A13-FC9C-AB214487C91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0186" t="20186" r="20186" b="20186"/>
          <a:stretch/>
        </p:blipFill>
        <p:spPr>
          <a:xfrm>
            <a:off x="0" y="-92"/>
            <a:ext cx="12192000" cy="685818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3" name="Picture 2" descr="A black background with white dots&#10;&#10;Description automatically generated">
            <a:extLst>
              <a:ext uri="{FF2B5EF4-FFF2-40B4-BE49-F238E27FC236}">
                <a16:creationId xmlns:a16="http://schemas.microsoft.com/office/drawing/2014/main" id="{47BB20BA-627C-E81B-3933-FD8A73B159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6285999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 white blue (please use if printing)">
    <p:bg>
      <p:bgPr>
        <a:solidFill>
          <a:srgbClr val="1A3A44"/>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2022AE-3739-72F3-EE5A-402168C7BFD7}"/>
              </a:ext>
            </a:extLst>
          </p:cNvPr>
          <p:cNvPicPr>
            <a:picLocks noChangeAspect="1"/>
          </p:cNvPicPr>
          <p:nvPr userDrawn="1"/>
        </p:nvPicPr>
        <p:blipFill rotWithShape="1">
          <a:blip r:embed="rId2"/>
          <a:srcRect l="19621" t="19724" r="19730" b="19615"/>
          <a:stretch/>
        </p:blipFill>
        <p:spPr>
          <a:xfrm>
            <a:off x="0" y="-1"/>
            <a:ext cx="12192000" cy="6858001"/>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3" name="Picture 2" descr="A black background with white dots&#10;&#10;Description automatically generated">
            <a:extLst>
              <a:ext uri="{FF2B5EF4-FFF2-40B4-BE49-F238E27FC236}">
                <a16:creationId xmlns:a16="http://schemas.microsoft.com/office/drawing/2014/main" id="{47BB20BA-627C-E81B-3933-FD8A73B159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6003750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7" name="Chart Placeholder 4">
            <a:extLst>
              <a:ext uri="{FF2B5EF4-FFF2-40B4-BE49-F238E27FC236}">
                <a16:creationId xmlns:a16="http://schemas.microsoft.com/office/drawing/2014/main" id="{2C360B31-6EBE-4CC9-395B-9DC5A901DED8}"/>
              </a:ext>
            </a:extLst>
          </p:cNvPr>
          <p:cNvSpPr>
            <a:spLocks noGrp="1"/>
          </p:cNvSpPr>
          <p:nvPr>
            <p:ph type="chart" sz="quarter" idx="10"/>
          </p:nvPr>
        </p:nvSpPr>
        <p:spPr>
          <a:xfrm>
            <a:off x="175066" y="1836000"/>
            <a:ext cx="11627998" cy="4669575"/>
          </a:xfrm>
        </p:spPr>
        <p:txBody>
          <a:bodyPr/>
          <a:lstStyle/>
          <a:p>
            <a:r>
              <a:rPr lang="en-US"/>
              <a:t>Click icon to add chart</a:t>
            </a:r>
            <a:endParaRPr lang="nl-NL"/>
          </a:p>
        </p:txBody>
      </p:sp>
    </p:spTree>
    <p:extLst>
      <p:ext uri="{BB962C8B-B14F-4D97-AF65-F5344CB8AC3E}">
        <p14:creationId xmlns:p14="http://schemas.microsoft.com/office/powerpoint/2010/main" val="41813547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64ADD2-3EEA-45D7-9095-C5CEC5BF5B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3F8AEB-5E6A-4DD9-8AAE-DF9C6CB7C2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4BF8152-7316-4348-AB6E-33F35D3E8A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80B96C-853A-4F26-91B4-F0764DB54639}" type="slidenum">
              <a:rPr lang="en-GB" smtClean="0"/>
              <a:t>‹#›</a:t>
            </a:fld>
            <a:endParaRPr lang="en-GB"/>
          </a:p>
        </p:txBody>
      </p:sp>
    </p:spTree>
    <p:extLst>
      <p:ext uri="{BB962C8B-B14F-4D97-AF65-F5344CB8AC3E}">
        <p14:creationId xmlns:p14="http://schemas.microsoft.com/office/powerpoint/2010/main" val="2853564373"/>
      </p:ext>
    </p:extLst>
  </p:cSld>
  <p:clrMap bg1="lt1" tx1="dk1" bg2="lt2" tx2="dk2" accent1="accent1" accent2="accent2" accent3="accent3" accent4="accent4" accent5="accent5" accent6="accent6" hlink="hlink" folHlink="folHlink"/>
  <p:sldLayoutIdLst>
    <p:sldLayoutId id="2147483649" r:id="rId1"/>
    <p:sldLayoutId id="2147483718" r:id="rId2"/>
    <p:sldLayoutId id="2147483719" r:id="rId3"/>
    <p:sldLayoutId id="2147483650" r:id="rId4"/>
    <p:sldLayoutId id="2147483686" r:id="rId5"/>
    <p:sldLayoutId id="2147483708" r:id="rId6"/>
    <p:sldLayoutId id="2147483685" r:id="rId7"/>
    <p:sldLayoutId id="2147483720" r:id="rId8"/>
    <p:sldLayoutId id="2147483709" r:id="rId9"/>
    <p:sldLayoutId id="2147483710" r:id="rId10"/>
    <p:sldLayoutId id="2147483711" r:id="rId11"/>
    <p:sldLayoutId id="2147483691" r:id="rId12"/>
    <p:sldLayoutId id="2147483689" r:id="rId13"/>
    <p:sldLayoutId id="2147483716" r:id="rId14"/>
    <p:sldLayoutId id="2147483690" r:id="rId15"/>
    <p:sldLayoutId id="2147483715" r:id="rId16"/>
    <p:sldLayoutId id="2147483692" r:id="rId17"/>
    <p:sldLayoutId id="2147483675" r:id="rId18"/>
    <p:sldLayoutId id="2147483717" r:id="rId19"/>
    <p:sldLayoutId id="2147483652" r:id="rId20"/>
    <p:sldLayoutId id="2147483697" r:id="rId21"/>
    <p:sldLayoutId id="2147483714" r:id="rId22"/>
    <p:sldLayoutId id="2147483695" r:id="rId23"/>
    <p:sldLayoutId id="2147483698" r:id="rId24"/>
    <p:sldLayoutId id="2147483699" r:id="rId25"/>
    <p:sldLayoutId id="2147483700" r:id="rId26"/>
    <p:sldLayoutId id="2147483713" r:id="rId27"/>
    <p:sldLayoutId id="2147483703" r:id="rId28"/>
    <p:sldLayoutId id="2147483701" r:id="rId29"/>
    <p:sldLayoutId id="2147483707" r:id="rId30"/>
    <p:sldLayoutId id="2147483712" r:id="rId31"/>
    <p:sldLayoutId id="2147483684" r:id="rId32"/>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8095" b="8095"/>
          <a:stretch/>
        </p:blipFill>
        <p:spPr>
          <a:xfrm>
            <a:off x="-33513" y="1"/>
            <a:ext cx="12259026" cy="6857999"/>
          </a:xfrm>
        </p:spPr>
      </p:pic>
      <p:sp>
        <p:nvSpPr>
          <p:cNvPr id="4" name="Content Placeholder 3">
            <a:extLst>
              <a:ext uri="{FF2B5EF4-FFF2-40B4-BE49-F238E27FC236}">
                <a16:creationId xmlns:a16="http://schemas.microsoft.com/office/drawing/2014/main" id="{8A3FCDC3-543C-8905-8EB4-3AC0E32FFFFF}"/>
              </a:ext>
            </a:extLst>
          </p:cNvPr>
          <p:cNvSpPr>
            <a:spLocks noGrp="1"/>
          </p:cNvSpPr>
          <p:nvPr>
            <p:ph idx="1"/>
          </p:nvPr>
        </p:nvSpPr>
        <p:spPr>
          <a:xfrm>
            <a:off x="537172" y="4562947"/>
            <a:ext cx="11117656" cy="2209045"/>
          </a:xfrm>
          <a:solidFill>
            <a:srgbClr val="D7FDF5">
              <a:alpha val="89804"/>
            </a:srgbClr>
          </a:solidFill>
          <a:ln>
            <a:solidFill>
              <a:srgbClr val="D7FDF5"/>
            </a:solidFill>
          </a:ln>
        </p:spPr>
        <p:txBody>
          <a:bodyPr vert="horz" lIns="91440" tIns="45720" rIns="91440" bIns="45720" rtlCol="0" anchor="ctr">
            <a:normAutofit/>
          </a:bodyPr>
          <a:lstStyle/>
          <a:p>
            <a:pPr marL="0" indent="0">
              <a:buNone/>
            </a:pPr>
            <a:r>
              <a:rPr lang="en-US" dirty="0"/>
              <a:t>Lesson Objectives:</a:t>
            </a:r>
          </a:p>
          <a:p>
            <a:r>
              <a:rPr lang="en-GB" dirty="0"/>
              <a:t>Define the features of an experiment</a:t>
            </a:r>
          </a:p>
          <a:p>
            <a:r>
              <a:rPr lang="en-GB" dirty="0"/>
              <a:t>Explain the independent and dependent variable</a:t>
            </a:r>
          </a:p>
          <a:p>
            <a:r>
              <a:rPr lang="en-GB" dirty="0"/>
              <a:t>Apply knowledge of the experimental method to novel scenarios</a:t>
            </a:r>
          </a:p>
          <a:p>
            <a:pPr marL="0" indent="0" algn="ctr">
              <a:buNone/>
            </a:pPr>
            <a:endParaRPr lang="en-GB" dirty="0"/>
          </a:p>
        </p:txBody>
      </p:sp>
    </p:spTree>
    <p:extLst>
      <p:ext uri="{BB962C8B-B14F-4D97-AF65-F5344CB8AC3E}">
        <p14:creationId xmlns:p14="http://schemas.microsoft.com/office/powerpoint/2010/main" val="1130971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descr="A group of kids sitting at desks&#10;&#10;Description automatically generated">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srcRect l="485" t="9566" r="597" b="7463"/>
          <a:stretch/>
        </p:blipFill>
        <p:spPr>
          <a:xfrm>
            <a:off x="-33513" y="1"/>
            <a:ext cx="12259026" cy="6857999"/>
          </a:xfrm>
        </p:spPr>
      </p:pic>
      <p:sp>
        <p:nvSpPr>
          <p:cNvPr id="4" name="Content Placeholder 3">
            <a:extLst>
              <a:ext uri="{FF2B5EF4-FFF2-40B4-BE49-F238E27FC236}">
                <a16:creationId xmlns:a16="http://schemas.microsoft.com/office/drawing/2014/main" id="{8A3FCDC3-543C-8905-8EB4-3AC0E32FFFFF}"/>
              </a:ext>
            </a:extLst>
          </p:cNvPr>
          <p:cNvSpPr>
            <a:spLocks noGrp="1"/>
          </p:cNvSpPr>
          <p:nvPr>
            <p:ph idx="1"/>
          </p:nvPr>
        </p:nvSpPr>
        <p:spPr>
          <a:xfrm>
            <a:off x="413974" y="4702542"/>
            <a:ext cx="11364052" cy="1753147"/>
          </a:xfrm>
          <a:solidFill>
            <a:srgbClr val="FACB2E">
              <a:alpha val="89804"/>
            </a:srgbClr>
          </a:solidFill>
          <a:ln>
            <a:solidFill>
              <a:schemeClr val="accent3"/>
            </a:solidFill>
          </a:ln>
        </p:spPr>
        <p:txBody>
          <a:bodyPr vert="horz" lIns="91440" tIns="45720" rIns="91440" bIns="45720" rtlCol="0" anchor="ctr">
            <a:normAutofit/>
          </a:bodyPr>
          <a:lstStyle/>
          <a:p>
            <a:pPr marL="0" indent="0" algn="ctr">
              <a:buNone/>
            </a:pPr>
            <a:r>
              <a:rPr lang="en-GB" dirty="0">
                <a:latin typeface="Arial"/>
                <a:cs typeface="Arial"/>
              </a:rPr>
              <a:t>Starter activity: Look at the image of the circles. Which one </a:t>
            </a:r>
            <a:r>
              <a:rPr lang="en-GB" b="1" dirty="0">
                <a:latin typeface="Arial"/>
                <a:cs typeface="Arial"/>
              </a:rPr>
              <a:t>appears</a:t>
            </a:r>
            <a:r>
              <a:rPr lang="en-GB" dirty="0">
                <a:latin typeface="Arial"/>
                <a:cs typeface="Arial"/>
              </a:rPr>
              <a:t> bigger? Why?</a:t>
            </a:r>
            <a:endParaRPr lang="en-GB" dirty="0"/>
          </a:p>
        </p:txBody>
      </p:sp>
    </p:spTree>
    <p:extLst>
      <p:ext uri="{BB962C8B-B14F-4D97-AF65-F5344CB8AC3E}">
        <p14:creationId xmlns:p14="http://schemas.microsoft.com/office/powerpoint/2010/main" val="1677304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8095" b="8095"/>
          <a:stretch/>
        </p:blipFill>
        <p:spPr>
          <a:xfrm>
            <a:off x="-33513" y="1"/>
            <a:ext cx="12259026" cy="6857999"/>
          </a:xfrm>
        </p:spPr>
      </p:pic>
      <p:sp>
        <p:nvSpPr>
          <p:cNvPr id="4" name="Content Placeholder 3">
            <a:extLst>
              <a:ext uri="{FF2B5EF4-FFF2-40B4-BE49-F238E27FC236}">
                <a16:creationId xmlns:a16="http://schemas.microsoft.com/office/drawing/2014/main" id="{8A3FCDC3-543C-8905-8EB4-3AC0E32FFFFF}"/>
              </a:ext>
            </a:extLst>
          </p:cNvPr>
          <p:cNvSpPr>
            <a:spLocks noGrp="1"/>
          </p:cNvSpPr>
          <p:nvPr>
            <p:ph idx="1"/>
          </p:nvPr>
        </p:nvSpPr>
        <p:spPr>
          <a:xfrm>
            <a:off x="364278" y="4731026"/>
            <a:ext cx="11463443" cy="1792903"/>
          </a:xfrm>
          <a:solidFill>
            <a:srgbClr val="CC59AA">
              <a:alpha val="89804"/>
            </a:srgbClr>
          </a:solidFill>
          <a:ln>
            <a:solidFill>
              <a:schemeClr val="accent2"/>
            </a:solidFill>
          </a:ln>
        </p:spPr>
        <p:txBody>
          <a:bodyPr vert="horz" lIns="91440" tIns="45720" rIns="91440" bIns="45720" rtlCol="0" anchor="ctr">
            <a:normAutofit/>
          </a:bodyPr>
          <a:lstStyle/>
          <a:p>
            <a:pPr marL="0" indent="0" algn="ctr">
              <a:buNone/>
            </a:pPr>
            <a:r>
              <a:rPr lang="en-GB" dirty="0">
                <a:latin typeface="Arial"/>
                <a:cs typeface="Arial"/>
              </a:rPr>
              <a:t>Activity: In pairs, discuss </a:t>
            </a:r>
            <a:r>
              <a:rPr lang="en-GB" dirty="0"/>
              <a:t>how we could test the influence of culture on perception. Consider a suitable the sample, the sampling technique and the method. Share your ideas with the rest of the class. </a:t>
            </a:r>
          </a:p>
        </p:txBody>
      </p:sp>
    </p:spTree>
    <p:extLst>
      <p:ext uri="{BB962C8B-B14F-4D97-AF65-F5344CB8AC3E}">
        <p14:creationId xmlns:p14="http://schemas.microsoft.com/office/powerpoint/2010/main" val="3061927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82052-FB06-EB29-235D-D895AFE80018}"/>
              </a:ext>
            </a:extLst>
          </p:cNvPr>
          <p:cNvSpPr>
            <a:spLocks noGrp="1"/>
          </p:cNvSpPr>
          <p:nvPr>
            <p:ph type="title"/>
          </p:nvPr>
        </p:nvSpPr>
        <p:spPr>
          <a:xfrm>
            <a:off x="180001" y="1008000"/>
            <a:ext cx="11896385" cy="720000"/>
          </a:xfrm>
        </p:spPr>
        <p:txBody>
          <a:bodyPr>
            <a:normAutofit fontScale="90000"/>
          </a:bodyPr>
          <a:lstStyle/>
          <a:p>
            <a:r>
              <a:rPr lang="en-US" dirty="0"/>
              <a:t>N</a:t>
            </a:r>
            <a:r>
              <a:rPr lang="en-GB" dirty="0" err="1"/>
              <a:t>amed</a:t>
            </a:r>
            <a:r>
              <a:rPr lang="en-GB" dirty="0"/>
              <a:t> study: culture and visual illusions (Bremner et al.)</a:t>
            </a:r>
          </a:p>
        </p:txBody>
      </p:sp>
      <p:sp>
        <p:nvSpPr>
          <p:cNvPr id="4" name="Content Placeholder 3">
            <a:extLst>
              <a:ext uri="{FF2B5EF4-FFF2-40B4-BE49-F238E27FC236}">
                <a16:creationId xmlns:a16="http://schemas.microsoft.com/office/drawing/2014/main" id="{E1002C61-6357-87F2-E88C-5E97C35CEB53}"/>
              </a:ext>
            </a:extLst>
          </p:cNvPr>
          <p:cNvSpPr>
            <a:spLocks noGrp="1"/>
          </p:cNvSpPr>
          <p:nvPr>
            <p:ph idx="1"/>
          </p:nvPr>
        </p:nvSpPr>
        <p:spPr>
          <a:xfrm>
            <a:off x="179999" y="2048434"/>
            <a:ext cx="11627999" cy="4692104"/>
          </a:xfrm>
        </p:spPr>
        <p:txBody>
          <a:bodyPr>
            <a:normAutofit lnSpcReduction="10000"/>
          </a:bodyPr>
          <a:lstStyle/>
          <a:p>
            <a:pPr marL="0" indent="0">
              <a:buNone/>
            </a:pPr>
            <a:r>
              <a:rPr lang="en-GB" b="1" dirty="0"/>
              <a:t>Aim</a:t>
            </a:r>
            <a:r>
              <a:rPr lang="en-GB" dirty="0"/>
              <a:t>: To investigate the role of culture in experience of visual illusions.</a:t>
            </a:r>
          </a:p>
          <a:p>
            <a:pPr marL="0" indent="0">
              <a:buNone/>
            </a:pPr>
            <a:endParaRPr lang="en-GB" dirty="0"/>
          </a:p>
          <a:p>
            <a:pPr marL="0" indent="0">
              <a:buNone/>
            </a:pPr>
            <a:r>
              <a:rPr lang="en-GB" b="1" dirty="0"/>
              <a:t>Participants</a:t>
            </a:r>
            <a:r>
              <a:rPr lang="en-GB" dirty="0"/>
              <a:t>: 46 children 11–17 years old from the Himba culture (located in a rural, remote area of Namibia), 45 Himba adults, and the same number of children and adults from the UK (living in urban environments), including males and females</a:t>
            </a:r>
          </a:p>
          <a:p>
            <a:pPr marL="0" indent="0">
              <a:buNone/>
            </a:pPr>
            <a:endParaRPr lang="en-GB" dirty="0"/>
          </a:p>
          <a:p>
            <a:pPr marL="0" indent="0">
              <a:buNone/>
            </a:pPr>
            <a:r>
              <a:rPr lang="en-GB" b="1" dirty="0"/>
              <a:t>Procedure</a:t>
            </a:r>
            <a:r>
              <a:rPr lang="en-GB" dirty="0"/>
              <a:t>: The test was presented on the same computer screen to each participant individually. Participants were seated the same distance from the screen in each trial. </a:t>
            </a:r>
          </a:p>
          <a:p>
            <a:pPr marL="0" indent="0">
              <a:buNone/>
            </a:pPr>
            <a:r>
              <a:rPr lang="en-GB" dirty="0"/>
              <a:t>The task required participants to point to which of two orange circles presented on the screen was larger. There were 24 experimental trials (see Figure 2) and 20 control trials (in which two orange circles were presented without any grey outer circles).</a:t>
            </a:r>
          </a:p>
        </p:txBody>
      </p:sp>
    </p:spTree>
    <p:extLst>
      <p:ext uri="{BB962C8B-B14F-4D97-AF65-F5344CB8AC3E}">
        <p14:creationId xmlns:p14="http://schemas.microsoft.com/office/powerpoint/2010/main" val="2489020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1D304-BCE6-F302-4653-41CE4A1A9F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6EC40A-7BFF-40F3-6BA4-D5A4867FC06E}"/>
              </a:ext>
            </a:extLst>
          </p:cNvPr>
          <p:cNvSpPr>
            <a:spLocks noGrp="1"/>
          </p:cNvSpPr>
          <p:nvPr>
            <p:ph type="title"/>
          </p:nvPr>
        </p:nvSpPr>
        <p:spPr>
          <a:xfrm>
            <a:off x="180001" y="1008000"/>
            <a:ext cx="11896385" cy="720000"/>
          </a:xfrm>
        </p:spPr>
        <p:txBody>
          <a:bodyPr>
            <a:normAutofit fontScale="90000"/>
          </a:bodyPr>
          <a:lstStyle/>
          <a:p>
            <a:r>
              <a:rPr lang="en-US" dirty="0"/>
              <a:t>N</a:t>
            </a:r>
            <a:r>
              <a:rPr lang="en-GB" dirty="0" err="1"/>
              <a:t>amed</a:t>
            </a:r>
            <a:r>
              <a:rPr lang="en-GB" dirty="0"/>
              <a:t> study: culture and visual illusions (Bremner et al.)</a:t>
            </a:r>
          </a:p>
        </p:txBody>
      </p:sp>
      <p:sp>
        <p:nvSpPr>
          <p:cNvPr id="4" name="Content Placeholder 3">
            <a:extLst>
              <a:ext uri="{FF2B5EF4-FFF2-40B4-BE49-F238E27FC236}">
                <a16:creationId xmlns:a16="http://schemas.microsoft.com/office/drawing/2014/main" id="{8FE749AE-8C67-AE6B-14D8-3BE541D19FF0}"/>
              </a:ext>
            </a:extLst>
          </p:cNvPr>
          <p:cNvSpPr>
            <a:spLocks noGrp="1"/>
          </p:cNvSpPr>
          <p:nvPr>
            <p:ph idx="1"/>
          </p:nvPr>
        </p:nvSpPr>
        <p:spPr>
          <a:xfrm>
            <a:off x="179999" y="2048434"/>
            <a:ext cx="11627999" cy="4692104"/>
          </a:xfrm>
        </p:spPr>
        <p:txBody>
          <a:bodyPr>
            <a:normAutofit/>
          </a:bodyPr>
          <a:lstStyle/>
          <a:p>
            <a:pPr marL="0" indent="0">
              <a:buNone/>
            </a:pPr>
            <a:r>
              <a:rPr lang="en-US" b="1" dirty="0"/>
              <a:t>R</a:t>
            </a:r>
            <a:r>
              <a:rPr lang="en-GB" b="1" dirty="0" err="1"/>
              <a:t>esults</a:t>
            </a:r>
            <a:r>
              <a:rPr lang="en-GB" b="1" dirty="0"/>
              <a:t>: </a:t>
            </a:r>
          </a:p>
          <a:p>
            <a:pPr marL="0" indent="0">
              <a:buNone/>
            </a:pPr>
            <a:r>
              <a:rPr lang="en-GB" dirty="0"/>
              <a:t>• Himba participants were more accurate at choosing the larger circle than UK participants across all age groups, meaning experience of the Ebbinghaus illusion was greater in the UK participants than in the Himba participants. </a:t>
            </a:r>
          </a:p>
          <a:p>
            <a:pPr marL="0" indent="0">
              <a:buNone/>
            </a:pPr>
            <a:r>
              <a:rPr lang="en-GB" dirty="0"/>
              <a:t>• The traditional culture of the Himba includes very limited use of 2D pictures and print compared to UK participants, which reduced the experience of this visual illusion. </a:t>
            </a:r>
          </a:p>
          <a:p>
            <a:pPr marL="0" indent="0">
              <a:buNone/>
            </a:pPr>
            <a:endParaRPr lang="en-GB" dirty="0"/>
          </a:p>
          <a:p>
            <a:pPr marL="0" indent="0">
              <a:buNone/>
            </a:pPr>
            <a:r>
              <a:rPr lang="en-GB" b="1" dirty="0"/>
              <a:t>Conclusion</a:t>
            </a:r>
            <a:r>
              <a:rPr lang="en-GB" dirty="0"/>
              <a:t>: Findings from research using participants from one culture may not represent perceptual development worldwide. Differences in experience of visual illusions are influenced by the person’s culture.</a:t>
            </a:r>
          </a:p>
        </p:txBody>
      </p:sp>
    </p:spTree>
    <p:extLst>
      <p:ext uri="{BB962C8B-B14F-4D97-AF65-F5344CB8AC3E}">
        <p14:creationId xmlns:p14="http://schemas.microsoft.com/office/powerpoint/2010/main" val="2709763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7EF1095B-EF23-7953-3429-D90DD89EC281}"/>
              </a:ext>
            </a:extLst>
          </p:cNvPr>
          <p:cNvPicPr>
            <a:picLocks noGrp="1" noChangeAspect="1"/>
          </p:cNvPicPr>
          <p:nvPr>
            <p:ph type="pic" sz="quarter" idx="10"/>
          </p:nvPr>
        </p:nvPicPr>
        <p:blipFill rotWithShape="1">
          <a:blip r:embed="rId2"/>
          <a:srcRect l="15720" r="26940"/>
          <a:stretch/>
        </p:blipFill>
        <p:spPr>
          <a:xfrm>
            <a:off x="6096000" y="0"/>
            <a:ext cx="6096000" cy="6858000"/>
          </a:xfrm>
          <a:prstGeom prst="rect">
            <a:avLst/>
          </a:prstGeom>
        </p:spPr>
      </p:pic>
      <p:sp>
        <p:nvSpPr>
          <p:cNvPr id="3" name="Title 2">
            <a:extLst>
              <a:ext uri="{FF2B5EF4-FFF2-40B4-BE49-F238E27FC236}">
                <a16:creationId xmlns:a16="http://schemas.microsoft.com/office/drawing/2014/main" id="{FD4857A8-FEFB-1CE7-3447-A477657416F6}"/>
              </a:ext>
            </a:extLst>
          </p:cNvPr>
          <p:cNvSpPr>
            <a:spLocks noGrp="1"/>
          </p:cNvSpPr>
          <p:nvPr>
            <p:ph type="title"/>
          </p:nvPr>
        </p:nvSpPr>
        <p:spPr/>
        <p:txBody>
          <a:bodyPr>
            <a:normAutofit fontScale="90000"/>
          </a:bodyPr>
          <a:lstStyle/>
          <a:p>
            <a:r>
              <a:rPr lang="en-US" dirty="0"/>
              <a:t>Argument for the effect of culture: named study questions</a:t>
            </a:r>
            <a:endParaRPr lang="en-GB" dirty="0"/>
          </a:p>
        </p:txBody>
      </p:sp>
      <p:sp>
        <p:nvSpPr>
          <p:cNvPr id="4" name="Content Placeholder 3">
            <a:extLst>
              <a:ext uri="{FF2B5EF4-FFF2-40B4-BE49-F238E27FC236}">
                <a16:creationId xmlns:a16="http://schemas.microsoft.com/office/drawing/2014/main" id="{9F31BEDC-13C9-7154-7D8E-964D57B4F8CA}"/>
              </a:ext>
            </a:extLst>
          </p:cNvPr>
          <p:cNvSpPr>
            <a:spLocks noGrp="1"/>
          </p:cNvSpPr>
          <p:nvPr>
            <p:ph idx="1"/>
          </p:nvPr>
        </p:nvSpPr>
        <p:spPr>
          <a:xfrm>
            <a:off x="180000" y="2093151"/>
            <a:ext cx="5580000" cy="4512977"/>
          </a:xfrm>
        </p:spPr>
        <p:txBody>
          <a:bodyPr>
            <a:normAutofit/>
          </a:bodyPr>
          <a:lstStyle/>
          <a:p>
            <a:pPr marL="457200" indent="-457200">
              <a:buAutoNum type="arabicPeriod"/>
            </a:pPr>
            <a:r>
              <a:rPr lang="en-GB" dirty="0"/>
              <a:t>What was the independent variable in this study? </a:t>
            </a:r>
          </a:p>
          <a:p>
            <a:pPr marL="457200" indent="-457200">
              <a:buAutoNum type="arabicPeriod"/>
            </a:pPr>
            <a:endParaRPr lang="en-GB" dirty="0"/>
          </a:p>
          <a:p>
            <a:pPr marL="457200" indent="-457200">
              <a:buAutoNum type="arabicPeriod"/>
            </a:pPr>
            <a:r>
              <a:rPr lang="en-GB" dirty="0"/>
              <a:t>How was the Ebbinghaus illusion effect measured?</a:t>
            </a:r>
          </a:p>
          <a:p>
            <a:pPr marL="457200" indent="-457200">
              <a:buAutoNum type="arabicPeriod"/>
            </a:pPr>
            <a:endParaRPr lang="en-GB" dirty="0"/>
          </a:p>
          <a:p>
            <a:pPr marL="457200" indent="-457200">
              <a:buAutoNum type="arabicPeriod"/>
            </a:pPr>
            <a:r>
              <a:rPr lang="en-GB" dirty="0"/>
              <a:t>What did the results of urban vs rural children show?</a:t>
            </a:r>
          </a:p>
          <a:p>
            <a:pPr marL="457200" indent="-457200">
              <a:buAutoNum type="arabicPeriod"/>
            </a:pPr>
            <a:endParaRPr lang="en-GB" dirty="0"/>
          </a:p>
          <a:p>
            <a:pPr marL="457200" indent="-457200">
              <a:buAutoNum type="arabicPeriod"/>
            </a:pPr>
            <a:r>
              <a:rPr lang="en-GB" dirty="0"/>
              <a:t>What does this study tell us about culture and perception?</a:t>
            </a:r>
          </a:p>
        </p:txBody>
      </p:sp>
    </p:spTree>
    <p:extLst>
      <p:ext uri="{BB962C8B-B14F-4D97-AF65-F5344CB8AC3E}">
        <p14:creationId xmlns:p14="http://schemas.microsoft.com/office/powerpoint/2010/main" val="1198625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171FE-5DB7-C512-FA4A-08DC09E95C6C}"/>
            </a:ext>
          </a:extLst>
        </p:cNvPr>
        <p:cNvGrpSpPr/>
        <p:nvPr/>
      </p:nvGrpSpPr>
      <p:grpSpPr>
        <a:xfrm>
          <a:off x="0" y="0"/>
          <a:ext cx="0" cy="0"/>
          <a:chOff x="0" y="0"/>
          <a:chExt cx="0" cy="0"/>
        </a:xfrm>
      </p:grpSpPr>
      <p:pic>
        <p:nvPicPr>
          <p:cNvPr id="9" name="Picture Placeholder 5" descr="A group of kids sitting at desks&#10;&#10;Description automatically generated">
            <a:extLst>
              <a:ext uri="{FF2B5EF4-FFF2-40B4-BE49-F238E27FC236}">
                <a16:creationId xmlns:a16="http://schemas.microsoft.com/office/drawing/2014/main" id="{FF957276-52AA-5B45-C868-87AEE467B2EF}"/>
              </a:ext>
            </a:extLst>
          </p:cNvPr>
          <p:cNvPicPr>
            <a:picLocks noGrp="1" noChangeAspect="1"/>
          </p:cNvPicPr>
          <p:nvPr>
            <p:ph type="pic" sz="quarter" idx="10"/>
          </p:nvPr>
        </p:nvPicPr>
        <p:blipFill rotWithShape="1">
          <a:blip r:embed="rId2"/>
          <a:srcRect l="485" t="9566" r="597" b="7463"/>
          <a:stretch/>
        </p:blipFill>
        <p:spPr>
          <a:xfrm>
            <a:off x="-33513" y="1"/>
            <a:ext cx="12259026" cy="6857999"/>
          </a:xfrm>
        </p:spPr>
      </p:pic>
      <p:sp>
        <p:nvSpPr>
          <p:cNvPr id="4" name="Content Placeholder 3">
            <a:extLst>
              <a:ext uri="{FF2B5EF4-FFF2-40B4-BE49-F238E27FC236}">
                <a16:creationId xmlns:a16="http://schemas.microsoft.com/office/drawing/2014/main" id="{CC353874-58DC-AE45-C5DF-CCA75046EC71}"/>
              </a:ext>
            </a:extLst>
          </p:cNvPr>
          <p:cNvSpPr>
            <a:spLocks noGrp="1"/>
          </p:cNvSpPr>
          <p:nvPr>
            <p:ph idx="1"/>
          </p:nvPr>
        </p:nvSpPr>
        <p:spPr>
          <a:xfrm>
            <a:off x="413974" y="3263463"/>
            <a:ext cx="11364052" cy="3260466"/>
          </a:xfrm>
          <a:solidFill>
            <a:srgbClr val="FACB2E">
              <a:alpha val="89804"/>
            </a:srgbClr>
          </a:solidFill>
          <a:ln>
            <a:solidFill>
              <a:schemeClr val="accent3"/>
            </a:solidFill>
          </a:ln>
        </p:spPr>
        <p:txBody>
          <a:bodyPr vert="horz" lIns="91440" tIns="45720" rIns="91440" bIns="45720" rtlCol="0" anchor="ctr">
            <a:normAutofit/>
          </a:bodyPr>
          <a:lstStyle/>
          <a:p>
            <a:pPr marL="0" indent="0" algn="ctr">
              <a:buNone/>
            </a:pPr>
            <a:r>
              <a:rPr lang="en-GB" dirty="0">
                <a:latin typeface="Arial"/>
                <a:cs typeface="Arial"/>
              </a:rPr>
              <a:t>Plenary: </a:t>
            </a:r>
            <a:r>
              <a:rPr lang="en-US" dirty="0">
                <a:latin typeface="Arial"/>
                <a:cs typeface="Arial"/>
              </a:rPr>
              <a:t>Plan a response to the following question</a:t>
            </a:r>
            <a:r>
              <a:rPr lang="en-US">
                <a:latin typeface="Arial"/>
                <a:cs typeface="Arial"/>
              </a:rPr>
              <a:t>, using ‘PEEL’:</a:t>
            </a:r>
            <a:endParaRPr lang="en-US" dirty="0">
              <a:latin typeface="Arial"/>
              <a:cs typeface="Arial"/>
            </a:endParaRPr>
          </a:p>
          <a:p>
            <a:pPr marL="0" indent="0" algn="ctr">
              <a:buNone/>
            </a:pPr>
            <a:endParaRPr lang="en-US" dirty="0">
              <a:latin typeface="Arial"/>
              <a:cs typeface="Arial"/>
            </a:endParaRPr>
          </a:p>
          <a:p>
            <a:pPr marL="0" indent="0" algn="ctr">
              <a:buNone/>
            </a:pPr>
            <a:r>
              <a:rPr lang="en-GB" dirty="0"/>
              <a:t>'Yuki grew up in a city surrounded by tall buildings, right angles and straight lines. She is shown the Muller-Lyer illusion. What does psychological research suggest about how she might experience this illusion, compared to someone from a rural environment?' [4 marks]</a:t>
            </a:r>
          </a:p>
        </p:txBody>
      </p:sp>
    </p:spTree>
    <p:extLst>
      <p:ext uri="{BB962C8B-B14F-4D97-AF65-F5344CB8AC3E}">
        <p14:creationId xmlns:p14="http://schemas.microsoft.com/office/powerpoint/2010/main" val="153233455"/>
      </p:ext>
    </p:extLst>
  </p:cSld>
  <p:clrMapOvr>
    <a:masterClrMapping/>
  </p:clrMapOvr>
</p:sld>
</file>

<file path=ppt/theme/theme1.xml><?xml version="1.0" encoding="utf-8"?>
<a:theme xmlns:a="http://schemas.openxmlformats.org/drawingml/2006/main" name="Office Theme">
  <a:themeElements>
    <a:clrScheme name="Custom 8">
      <a:dk1>
        <a:srgbClr val="252525"/>
      </a:dk1>
      <a:lt1>
        <a:srgbClr val="FFFFFF"/>
      </a:lt1>
      <a:dk2>
        <a:srgbClr val="133844"/>
      </a:dk2>
      <a:lt2>
        <a:srgbClr val="FFFFFF"/>
      </a:lt2>
      <a:accent1>
        <a:srgbClr val="00BDB6"/>
      </a:accent1>
      <a:accent2>
        <a:srgbClr val="CC59AA"/>
      </a:accent2>
      <a:accent3>
        <a:srgbClr val="FACB2E"/>
      </a:accent3>
      <a:accent4>
        <a:srgbClr val="8EE8D8"/>
      </a:accent4>
      <a:accent5>
        <a:srgbClr val="5E0A4F"/>
      </a:accent5>
      <a:accent6>
        <a:srgbClr val="F9DC4E"/>
      </a:accent6>
      <a:hlink>
        <a:srgbClr val="5E0A4F"/>
      </a:hlink>
      <a:folHlink>
        <a:srgbClr val="5E0A4F"/>
      </a:folHlink>
    </a:clrScheme>
    <a:fontScheme name="Custom 1">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hools V4" id="{E2A36DA1-4A29-43B8-B8F1-C255D5AABE09}" vid="{2A5C11B6-9CD9-45FF-9CD6-984CCCC0BA5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45BD9047056454F94B4694108F9A1FF" ma:contentTypeVersion="3" ma:contentTypeDescription="Create a new document." ma:contentTypeScope="" ma:versionID="5c0011047895b59a897429f5e4ec5dcc">
  <xsd:schema xmlns:xsd="http://www.w3.org/2001/XMLSchema" xmlns:xs="http://www.w3.org/2001/XMLSchema" xmlns:p="http://schemas.microsoft.com/office/2006/metadata/properties" xmlns:ns2="9ad1216b-cdc1-40e2-a0c2-94597fd44697" xmlns:ns3="f1f25e64-7226-490b-ade3-8cf84afff5d2" targetNamespace="http://schemas.microsoft.com/office/2006/metadata/properties" ma:root="true" ma:fieldsID="5b649ae69bc45de80afe7d6c0f200904" ns2:_="" ns3:_="">
    <xsd:import namespace="9ad1216b-cdc1-40e2-a0c2-94597fd44697"/>
    <xsd:import namespace="f1f25e64-7226-490b-ade3-8cf84afff5d2"/>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1216b-cdc1-40e2-a0c2-94597fd4469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f1f25e64-7226-490b-ade3-8cf84afff5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dlc_DocId xmlns="9ad1216b-cdc1-40e2-a0c2-94597fd44697">7VPTP7ZE6X33-2020743336-800</_dlc_DocId>
    <_dlc_DocIdUrl xmlns="9ad1216b-cdc1-40e2-a0c2-94597fd44697">
      <Url>https://cambridgeorg.sharepoint.com/sites/cie/education/pd/Curriculum_Support/_layouts/15/DocIdRedir.aspx?ID=7VPTP7ZE6X33-2020743336-800</Url>
      <Description>7VPTP7ZE6X33-2020743336-800</Description>
    </_dlc_DocIdUr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664D22B6-3967-4440-9909-C7BFB2322EEE}"/>
</file>

<file path=customXml/itemProps2.xml><?xml version="1.0" encoding="utf-8"?>
<ds:datastoreItem xmlns:ds="http://schemas.openxmlformats.org/officeDocument/2006/customXml" ds:itemID="{B630E657-8217-4B2F-96A4-D1EE5A57D447}">
  <ds:schemaRefs>
    <ds:schemaRef ds:uri="http://schemas.microsoft.com/office/2006/documentManagement/types"/>
    <ds:schemaRef ds:uri="http://schemas.microsoft.com/office/2006/metadata/properties"/>
    <ds:schemaRef ds:uri="7424b78e-8606-4fd1-9a19-b6b90bbc0a1b"/>
    <ds:schemaRef ds:uri="http://purl.org/dc/elements/1.1/"/>
    <ds:schemaRef ds:uri="9ad1216b-cdc1-40e2-a0c2-94597fd44697"/>
    <ds:schemaRef ds:uri="http://schemas.openxmlformats.org/package/2006/metadata/core-properties"/>
    <ds:schemaRef ds:uri="http://purl.org/dc/dcmitype/"/>
    <ds:schemaRef ds:uri="http://www.w3.org/XML/1998/namespace"/>
    <ds:schemaRef ds:uri="http://purl.org/dc/terms/"/>
    <ds:schemaRef ds:uri="http://schemas.microsoft.com/office/infopath/2007/PartnerControls"/>
    <ds:schemaRef ds:uri="c075f540-5f70-45df-a134-17c4911f7fbe"/>
  </ds:schemaRefs>
</ds:datastoreItem>
</file>

<file path=customXml/itemProps3.xml><?xml version="1.0" encoding="utf-8"?>
<ds:datastoreItem xmlns:ds="http://schemas.openxmlformats.org/officeDocument/2006/customXml" ds:itemID="{EE51AF88-C67F-4A38-BADD-B70D8B316A09}">
  <ds:schemaRefs>
    <ds:schemaRef ds:uri="http://schemas.microsoft.com/sharepoint/v3/contenttype/forms"/>
  </ds:schemaRefs>
</ds:datastoreItem>
</file>

<file path=customXml/itemProps4.xml><?xml version="1.0" encoding="utf-8"?>
<ds:datastoreItem xmlns:ds="http://schemas.openxmlformats.org/officeDocument/2006/customXml" ds:itemID="{3B36F522-99CC-44C6-897D-F8F89591E08F}">
  <ds:schemaRefs>
    <ds:schemaRef ds:uri="http://schemas.microsoft.com/sharepoint/events"/>
  </ds:schemaRefs>
</ds:datastoreItem>
</file>

<file path=docMetadata/LabelInfo.xml><?xml version="1.0" encoding="utf-8"?>
<clbl:labelList xmlns:clbl="http://schemas.microsoft.com/office/2020/mipLabelMetadata">
  <clbl:label id="{75d6cc78-71b9-42e6-aa2a-b9889a0f080f}" enabled="0" method="" siteId="{75d6cc78-71b9-42e6-aa2a-b9889a0f080f}" removed="1"/>
</clbl:labelList>
</file>

<file path=docProps/app.xml><?xml version="1.0" encoding="utf-8"?>
<Properties xmlns="http://schemas.openxmlformats.org/officeDocument/2006/extended-properties" xmlns:vt="http://schemas.openxmlformats.org/officeDocument/2006/docPropsVTypes">
  <Template>Schools v4 POT</Template>
  <TotalTime>387</TotalTime>
  <Words>457</Words>
  <Application>Microsoft Office PowerPoint</Application>
  <PresentationFormat>Widescreen</PresentationFormat>
  <Paragraphs>30</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Georgia</vt:lpstr>
      <vt:lpstr>Office Theme</vt:lpstr>
      <vt:lpstr>PowerPoint Presentation</vt:lpstr>
      <vt:lpstr>PowerPoint Presentation</vt:lpstr>
      <vt:lpstr>PowerPoint Presentation</vt:lpstr>
      <vt:lpstr>Named study: culture and visual illusions (Bremner et al.)</vt:lpstr>
      <vt:lpstr>Named study: culture and visual illusions (Bremner et al.)</vt:lpstr>
      <vt:lpstr>Argument for the effect of culture: named study 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Rebecca</dc:creator>
  <cp:lastModifiedBy>Lizzie Gauntlett</cp:lastModifiedBy>
  <cp:revision>4</cp:revision>
  <dcterms:created xsi:type="dcterms:W3CDTF">2023-10-09T12:44:25Z</dcterms:created>
  <dcterms:modified xsi:type="dcterms:W3CDTF">2026-06-24T07:19:09Z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0x010100E45BD9047056454F94B4694108F9A1FF</vt:lpwstr>
  </property>
  <property fmtid="{D5CDD505-2E9C-101B-9397-08002B2CF9AE}" pid="3" name="MediaServiceImageTags">
    <vt:lpwstr/>
  </property>
  <property fmtid="{D5CDD505-2E9C-101B-9397-08002B2CF9AE}" pid="4" name="_dlc_DocIdItemGuid">
    <vt:lpwstr>d264d7b6-2801-460e-9809-4febd14bf16c</vt:lpwstr>
  </property>
</Properties>
</file>