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3"/>
  </p:notesMasterIdLst>
  <p:handoutMasterIdLst>
    <p:handoutMasterId r:id="rId14"/>
  </p:handoutMasterIdLst>
  <p:sldIdLst>
    <p:sldId id="343" r:id="rId6"/>
    <p:sldId id="298" r:id="rId7"/>
    <p:sldId id="322" r:id="rId8"/>
    <p:sldId id="333" r:id="rId9"/>
    <p:sldId id="342" r:id="rId10"/>
    <p:sldId id="336" r:id="rId11"/>
    <p:sldId id="34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4FA5B8-3A5C-479D-B56F-2008ECFD7FDF}" v="2" dt="2026-01-07T09:44:12.7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099CAC30-79AE-4DCE-97A7-3B8E8A0057CB}"/>
    <pc:docChg chg="custSel addSld delSld modSld">
      <pc:chgData name="Karolyn Feliciani" userId="4076af5d-4c02-40b8-bc9d-56f6c404e751" providerId="ADAL" clId="{099CAC30-79AE-4DCE-97A7-3B8E8A0057CB}" dt="2026-01-07T09:57:36.579" v="84" actId="113"/>
      <pc:docMkLst>
        <pc:docMk/>
      </pc:docMkLst>
      <pc:sldChg chg="modSp mod">
        <pc:chgData name="Karolyn Feliciani" userId="4076af5d-4c02-40b8-bc9d-56f6c404e751" providerId="ADAL" clId="{099CAC30-79AE-4DCE-97A7-3B8E8A0057CB}" dt="2026-01-07T09:44:41.566" v="10" actId="20577"/>
        <pc:sldMkLst>
          <pc:docMk/>
          <pc:sldMk cId="1677304970" sldId="298"/>
        </pc:sldMkLst>
        <pc:spChg chg="mod">
          <ac:chgData name="Karolyn Feliciani" userId="4076af5d-4c02-40b8-bc9d-56f6c404e751" providerId="ADAL" clId="{099CAC30-79AE-4DCE-97A7-3B8E8A0057CB}" dt="2026-01-07T09:44:41.566" v="10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modSp mod">
        <pc:chgData name="Karolyn Feliciani" userId="4076af5d-4c02-40b8-bc9d-56f6c404e751" providerId="ADAL" clId="{099CAC30-79AE-4DCE-97A7-3B8E8A0057CB}" dt="2026-01-07T09:57:36.579" v="84" actId="113"/>
        <pc:sldMkLst>
          <pc:docMk/>
          <pc:sldMk cId="2489020089" sldId="322"/>
        </pc:sldMkLst>
        <pc:spChg chg="mod">
          <ac:chgData name="Karolyn Feliciani" userId="4076af5d-4c02-40b8-bc9d-56f6c404e751" providerId="ADAL" clId="{099CAC30-79AE-4DCE-97A7-3B8E8A0057CB}" dt="2026-01-07T09:57:36.579" v="84" actId="113"/>
          <ac:spMkLst>
            <pc:docMk/>
            <pc:sldMk cId="2489020089" sldId="322"/>
            <ac:spMk id="4" creationId="{E1002C61-6357-87F2-E88C-5E97C35CEB53}"/>
          </ac:spMkLst>
        </pc:spChg>
      </pc:sldChg>
      <pc:sldChg chg="del">
        <pc:chgData name="Karolyn Feliciani" userId="4076af5d-4c02-40b8-bc9d-56f6c404e751" providerId="ADAL" clId="{099CAC30-79AE-4DCE-97A7-3B8E8A0057CB}" dt="2026-01-07T09:44:24.236" v="9" actId="2696"/>
        <pc:sldMkLst>
          <pc:docMk/>
          <pc:sldMk cId="2185037172" sldId="338"/>
        </pc:sldMkLst>
      </pc:sldChg>
      <pc:sldChg chg="modSp mod">
        <pc:chgData name="Karolyn Feliciani" userId="4076af5d-4c02-40b8-bc9d-56f6c404e751" providerId="ADAL" clId="{099CAC30-79AE-4DCE-97A7-3B8E8A0057CB}" dt="2026-01-07T09:47:53.906" v="74" actId="313"/>
        <pc:sldMkLst>
          <pc:docMk/>
          <pc:sldMk cId="153233455" sldId="341"/>
        </pc:sldMkLst>
        <pc:spChg chg="mod">
          <ac:chgData name="Karolyn Feliciani" userId="4076af5d-4c02-40b8-bc9d-56f6c404e751" providerId="ADAL" clId="{099CAC30-79AE-4DCE-97A7-3B8E8A0057CB}" dt="2026-01-07T09:47:53.906" v="74" actId="313"/>
          <ac:spMkLst>
            <pc:docMk/>
            <pc:sldMk cId="153233455" sldId="341"/>
            <ac:spMk id="4" creationId="{CC353874-58DC-AE45-C5DF-CCA75046EC71}"/>
          </ac:spMkLst>
        </pc:spChg>
      </pc:sldChg>
      <pc:sldChg chg="modSp mod">
        <pc:chgData name="Karolyn Feliciani" userId="4076af5d-4c02-40b8-bc9d-56f6c404e751" providerId="ADAL" clId="{099CAC30-79AE-4DCE-97A7-3B8E8A0057CB}" dt="2026-01-07T09:48:42.483" v="78" actId="120"/>
        <pc:sldMkLst>
          <pc:docMk/>
          <pc:sldMk cId="258161367" sldId="342"/>
        </pc:sldMkLst>
        <pc:spChg chg="mod">
          <ac:chgData name="Karolyn Feliciani" userId="4076af5d-4c02-40b8-bc9d-56f6c404e751" providerId="ADAL" clId="{099CAC30-79AE-4DCE-97A7-3B8E8A0057CB}" dt="2026-01-07T09:48:42.483" v="78" actId="120"/>
          <ac:spMkLst>
            <pc:docMk/>
            <pc:sldMk cId="258161367" sldId="342"/>
            <ac:spMk id="4" creationId="{089EF9E1-4C16-292A-D85B-36C74D7F0D46}"/>
          </ac:spMkLst>
        </pc:spChg>
      </pc:sldChg>
      <pc:sldChg chg="modSp add mod">
        <pc:chgData name="Karolyn Feliciani" userId="4076af5d-4c02-40b8-bc9d-56f6c404e751" providerId="ADAL" clId="{099CAC30-79AE-4DCE-97A7-3B8E8A0057CB}" dt="2026-01-07T09:44:18.467" v="8" actId="20577"/>
        <pc:sldMkLst>
          <pc:docMk/>
          <pc:sldMk cId="1130971648" sldId="343"/>
        </pc:sldMkLst>
        <pc:spChg chg="mod">
          <ac:chgData name="Karolyn Feliciani" userId="4076af5d-4c02-40b8-bc9d-56f6c404e751" providerId="ADAL" clId="{099CAC30-79AE-4DCE-97A7-3B8E8A0057CB}" dt="2026-01-07T09:44:18.467" v="8" actId="20577"/>
          <ac:spMkLst>
            <pc:docMk/>
            <pc:sldMk cId="1130971648" sldId="343"/>
            <ac:spMk id="4" creationId="{8A3FCDC3-543C-8905-8EB4-3AC0E32FFFFF}"/>
          </ac:spMkLst>
        </pc:spChg>
      </pc:sldChg>
    </pc:docChg>
  </pc:docChgLst>
  <pc:docChgLst>
    <pc:chgData name="Lizzie Gauntlett" userId="1dc7c36a1b1a647d" providerId="LiveId" clId="{C1DC5315-D282-429F-B35A-871ABF7A65E8}"/>
    <pc:docChg chg="undo custSel addSld delSld modSld sldOrd">
      <pc:chgData name="Lizzie Gauntlett" userId="1dc7c36a1b1a647d" providerId="LiveId" clId="{C1DC5315-D282-429F-B35A-871ABF7A65E8}" dt="2025-12-10T09:40:54.725" v="2390" actId="113"/>
      <pc:docMkLst>
        <pc:docMk/>
      </pc:docMkLst>
      <pc:sldChg chg="modSp mod">
        <pc:chgData name="Lizzie Gauntlett" userId="1dc7c36a1b1a647d" providerId="LiveId" clId="{C1DC5315-D282-429F-B35A-871ABF7A65E8}" dt="2025-12-10T09:35:33.844" v="2130" actId="20577"/>
        <pc:sldMkLst>
          <pc:docMk/>
          <pc:sldMk cId="1677304970" sldId="298"/>
        </pc:sldMkLst>
        <pc:spChg chg="mod">
          <ac:chgData name="Lizzie Gauntlett" userId="1dc7c36a1b1a647d" providerId="LiveId" clId="{C1DC5315-D282-429F-B35A-871ABF7A65E8}" dt="2025-12-10T09:35:33.844" v="2130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modSp mod ord">
        <pc:chgData name="Lizzie Gauntlett" userId="1dc7c36a1b1a647d" providerId="LiveId" clId="{C1DC5315-D282-429F-B35A-871ABF7A65E8}" dt="2025-12-10T09:39:11.511" v="2297"/>
        <pc:sldMkLst>
          <pc:docMk/>
          <pc:sldMk cId="1198625482" sldId="333"/>
        </pc:sldMkLst>
        <pc:spChg chg="mod">
          <ac:chgData name="Lizzie Gauntlett" userId="1dc7c36a1b1a647d" providerId="LiveId" clId="{C1DC5315-D282-429F-B35A-871ABF7A65E8}" dt="2025-12-10T09:36:12.130" v="2153" actId="20577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Lizzie Gauntlett" userId="1dc7c36a1b1a647d" providerId="LiveId" clId="{C1DC5315-D282-429F-B35A-871ABF7A65E8}" dt="2025-12-10T09:37:55.971" v="2167" actId="113"/>
          <ac:spMkLst>
            <pc:docMk/>
            <pc:sldMk cId="1198625482" sldId="333"/>
            <ac:spMk id="4" creationId="{9F31BEDC-13C9-7154-7D8E-964D57B4F8CA}"/>
          </ac:spMkLst>
        </pc:spChg>
      </pc:sldChg>
      <pc:sldChg chg="addSp delSp modSp mod ord">
        <pc:chgData name="Lizzie Gauntlett" userId="1dc7c36a1b1a647d" providerId="LiveId" clId="{C1DC5315-D282-429F-B35A-871ABF7A65E8}" dt="2025-12-10T09:38:33.770" v="2293" actId="20577"/>
        <pc:sldMkLst>
          <pc:docMk/>
          <pc:sldMk cId="3061927069" sldId="336"/>
        </pc:sldMkLst>
        <pc:spChg chg="mod">
          <ac:chgData name="Lizzie Gauntlett" userId="1dc7c36a1b1a647d" providerId="LiveId" clId="{C1DC5315-D282-429F-B35A-871ABF7A65E8}" dt="2025-12-10T09:38:33.770" v="2293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modSp mod">
        <pc:chgData name="Lizzie Gauntlett" userId="1dc7c36a1b1a647d" providerId="LiveId" clId="{C1DC5315-D282-429F-B35A-871ABF7A65E8}" dt="2025-12-10T09:40:54.725" v="2390" actId="113"/>
        <pc:sldMkLst>
          <pc:docMk/>
          <pc:sldMk cId="153233455" sldId="341"/>
        </pc:sldMkLst>
        <pc:spChg chg="mod">
          <ac:chgData name="Lizzie Gauntlett" userId="1dc7c36a1b1a647d" providerId="LiveId" clId="{C1DC5315-D282-429F-B35A-871ABF7A65E8}" dt="2025-12-10T09:40:54.725" v="2390" actId="113"/>
          <ac:spMkLst>
            <pc:docMk/>
            <pc:sldMk cId="153233455" sldId="341"/>
            <ac:spMk id="4" creationId="{CC353874-58DC-AE45-C5DF-CCA75046EC7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tHGH3G8Zj8SxDXMpEvMtC45-qDUn5QMsyYxd1J-OPNs/edit?usp=sharin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562947"/>
            <a:ext cx="11117656" cy="2209045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Define the features of an experiment</a:t>
            </a:r>
          </a:p>
          <a:p>
            <a:r>
              <a:rPr lang="en-GB" dirty="0"/>
              <a:t>Explain the independent and dependent variable</a:t>
            </a:r>
          </a:p>
          <a:p>
            <a:r>
              <a:rPr lang="en-GB" dirty="0"/>
              <a:t>Apply knowledge of the experimental method to novel scenarios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02542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Starter activity: Write down as many words as you can think of that you associate with ‘experiments’. Think about your previous knowledge, e.g. from science.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b="1" dirty="0"/>
              <a:t>Experiments</a:t>
            </a:r>
            <a:r>
              <a:rPr lang="en-US" dirty="0"/>
              <a:t> are: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dirty="0"/>
              <a:t>‘a method of investigating the effect of one variable on another variable under controlled conditions’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experiment?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How can doing an experiment help psychologists find out what causes a behaviour?</a:t>
            </a:r>
          </a:p>
          <a:p>
            <a:pPr marL="457200" indent="-457200">
              <a:buAutoNum type="arabicPeriod"/>
            </a:pPr>
            <a:r>
              <a:rPr lang="en-US" dirty="0"/>
              <a:t>Why isn’t just watching people enough to know what caused something?</a:t>
            </a:r>
          </a:p>
          <a:p>
            <a:pPr marL="457200" indent="-457200">
              <a:buAutoNum type="arabicPeriod"/>
            </a:pPr>
            <a:r>
              <a:rPr lang="en-US" dirty="0"/>
              <a:t>What makes experiments useful for testing ideas about how people think or act?</a:t>
            </a:r>
          </a:p>
          <a:p>
            <a:pPr marL="457200" indent="-457200">
              <a:buAutoNum type="arabicPeriod"/>
            </a:pPr>
            <a:r>
              <a:rPr lang="en-US" dirty="0"/>
              <a:t>How would psychologists know if their idea was wrong or right without an experiment?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24EA8-02EE-3DDA-0908-9309AADBF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4201-C636-4B50-C5C2-B1505C0B8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4AE4322-7FD8-593A-54AD-7D320A4D91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9EF9E1-4C16-292A-D85B-36C74D7F0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dirty="0"/>
              <a:t>The</a:t>
            </a:r>
            <a:r>
              <a:rPr lang="en-US" b="1" dirty="0"/>
              <a:t> independent variable </a:t>
            </a:r>
            <a:r>
              <a:rPr lang="en-US" dirty="0"/>
              <a:t>is: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‘</a:t>
            </a:r>
            <a:r>
              <a:rPr lang="en-GB" dirty="0"/>
              <a:t>the variable that is manipulated; may have two or more conditions or levels</a:t>
            </a:r>
            <a:r>
              <a:rPr lang="en-US" dirty="0"/>
              <a:t>’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</a:t>
            </a:r>
            <a:r>
              <a:rPr lang="en-US" b="1" dirty="0"/>
              <a:t> dependent variable </a:t>
            </a:r>
            <a:r>
              <a:rPr lang="en-US" dirty="0"/>
              <a:t>is:</a:t>
            </a:r>
          </a:p>
          <a:p>
            <a:pPr marL="0" indent="0">
              <a:buNone/>
            </a:pPr>
            <a:r>
              <a:rPr lang="en-US" dirty="0"/>
              <a:t>‘</a:t>
            </a:r>
            <a:r>
              <a:rPr lang="en-GB" dirty="0"/>
              <a:t>the variable that is measured’</a:t>
            </a:r>
            <a:endParaRPr lang="en-US" dirty="0"/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58161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Activity: In pairs, identify the independent and dependent variable in </a:t>
            </a:r>
            <a:r>
              <a:rPr lang="en-GB" dirty="0">
                <a:latin typeface="Arial"/>
                <a:cs typeface="Arial"/>
                <a:hlinkClick r:id="rId3"/>
              </a:rPr>
              <a:t>these scenarios</a:t>
            </a:r>
            <a:r>
              <a:rPr lang="en-GB" dirty="0">
                <a:latin typeface="Arial"/>
                <a:cs typeface="Arial"/>
              </a:rPr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171FE-5DB7-C512-FA4A-08DC09E95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FF957276-52AA-5B45-C868-87AEE467B2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353874-58DC-AE45-C5DF-CCA75046E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Plenary: Complete </a:t>
            </a:r>
            <a:r>
              <a:rPr lang="en-GB" b="1" dirty="0">
                <a:latin typeface="Arial"/>
                <a:cs typeface="Arial"/>
              </a:rPr>
              <a:t>one</a:t>
            </a:r>
            <a:r>
              <a:rPr lang="en-GB" dirty="0">
                <a:latin typeface="Arial"/>
                <a:cs typeface="Arial"/>
              </a:rPr>
              <a:t> of the exit ticket sentences and pass to your teacher:</a:t>
            </a:r>
          </a:p>
          <a:p>
            <a:pPr marL="0" indent="0" algn="ctr">
              <a:buNone/>
            </a:pPr>
            <a:r>
              <a:rPr lang="en-US" dirty="0"/>
              <a:t>‘Psychologists use experiments because…’</a:t>
            </a:r>
          </a:p>
          <a:p>
            <a:pPr marL="0" indent="0" algn="ctr">
              <a:buNone/>
            </a:pPr>
            <a:r>
              <a:rPr lang="en-US" dirty="0"/>
              <a:t>‘One thing I learned about experiments today is…’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33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7VPTP7ZE6X33-783906844-8161</_dlc_DocId>
    <_dlc_DocIdUrl xmlns="9ad1216b-cdc1-40e2-a0c2-94597fd44697">
      <Url>https://cambridgeorg.sharepoint.com/sites/cie/education/pd/Curriculum_Support/_layouts/15/DocIdRedir.aspx?ID=7VPTP7ZE6X33-783906844-8161</Url>
      <Description>7VPTP7ZE6X33-783906844-8161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3137829d7f629485cc5f2d3ce764b0b0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f3a422f46ed8e5e82733829ffd8d4e6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30E657-8217-4B2F-96A4-D1EE5A57D447}">
  <ds:schemaRefs>
    <ds:schemaRef ds:uri="http://schemas.microsoft.com/office/2006/documentManagement/types"/>
    <ds:schemaRef ds:uri="http://schemas.microsoft.com/office/2006/metadata/properties"/>
    <ds:schemaRef ds:uri="7424b78e-8606-4fd1-9a19-b6b90bbc0a1b"/>
    <ds:schemaRef ds:uri="http://purl.org/dc/elements/1.1/"/>
    <ds:schemaRef ds:uri="9ad1216b-cdc1-40e2-a0c2-94597fd44697"/>
    <ds:schemaRef ds:uri="http://schemas.openxmlformats.org/package/2006/metadata/core-properties"/>
    <ds:schemaRef ds:uri="http://purl.org/dc/dcmitype/"/>
    <ds:schemaRef ds:uri="http://www.w3.org/XML/1998/namespace"/>
    <ds:schemaRef ds:uri="http://purl.org/dc/terms/"/>
    <ds:schemaRef ds:uri="http://schemas.microsoft.com/office/infopath/2007/PartnerControls"/>
    <ds:schemaRef ds:uri="c075f540-5f70-45df-a134-17c4911f7fbe"/>
  </ds:schemaRefs>
</ds:datastoreItem>
</file>

<file path=customXml/itemProps2.xml><?xml version="1.0" encoding="utf-8"?>
<ds:datastoreItem xmlns:ds="http://schemas.openxmlformats.org/officeDocument/2006/customXml" ds:itemID="{92FA63A3-81DB-4CCA-914B-3A51208BA6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375</TotalTime>
  <Words>218</Words>
  <Application>Microsoft Office PowerPoint</Application>
  <PresentationFormat>Widescreen</PresentationFormat>
  <Paragraphs>27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Key term</vt:lpstr>
      <vt:lpstr>Why experiment?</vt:lpstr>
      <vt:lpstr>Key term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4</cp:revision>
  <dcterms:created xsi:type="dcterms:W3CDTF">2023-10-09T12:44:25Z</dcterms:created>
  <dcterms:modified xsi:type="dcterms:W3CDTF">2026-01-07T09:57:42Z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07ef7673-8cf1-4637-8437-e93c5f886ea2</vt:lpwstr>
  </property>
</Properties>
</file>