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96" r:id="rId6"/>
    <p:sldId id="313" r:id="rId7"/>
    <p:sldId id="297" r:id="rId8"/>
    <p:sldId id="311" r:id="rId9"/>
    <p:sldId id="309" r:id="rId10"/>
    <p:sldId id="322" r:id="rId11"/>
    <p:sldId id="314" r:id="rId12"/>
    <p:sldId id="315" r:id="rId13"/>
    <p:sldId id="316" r:id="rId14"/>
    <p:sldId id="323" r:id="rId15"/>
    <p:sldId id="317" r:id="rId16"/>
    <p:sldId id="307" r:id="rId17"/>
    <p:sldId id="308" r:id="rId18"/>
    <p:sldId id="306" r:id="rId19"/>
    <p:sldId id="319" r:id="rId20"/>
    <p:sldId id="320" r:id="rId21"/>
    <p:sldId id="321" r:id="rId22"/>
    <p:sldId id="305" r:id="rId2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B0C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BD3776-CC3C-41DA-BF8E-6E6D8D87078E}" v="940" dt="2024-08-07T13:12:16.8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456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13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pideh Modgham" userId="4115b3b6-c566-49ec-8cd3-2d7651a9555d" providerId="ADAL" clId="{04ACF881-709C-45E1-93AA-54C6BFEB07C1}"/>
    <pc:docChg chg="undo custSel addSld delSld modSld sldOrd">
      <pc:chgData name="Sepideh Modgham" userId="4115b3b6-c566-49ec-8cd3-2d7651a9555d" providerId="ADAL" clId="{04ACF881-709C-45E1-93AA-54C6BFEB07C1}" dt="2024-06-27T13:54:39.375" v="1563" actId="478"/>
      <pc:docMkLst>
        <pc:docMk/>
      </pc:docMkLst>
      <pc:sldChg chg="modSp mod">
        <pc:chgData name="Sepideh Modgham" userId="4115b3b6-c566-49ec-8cd3-2d7651a9555d" providerId="ADAL" clId="{04ACF881-709C-45E1-93AA-54C6BFEB07C1}" dt="2024-06-27T09:38:39.036" v="81" actId="948"/>
        <pc:sldMkLst>
          <pc:docMk/>
          <pc:sldMk cId="4183809300" sldId="296"/>
        </pc:sldMkLst>
        <pc:spChg chg="mod">
          <ac:chgData name="Sepideh Modgham" userId="4115b3b6-c566-49ec-8cd3-2d7651a9555d" providerId="ADAL" clId="{04ACF881-709C-45E1-93AA-54C6BFEB07C1}" dt="2024-06-27T09:38:39.036" v="81" actId="948"/>
          <ac:spMkLst>
            <pc:docMk/>
            <pc:sldMk cId="4183809300" sldId="296"/>
            <ac:spMk id="3" creationId="{00000000-0000-0000-0000-000000000000}"/>
          </ac:spMkLst>
        </pc:spChg>
        <pc:spChg chg="mod">
          <ac:chgData name="Sepideh Modgham" userId="4115b3b6-c566-49ec-8cd3-2d7651a9555d" providerId="ADAL" clId="{04ACF881-709C-45E1-93AA-54C6BFEB07C1}" dt="2024-06-27T09:35:28.982" v="79" actId="20577"/>
          <ac:spMkLst>
            <pc:docMk/>
            <pc:sldMk cId="4183809300" sldId="296"/>
            <ac:spMk id="5" creationId="{00000000-0000-0000-0000-000000000000}"/>
          </ac:spMkLst>
        </pc:spChg>
      </pc:sldChg>
      <pc:sldChg chg="modSp mod">
        <pc:chgData name="Sepideh Modgham" userId="4115b3b6-c566-49ec-8cd3-2d7651a9555d" providerId="ADAL" clId="{04ACF881-709C-45E1-93AA-54C6BFEB07C1}" dt="2024-06-27T10:37:36.560" v="283" actId="1076"/>
        <pc:sldMkLst>
          <pc:docMk/>
          <pc:sldMk cId="2560104069" sldId="297"/>
        </pc:sldMkLst>
        <pc:spChg chg="mod">
          <ac:chgData name="Sepideh Modgham" userId="4115b3b6-c566-49ec-8cd3-2d7651a9555d" providerId="ADAL" clId="{04ACF881-709C-45E1-93AA-54C6BFEB07C1}" dt="2024-06-27T10:37:36.560" v="283" actId="1076"/>
          <ac:spMkLst>
            <pc:docMk/>
            <pc:sldMk cId="2560104069" sldId="297"/>
            <ac:spMk id="3" creationId="{08423FF3-04B5-476E-A64C-A7122CF96D75}"/>
          </ac:spMkLst>
        </pc:spChg>
      </pc:sldChg>
      <pc:sldChg chg="addSp delSp modSp mod ord delAnim modAnim">
        <pc:chgData name="Sepideh Modgham" userId="4115b3b6-c566-49ec-8cd3-2d7651a9555d" providerId="ADAL" clId="{04ACF881-709C-45E1-93AA-54C6BFEB07C1}" dt="2024-06-27T13:22:07.422" v="1437"/>
        <pc:sldMkLst>
          <pc:docMk/>
          <pc:sldMk cId="4095153055" sldId="309"/>
        </pc:sldMkLst>
        <pc:spChg chg="del mod">
          <ac:chgData name="Sepideh Modgham" userId="4115b3b6-c566-49ec-8cd3-2d7651a9555d" providerId="ADAL" clId="{04ACF881-709C-45E1-93AA-54C6BFEB07C1}" dt="2024-06-27T12:23:18.109" v="434" actId="478"/>
          <ac:spMkLst>
            <pc:docMk/>
            <pc:sldMk cId="4095153055" sldId="309"/>
            <ac:spMk id="2" creationId="{D2ED2B26-DBA7-4272-A845-92AB45D59D5C}"/>
          </ac:spMkLst>
        </pc:spChg>
        <pc:spChg chg="del">
          <ac:chgData name="Sepideh Modgham" userId="4115b3b6-c566-49ec-8cd3-2d7651a9555d" providerId="ADAL" clId="{04ACF881-709C-45E1-93AA-54C6BFEB07C1}" dt="2024-06-27T10:50:34.805" v="295" actId="478"/>
          <ac:spMkLst>
            <pc:docMk/>
            <pc:sldMk cId="4095153055" sldId="309"/>
            <ac:spMk id="3" creationId="{88315DF6-7E15-47D1-AA15-52C157314EE1}"/>
          </ac:spMkLst>
        </pc:spChg>
        <pc:spChg chg="add mod">
          <ac:chgData name="Sepideh Modgham" userId="4115b3b6-c566-49ec-8cd3-2d7651a9555d" providerId="ADAL" clId="{04ACF881-709C-45E1-93AA-54C6BFEB07C1}" dt="2024-06-27T12:36:50.288" v="689" actId="1076"/>
          <ac:spMkLst>
            <pc:docMk/>
            <pc:sldMk cId="4095153055" sldId="309"/>
            <ac:spMk id="4" creationId="{45CD9923-CAFC-47E8-7138-F07144C22C01}"/>
          </ac:spMkLst>
        </pc:spChg>
        <pc:spChg chg="mod">
          <ac:chgData name="Sepideh Modgham" userId="4115b3b6-c566-49ec-8cd3-2d7651a9555d" providerId="ADAL" clId="{04ACF881-709C-45E1-93AA-54C6BFEB07C1}" dt="2024-06-27T10:54:02.037" v="370" actId="20577"/>
          <ac:spMkLst>
            <pc:docMk/>
            <pc:sldMk cId="4095153055" sldId="309"/>
            <ac:spMk id="6" creationId="{00000000-0000-0000-0000-000000000000}"/>
          </ac:spMkLst>
        </pc:spChg>
        <pc:spChg chg="add mod">
          <ac:chgData name="Sepideh Modgham" userId="4115b3b6-c566-49ec-8cd3-2d7651a9555d" providerId="ADAL" clId="{04ACF881-709C-45E1-93AA-54C6BFEB07C1}" dt="2024-06-27T12:42:43.222" v="818" actId="1076"/>
          <ac:spMkLst>
            <pc:docMk/>
            <pc:sldMk cId="4095153055" sldId="309"/>
            <ac:spMk id="7" creationId="{94A6B8EE-8D89-09BE-9222-AC2C3D65D038}"/>
          </ac:spMkLst>
        </pc:spChg>
        <pc:spChg chg="add mod">
          <ac:chgData name="Sepideh Modgham" userId="4115b3b6-c566-49ec-8cd3-2d7651a9555d" providerId="ADAL" clId="{04ACF881-709C-45E1-93AA-54C6BFEB07C1}" dt="2024-06-27T12:42:48.748" v="819" actId="1076"/>
          <ac:spMkLst>
            <pc:docMk/>
            <pc:sldMk cId="4095153055" sldId="309"/>
            <ac:spMk id="8" creationId="{C3E79298-0293-898A-83A6-B99668C8CCCE}"/>
          </ac:spMkLst>
        </pc:spChg>
        <pc:spChg chg="add mod">
          <ac:chgData name="Sepideh Modgham" userId="4115b3b6-c566-49ec-8cd3-2d7651a9555d" providerId="ADAL" clId="{04ACF881-709C-45E1-93AA-54C6BFEB07C1}" dt="2024-06-27T12:42:54.648" v="820" actId="1076"/>
          <ac:spMkLst>
            <pc:docMk/>
            <pc:sldMk cId="4095153055" sldId="309"/>
            <ac:spMk id="9" creationId="{04758DFD-E958-100D-0DCD-B0C53DAEA3D8}"/>
          </ac:spMkLst>
        </pc:spChg>
        <pc:spChg chg="add mod">
          <ac:chgData name="Sepideh Modgham" userId="4115b3b6-c566-49ec-8cd3-2d7651a9555d" providerId="ADAL" clId="{04ACF881-709C-45E1-93AA-54C6BFEB07C1}" dt="2024-06-27T12:42:58.347" v="821" actId="1076"/>
          <ac:spMkLst>
            <pc:docMk/>
            <pc:sldMk cId="4095153055" sldId="309"/>
            <ac:spMk id="10" creationId="{AD09A7C4-B705-0405-72CB-8D80757EF1A2}"/>
          </ac:spMkLst>
        </pc:spChg>
        <pc:spChg chg="mod">
          <ac:chgData name="Sepideh Modgham" userId="4115b3b6-c566-49ec-8cd3-2d7651a9555d" providerId="ADAL" clId="{04ACF881-709C-45E1-93AA-54C6BFEB07C1}" dt="2024-06-27T12:26:22.995" v="440" actId="1076"/>
          <ac:spMkLst>
            <pc:docMk/>
            <pc:sldMk cId="4095153055" sldId="309"/>
            <ac:spMk id="11" creationId="{2BF6B688-9C8B-4E2C-8773-D96E73CBBA97}"/>
          </ac:spMkLst>
        </pc:spChg>
        <pc:spChg chg="del mod">
          <ac:chgData name="Sepideh Modgham" userId="4115b3b6-c566-49ec-8cd3-2d7651a9555d" providerId="ADAL" clId="{04ACF881-709C-45E1-93AA-54C6BFEB07C1}" dt="2024-06-27T12:26:02.533" v="438" actId="478"/>
          <ac:spMkLst>
            <pc:docMk/>
            <pc:sldMk cId="4095153055" sldId="309"/>
            <ac:spMk id="12" creationId="{46D62667-C12E-42A0-9F35-1F9B12C17DD6}"/>
          </ac:spMkLst>
        </pc:spChg>
        <pc:spChg chg="del mod">
          <ac:chgData name="Sepideh Modgham" userId="4115b3b6-c566-49ec-8cd3-2d7651a9555d" providerId="ADAL" clId="{04ACF881-709C-45E1-93AA-54C6BFEB07C1}" dt="2024-06-27T12:27:27.704" v="468" actId="478"/>
          <ac:spMkLst>
            <pc:docMk/>
            <pc:sldMk cId="4095153055" sldId="309"/>
            <ac:spMk id="13" creationId="{EC1DE6E0-993D-45A0-8770-8DA8E253953F}"/>
          </ac:spMkLst>
        </pc:spChg>
        <pc:spChg chg="del mod">
          <ac:chgData name="Sepideh Modgham" userId="4115b3b6-c566-49ec-8cd3-2d7651a9555d" providerId="ADAL" clId="{04ACF881-709C-45E1-93AA-54C6BFEB07C1}" dt="2024-06-27T12:28:59.011" v="499" actId="478"/>
          <ac:spMkLst>
            <pc:docMk/>
            <pc:sldMk cId="4095153055" sldId="309"/>
            <ac:spMk id="14" creationId="{DB81E378-8226-492D-8E9F-AFF3A6141225}"/>
          </ac:spMkLst>
        </pc:spChg>
        <pc:spChg chg="add mod">
          <ac:chgData name="Sepideh Modgham" userId="4115b3b6-c566-49ec-8cd3-2d7651a9555d" providerId="ADAL" clId="{04ACF881-709C-45E1-93AA-54C6BFEB07C1}" dt="2024-06-27T12:37:06.803" v="690" actId="1076"/>
          <ac:spMkLst>
            <pc:docMk/>
            <pc:sldMk cId="4095153055" sldId="309"/>
            <ac:spMk id="15" creationId="{7896D605-82CA-D14B-970E-FE9830102C47}"/>
          </ac:spMkLst>
        </pc:spChg>
        <pc:spChg chg="del mod">
          <ac:chgData name="Sepideh Modgham" userId="4115b3b6-c566-49ec-8cd3-2d7651a9555d" providerId="ADAL" clId="{04ACF881-709C-45E1-93AA-54C6BFEB07C1}" dt="2024-06-27T12:23:14.486" v="433" actId="478"/>
          <ac:spMkLst>
            <pc:docMk/>
            <pc:sldMk cId="4095153055" sldId="309"/>
            <ac:spMk id="16" creationId="{BD1A00A7-C535-48D2-8E2D-B50B00B3F3F4}"/>
          </ac:spMkLst>
        </pc:spChg>
        <pc:spChg chg="del">
          <ac:chgData name="Sepideh Modgham" userId="4115b3b6-c566-49ec-8cd3-2d7651a9555d" providerId="ADAL" clId="{04ACF881-709C-45E1-93AA-54C6BFEB07C1}" dt="2024-06-27T12:32:22.835" v="545" actId="478"/>
          <ac:spMkLst>
            <pc:docMk/>
            <pc:sldMk cId="4095153055" sldId="309"/>
            <ac:spMk id="17" creationId="{829C1ACB-9B3C-4E5A-AB0A-0655FF9C9D8C}"/>
          </ac:spMkLst>
        </pc:spChg>
        <pc:spChg chg="del">
          <ac:chgData name="Sepideh Modgham" userId="4115b3b6-c566-49ec-8cd3-2d7651a9555d" providerId="ADAL" clId="{04ACF881-709C-45E1-93AA-54C6BFEB07C1}" dt="2024-06-27T12:32:26.843" v="547" actId="478"/>
          <ac:spMkLst>
            <pc:docMk/>
            <pc:sldMk cId="4095153055" sldId="309"/>
            <ac:spMk id="18" creationId="{10E853BC-7B13-47C8-80EF-DFBBE7EB85E1}"/>
          </ac:spMkLst>
        </pc:spChg>
        <pc:spChg chg="del">
          <ac:chgData name="Sepideh Modgham" userId="4115b3b6-c566-49ec-8cd3-2d7651a9555d" providerId="ADAL" clId="{04ACF881-709C-45E1-93AA-54C6BFEB07C1}" dt="2024-06-27T12:32:27.926" v="548" actId="478"/>
          <ac:spMkLst>
            <pc:docMk/>
            <pc:sldMk cId="4095153055" sldId="309"/>
            <ac:spMk id="19" creationId="{18D857BF-93B3-458F-B2D1-5F21B5453AB8}"/>
          </ac:spMkLst>
        </pc:spChg>
        <pc:spChg chg="del">
          <ac:chgData name="Sepideh Modgham" userId="4115b3b6-c566-49ec-8cd3-2d7651a9555d" providerId="ADAL" clId="{04ACF881-709C-45E1-93AA-54C6BFEB07C1}" dt="2024-06-27T12:32:30.002" v="549" actId="478"/>
          <ac:spMkLst>
            <pc:docMk/>
            <pc:sldMk cId="4095153055" sldId="309"/>
            <ac:spMk id="20" creationId="{20AF1FE5-4EA2-4364-862A-D8965EA21EB7}"/>
          </ac:spMkLst>
        </pc:spChg>
        <pc:spChg chg="del">
          <ac:chgData name="Sepideh Modgham" userId="4115b3b6-c566-49ec-8cd3-2d7651a9555d" providerId="ADAL" clId="{04ACF881-709C-45E1-93AA-54C6BFEB07C1}" dt="2024-06-27T12:32:25.193" v="546" actId="478"/>
          <ac:spMkLst>
            <pc:docMk/>
            <pc:sldMk cId="4095153055" sldId="309"/>
            <ac:spMk id="21" creationId="{ABA76DFE-36DC-4FBB-AD8B-823BCE014BE1}"/>
          </ac:spMkLst>
        </pc:spChg>
        <pc:spChg chg="del mod">
          <ac:chgData name="Sepideh Modgham" userId="4115b3b6-c566-49ec-8cd3-2d7651a9555d" providerId="ADAL" clId="{04ACF881-709C-45E1-93AA-54C6BFEB07C1}" dt="2024-06-27T12:42:17.656" v="813" actId="478"/>
          <ac:spMkLst>
            <pc:docMk/>
            <pc:sldMk cId="4095153055" sldId="309"/>
            <ac:spMk id="22" creationId="{EE9DB05D-162D-4C18-AF5E-7ABF6A36470B}"/>
          </ac:spMkLst>
        </pc:spChg>
        <pc:spChg chg="del mod">
          <ac:chgData name="Sepideh Modgham" userId="4115b3b6-c566-49ec-8cd3-2d7651a9555d" providerId="ADAL" clId="{04ACF881-709C-45E1-93AA-54C6BFEB07C1}" dt="2024-06-27T12:42:21.505" v="815" actId="478"/>
          <ac:spMkLst>
            <pc:docMk/>
            <pc:sldMk cId="4095153055" sldId="309"/>
            <ac:spMk id="23" creationId="{135A40F3-8338-49A4-B338-A7E1C1941E53}"/>
          </ac:spMkLst>
        </pc:spChg>
        <pc:spChg chg="del mod">
          <ac:chgData name="Sepideh Modgham" userId="4115b3b6-c566-49ec-8cd3-2d7651a9555d" providerId="ADAL" clId="{04ACF881-709C-45E1-93AA-54C6BFEB07C1}" dt="2024-06-27T12:42:23.111" v="816" actId="478"/>
          <ac:spMkLst>
            <pc:docMk/>
            <pc:sldMk cId="4095153055" sldId="309"/>
            <ac:spMk id="24" creationId="{1DF38166-BBFD-452E-84F0-59B6A473855C}"/>
          </ac:spMkLst>
        </pc:spChg>
        <pc:spChg chg="del mod">
          <ac:chgData name="Sepideh Modgham" userId="4115b3b6-c566-49ec-8cd3-2d7651a9555d" providerId="ADAL" clId="{04ACF881-709C-45E1-93AA-54C6BFEB07C1}" dt="2024-06-27T12:42:25.249" v="817" actId="478"/>
          <ac:spMkLst>
            <pc:docMk/>
            <pc:sldMk cId="4095153055" sldId="309"/>
            <ac:spMk id="25" creationId="{F1951D1A-7B3F-4510-B298-4FF08682FFB8}"/>
          </ac:spMkLst>
        </pc:spChg>
        <pc:spChg chg="del mod">
          <ac:chgData name="Sepideh Modgham" userId="4115b3b6-c566-49ec-8cd3-2d7651a9555d" providerId="ADAL" clId="{04ACF881-709C-45E1-93AA-54C6BFEB07C1}" dt="2024-06-27T12:42:19.860" v="814" actId="478"/>
          <ac:spMkLst>
            <pc:docMk/>
            <pc:sldMk cId="4095153055" sldId="309"/>
            <ac:spMk id="26" creationId="{883A74F8-B5D2-429B-A008-3BBA6598AFAB}"/>
          </ac:spMkLst>
        </pc:spChg>
        <pc:spChg chg="add mod">
          <ac:chgData name="Sepideh Modgham" userId="4115b3b6-c566-49ec-8cd3-2d7651a9555d" providerId="ADAL" clId="{04ACF881-709C-45E1-93AA-54C6BFEB07C1}" dt="2024-06-27T12:34:38.610" v="668" actId="20577"/>
          <ac:spMkLst>
            <pc:docMk/>
            <pc:sldMk cId="4095153055" sldId="309"/>
            <ac:spMk id="27" creationId="{E7AC8CDC-EB07-EBEC-990C-E3C0D364D098}"/>
          </ac:spMkLst>
        </pc:spChg>
        <pc:spChg chg="add mod">
          <ac:chgData name="Sepideh Modgham" userId="4115b3b6-c566-49ec-8cd3-2d7651a9555d" providerId="ADAL" clId="{04ACF881-709C-45E1-93AA-54C6BFEB07C1}" dt="2024-06-27T12:34:51.710" v="671" actId="20577"/>
          <ac:spMkLst>
            <pc:docMk/>
            <pc:sldMk cId="4095153055" sldId="309"/>
            <ac:spMk id="28" creationId="{50F5BC8E-A04E-10A3-992E-EC56679B368B}"/>
          </ac:spMkLst>
        </pc:spChg>
        <pc:spChg chg="add mod">
          <ac:chgData name="Sepideh Modgham" userId="4115b3b6-c566-49ec-8cd3-2d7651a9555d" providerId="ADAL" clId="{04ACF881-709C-45E1-93AA-54C6BFEB07C1}" dt="2024-06-27T12:36:00.668" v="685" actId="1076"/>
          <ac:spMkLst>
            <pc:docMk/>
            <pc:sldMk cId="4095153055" sldId="309"/>
            <ac:spMk id="29" creationId="{7B0D1877-EFEF-450D-82A8-8074BE005180}"/>
          </ac:spMkLst>
        </pc:spChg>
        <pc:spChg chg="add mod">
          <ac:chgData name="Sepideh Modgham" userId="4115b3b6-c566-49ec-8cd3-2d7651a9555d" providerId="ADAL" clId="{04ACF881-709C-45E1-93AA-54C6BFEB07C1}" dt="2024-06-27T12:36:06.856" v="686" actId="1076"/>
          <ac:spMkLst>
            <pc:docMk/>
            <pc:sldMk cId="4095153055" sldId="309"/>
            <ac:spMk id="30" creationId="{A0EA0D2C-8324-1F59-7930-610A6DDE9600}"/>
          </ac:spMkLst>
        </pc:spChg>
        <pc:spChg chg="add mod">
          <ac:chgData name="Sepideh Modgham" userId="4115b3b6-c566-49ec-8cd3-2d7651a9555d" providerId="ADAL" clId="{04ACF881-709C-45E1-93AA-54C6BFEB07C1}" dt="2024-06-27T12:40:29.465" v="769" actId="20577"/>
          <ac:spMkLst>
            <pc:docMk/>
            <pc:sldMk cId="4095153055" sldId="309"/>
            <ac:spMk id="32" creationId="{A15A02CF-FBF8-9771-8B38-3D08CB5B9CEA}"/>
          </ac:spMkLst>
        </pc:spChg>
        <pc:spChg chg="add mod">
          <ac:chgData name="Sepideh Modgham" userId="4115b3b6-c566-49ec-8cd3-2d7651a9555d" providerId="ADAL" clId="{04ACF881-709C-45E1-93AA-54C6BFEB07C1}" dt="2024-06-27T12:41:27.438" v="793" actId="20577"/>
          <ac:spMkLst>
            <pc:docMk/>
            <pc:sldMk cId="4095153055" sldId="309"/>
            <ac:spMk id="33" creationId="{B481D42A-DD1A-4B87-24BD-EC700C7896FB}"/>
          </ac:spMkLst>
        </pc:spChg>
        <pc:spChg chg="add mod">
          <ac:chgData name="Sepideh Modgham" userId="4115b3b6-c566-49ec-8cd3-2d7651a9555d" providerId="ADAL" clId="{04ACF881-709C-45E1-93AA-54C6BFEB07C1}" dt="2024-06-27T12:41:35.240" v="799" actId="20577"/>
          <ac:spMkLst>
            <pc:docMk/>
            <pc:sldMk cId="4095153055" sldId="309"/>
            <ac:spMk id="34" creationId="{17514264-F184-55D6-DCE0-56E5D608F336}"/>
          </ac:spMkLst>
        </pc:spChg>
        <pc:spChg chg="add mod">
          <ac:chgData name="Sepideh Modgham" userId="4115b3b6-c566-49ec-8cd3-2d7651a9555d" providerId="ADAL" clId="{04ACF881-709C-45E1-93AA-54C6BFEB07C1}" dt="2024-06-27T12:41:56.470" v="808" actId="20577"/>
          <ac:spMkLst>
            <pc:docMk/>
            <pc:sldMk cId="4095153055" sldId="309"/>
            <ac:spMk id="35" creationId="{2133BB37-DBE5-634A-AD2C-A09FE9B739EE}"/>
          </ac:spMkLst>
        </pc:spChg>
        <pc:spChg chg="add mod">
          <ac:chgData name="Sepideh Modgham" userId="4115b3b6-c566-49ec-8cd3-2d7651a9555d" providerId="ADAL" clId="{04ACF881-709C-45E1-93AA-54C6BFEB07C1}" dt="2024-06-27T12:42:04.843" v="812" actId="20577"/>
          <ac:spMkLst>
            <pc:docMk/>
            <pc:sldMk cId="4095153055" sldId="309"/>
            <ac:spMk id="36" creationId="{DA4DA952-C118-6986-2BD6-67EC39F6F95B}"/>
          </ac:spMkLst>
        </pc:spChg>
        <pc:cxnChg chg="add mod">
          <ac:chgData name="Sepideh Modgham" userId="4115b3b6-c566-49ec-8cd3-2d7651a9555d" providerId="ADAL" clId="{04ACF881-709C-45E1-93AA-54C6BFEB07C1}" dt="2024-06-27T11:17:58.147" v="395" actId="1076"/>
          <ac:cxnSpMkLst>
            <pc:docMk/>
            <pc:sldMk cId="4095153055" sldId="309"/>
            <ac:cxnSpMk id="5" creationId="{6E03ED71-B0A2-06C4-59F9-A4335CD223AA}"/>
          </ac:cxnSpMkLst>
        </pc:cxnChg>
        <pc:cxnChg chg="add mod">
          <ac:chgData name="Sepideh Modgham" userId="4115b3b6-c566-49ec-8cd3-2d7651a9555d" providerId="ADAL" clId="{04ACF881-709C-45E1-93AA-54C6BFEB07C1}" dt="2024-06-27T12:35:25.906" v="682" actId="1076"/>
          <ac:cxnSpMkLst>
            <pc:docMk/>
            <pc:sldMk cId="4095153055" sldId="309"/>
            <ac:cxnSpMk id="31" creationId="{01DAB5DA-C4CB-2F69-AA5B-3F965D7170CC}"/>
          </ac:cxnSpMkLst>
        </pc:cxnChg>
      </pc:sldChg>
      <pc:sldChg chg="modSp mod modAnim">
        <pc:chgData name="Sepideh Modgham" userId="4115b3b6-c566-49ec-8cd3-2d7651a9555d" providerId="ADAL" clId="{04ACF881-709C-45E1-93AA-54C6BFEB07C1}" dt="2024-06-27T10:50:09.553" v="294" actId="208"/>
        <pc:sldMkLst>
          <pc:docMk/>
          <pc:sldMk cId="3104982379" sldId="311"/>
        </pc:sldMkLst>
        <pc:spChg chg="mod">
          <ac:chgData name="Sepideh Modgham" userId="4115b3b6-c566-49ec-8cd3-2d7651a9555d" providerId="ADAL" clId="{04ACF881-709C-45E1-93AA-54C6BFEB07C1}" dt="2024-06-27T10:42:29.713" v="289" actId="120"/>
          <ac:spMkLst>
            <pc:docMk/>
            <pc:sldMk cId="3104982379" sldId="311"/>
            <ac:spMk id="17" creationId="{0DE933A0-2D22-4BF7-A144-4BD063FF080B}"/>
          </ac:spMkLst>
        </pc:spChg>
        <pc:spChg chg="mod">
          <ac:chgData name="Sepideh Modgham" userId="4115b3b6-c566-49ec-8cd3-2d7651a9555d" providerId="ADAL" clId="{04ACF881-709C-45E1-93AA-54C6BFEB07C1}" dt="2024-06-27T10:50:09.553" v="294" actId="208"/>
          <ac:spMkLst>
            <pc:docMk/>
            <pc:sldMk cId="3104982379" sldId="311"/>
            <ac:spMk id="24" creationId="{08A3CF5D-397C-4997-8294-C48F4399D762}"/>
          </ac:spMkLst>
        </pc:spChg>
        <pc:cxnChg chg="mod">
          <ac:chgData name="Sepideh Modgham" userId="4115b3b6-c566-49ec-8cd3-2d7651a9555d" providerId="ADAL" clId="{04ACF881-709C-45E1-93AA-54C6BFEB07C1}" dt="2024-06-27T10:44:12.055" v="292" actId="208"/>
          <ac:cxnSpMkLst>
            <pc:docMk/>
            <pc:sldMk cId="3104982379" sldId="311"/>
            <ac:cxnSpMk id="4" creationId="{55AFEE2A-1F0A-45C0-8F91-4DE017CF6803}"/>
          </ac:cxnSpMkLst>
        </pc:cxnChg>
      </pc:sldChg>
      <pc:sldChg chg="del">
        <pc:chgData name="Sepideh Modgham" userId="4115b3b6-c566-49ec-8cd3-2d7651a9555d" providerId="ADAL" clId="{04ACF881-709C-45E1-93AA-54C6BFEB07C1}" dt="2024-06-27T13:20:37.216" v="1316" actId="47"/>
        <pc:sldMkLst>
          <pc:docMk/>
          <pc:sldMk cId="2789877752" sldId="312"/>
        </pc:sldMkLst>
      </pc:sldChg>
      <pc:sldChg chg="addSp delSp modSp mod delAnim modAnim">
        <pc:chgData name="Sepideh Modgham" userId="4115b3b6-c566-49ec-8cd3-2d7651a9555d" providerId="ADAL" clId="{04ACF881-709C-45E1-93AA-54C6BFEB07C1}" dt="2024-06-27T10:35:05.610" v="282" actId="1076"/>
        <pc:sldMkLst>
          <pc:docMk/>
          <pc:sldMk cId="989069675" sldId="313"/>
        </pc:sldMkLst>
        <pc:spChg chg="mod">
          <ac:chgData name="Sepideh Modgham" userId="4115b3b6-c566-49ec-8cd3-2d7651a9555d" providerId="ADAL" clId="{04ACF881-709C-45E1-93AA-54C6BFEB07C1}" dt="2024-06-27T10:35:05.610" v="282" actId="1076"/>
          <ac:spMkLst>
            <pc:docMk/>
            <pc:sldMk cId="989069675" sldId="313"/>
            <ac:spMk id="3" creationId="{08423FF3-04B5-476E-A64C-A7122CF96D75}"/>
          </ac:spMkLst>
        </pc:spChg>
        <pc:spChg chg="mod">
          <ac:chgData name="Sepideh Modgham" userId="4115b3b6-c566-49ec-8cd3-2d7651a9555d" providerId="ADAL" clId="{04ACF881-709C-45E1-93AA-54C6BFEB07C1}" dt="2024-06-27T10:33:45.016" v="280" actId="208"/>
          <ac:spMkLst>
            <pc:docMk/>
            <pc:sldMk cId="989069675" sldId="313"/>
            <ac:spMk id="4" creationId="{5520FF1E-1AA7-4640-B179-A8F69EFCCE72}"/>
          </ac:spMkLst>
        </pc:spChg>
        <pc:spChg chg="add mod">
          <ac:chgData name="Sepideh Modgham" userId="4115b3b6-c566-49ec-8cd3-2d7651a9555d" providerId="ADAL" clId="{04ACF881-709C-45E1-93AA-54C6BFEB07C1}" dt="2024-06-27T10:12:23.846" v="112" actId="122"/>
          <ac:spMkLst>
            <pc:docMk/>
            <pc:sldMk cId="989069675" sldId="313"/>
            <ac:spMk id="5" creationId="{BC546FE6-DFEF-0D32-E64E-2DF8540052E9}"/>
          </ac:spMkLst>
        </pc:spChg>
        <pc:spChg chg="mod">
          <ac:chgData name="Sepideh Modgham" userId="4115b3b6-c566-49ec-8cd3-2d7651a9555d" providerId="ADAL" clId="{04ACF881-709C-45E1-93AA-54C6BFEB07C1}" dt="2024-06-27T10:16:28.974" v="179" actId="1035"/>
          <ac:spMkLst>
            <pc:docMk/>
            <pc:sldMk cId="989069675" sldId="313"/>
            <ac:spMk id="7" creationId="{8FC39691-755A-4EF7-88C4-21F9D1073607}"/>
          </ac:spMkLst>
        </pc:spChg>
        <pc:spChg chg="mod">
          <ac:chgData name="Sepideh Modgham" userId="4115b3b6-c566-49ec-8cd3-2d7651a9555d" providerId="ADAL" clId="{04ACF881-709C-45E1-93AA-54C6BFEB07C1}" dt="2024-06-27T09:59:25.112" v="95" actId="1076"/>
          <ac:spMkLst>
            <pc:docMk/>
            <pc:sldMk cId="989069675" sldId="313"/>
            <ac:spMk id="8" creationId="{242CE952-C364-4D03-8F7F-65B082366470}"/>
          </ac:spMkLst>
        </pc:spChg>
        <pc:spChg chg="mod">
          <ac:chgData name="Sepideh Modgham" userId="4115b3b6-c566-49ec-8cd3-2d7651a9555d" providerId="ADAL" clId="{04ACF881-709C-45E1-93AA-54C6BFEB07C1}" dt="2024-06-27T10:16:47.907" v="224" actId="1036"/>
          <ac:spMkLst>
            <pc:docMk/>
            <pc:sldMk cId="989069675" sldId="313"/>
            <ac:spMk id="9" creationId="{DE9DA6E9-B1ED-413E-9AB0-C5A0664674B2}"/>
          </ac:spMkLst>
        </pc:spChg>
        <pc:spChg chg="mod">
          <ac:chgData name="Sepideh Modgham" userId="4115b3b6-c566-49ec-8cd3-2d7651a9555d" providerId="ADAL" clId="{04ACF881-709C-45E1-93AA-54C6BFEB07C1}" dt="2024-06-27T10:16:59.752" v="240" actId="1035"/>
          <ac:spMkLst>
            <pc:docMk/>
            <pc:sldMk cId="989069675" sldId="313"/>
            <ac:spMk id="10" creationId="{2CC78FFC-6590-45FD-A406-23A5AEFFC195}"/>
          </ac:spMkLst>
        </pc:spChg>
        <pc:spChg chg="del">
          <ac:chgData name="Sepideh Modgham" userId="4115b3b6-c566-49ec-8cd3-2d7651a9555d" providerId="ADAL" clId="{04ACF881-709C-45E1-93AA-54C6BFEB07C1}" dt="2024-06-27T10:12:47.578" v="117" actId="478"/>
          <ac:spMkLst>
            <pc:docMk/>
            <pc:sldMk cId="989069675" sldId="313"/>
            <ac:spMk id="11" creationId="{8DEA6C1C-E47D-49EB-B036-70DBF53F0B67}"/>
          </ac:spMkLst>
        </pc:spChg>
        <pc:spChg chg="del mod">
          <ac:chgData name="Sepideh Modgham" userId="4115b3b6-c566-49ec-8cd3-2d7651a9555d" providerId="ADAL" clId="{04ACF881-709C-45E1-93AA-54C6BFEB07C1}" dt="2024-06-27T10:00:36.870" v="104" actId="478"/>
          <ac:spMkLst>
            <pc:docMk/>
            <pc:sldMk cId="989069675" sldId="313"/>
            <ac:spMk id="12" creationId="{CA16964E-D07E-4E81-9076-1559F5421B22}"/>
          </ac:spMkLst>
        </pc:spChg>
        <pc:spChg chg="del">
          <ac:chgData name="Sepideh Modgham" userId="4115b3b6-c566-49ec-8cd3-2d7651a9555d" providerId="ADAL" clId="{04ACF881-709C-45E1-93AA-54C6BFEB07C1}" dt="2024-06-27T10:13:39.276" v="126" actId="478"/>
          <ac:spMkLst>
            <pc:docMk/>
            <pc:sldMk cId="989069675" sldId="313"/>
            <ac:spMk id="13" creationId="{E72ECE12-E661-48F4-BC35-401336735FAE}"/>
          </ac:spMkLst>
        </pc:spChg>
        <pc:spChg chg="del">
          <ac:chgData name="Sepideh Modgham" userId="4115b3b6-c566-49ec-8cd3-2d7651a9555d" providerId="ADAL" clId="{04ACF881-709C-45E1-93AA-54C6BFEB07C1}" dt="2024-06-27T10:14:00.707" v="134" actId="478"/>
          <ac:spMkLst>
            <pc:docMk/>
            <pc:sldMk cId="989069675" sldId="313"/>
            <ac:spMk id="14" creationId="{4398BD65-E2C5-4CB2-8E12-ECC79F9A34AC}"/>
          </ac:spMkLst>
        </pc:spChg>
        <pc:spChg chg="mod">
          <ac:chgData name="Sepideh Modgham" userId="4115b3b6-c566-49ec-8cd3-2d7651a9555d" providerId="ADAL" clId="{04ACF881-709C-45E1-93AA-54C6BFEB07C1}" dt="2024-06-27T10:33:14.180" v="277" actId="208"/>
          <ac:spMkLst>
            <pc:docMk/>
            <pc:sldMk cId="989069675" sldId="313"/>
            <ac:spMk id="15" creationId="{700450C0-AD34-4384-ABB6-8EF6171A5964}"/>
          </ac:spMkLst>
        </pc:spChg>
        <pc:spChg chg="add mod">
          <ac:chgData name="Sepideh Modgham" userId="4115b3b6-c566-49ec-8cd3-2d7651a9555d" providerId="ADAL" clId="{04ACF881-709C-45E1-93AA-54C6BFEB07C1}" dt="2024-06-27T10:16:24.103" v="169" actId="1035"/>
          <ac:spMkLst>
            <pc:docMk/>
            <pc:sldMk cId="989069675" sldId="313"/>
            <ac:spMk id="16" creationId="{2D08E90A-D799-C710-BF63-97B43DC2F4E0}"/>
          </ac:spMkLst>
        </pc:spChg>
        <pc:spChg chg="add mod">
          <ac:chgData name="Sepideh Modgham" userId="4115b3b6-c566-49ec-8cd3-2d7651a9555d" providerId="ADAL" clId="{04ACF881-709C-45E1-93AA-54C6BFEB07C1}" dt="2024-06-27T10:16:36.918" v="194" actId="1035"/>
          <ac:spMkLst>
            <pc:docMk/>
            <pc:sldMk cId="989069675" sldId="313"/>
            <ac:spMk id="18" creationId="{AA1F6CDE-E783-3CD5-3DBD-0A7F30E6C0B5}"/>
          </ac:spMkLst>
        </pc:spChg>
        <pc:spChg chg="add mod">
          <ac:chgData name="Sepideh Modgham" userId="4115b3b6-c566-49ec-8cd3-2d7651a9555d" providerId="ADAL" clId="{04ACF881-709C-45E1-93AA-54C6BFEB07C1}" dt="2024-06-27T10:16:54.784" v="231" actId="1035"/>
          <ac:spMkLst>
            <pc:docMk/>
            <pc:sldMk cId="989069675" sldId="313"/>
            <ac:spMk id="19" creationId="{CB69E1BB-0A1B-B181-19A3-26FEBBA956B6}"/>
          </ac:spMkLst>
        </pc:spChg>
      </pc:sldChg>
      <pc:sldChg chg="addSp delSp modSp mod delAnim modAnim">
        <pc:chgData name="Sepideh Modgham" userId="4115b3b6-c566-49ec-8cd3-2d7651a9555d" providerId="ADAL" clId="{04ACF881-709C-45E1-93AA-54C6BFEB07C1}" dt="2024-06-27T13:54:39.375" v="1563" actId="478"/>
        <pc:sldMkLst>
          <pc:docMk/>
          <pc:sldMk cId="2903196508" sldId="314"/>
        </pc:sldMkLst>
        <pc:spChg chg="del mod">
          <ac:chgData name="Sepideh Modgham" userId="4115b3b6-c566-49ec-8cd3-2d7651a9555d" providerId="ADAL" clId="{04ACF881-709C-45E1-93AA-54C6BFEB07C1}" dt="2024-06-27T13:54:33.306" v="1562" actId="478"/>
          <ac:spMkLst>
            <pc:docMk/>
            <pc:sldMk cId="2903196508" sldId="314"/>
            <ac:spMk id="2" creationId="{D2ED2B26-DBA7-4272-A845-92AB45D59D5C}"/>
          </ac:spMkLst>
        </pc:spChg>
        <pc:spChg chg="del mod">
          <ac:chgData name="Sepideh Modgham" userId="4115b3b6-c566-49ec-8cd3-2d7651a9555d" providerId="ADAL" clId="{04ACF881-709C-45E1-93AA-54C6BFEB07C1}" dt="2024-06-27T13:20:54.488" v="1319"/>
          <ac:spMkLst>
            <pc:docMk/>
            <pc:sldMk cId="2903196508" sldId="314"/>
            <ac:spMk id="3" creationId="{88315DF6-7E15-47D1-AA15-52C157314EE1}"/>
          </ac:spMkLst>
        </pc:spChg>
        <pc:spChg chg="add mod">
          <ac:chgData name="Sepideh Modgham" userId="4115b3b6-c566-49ec-8cd3-2d7651a9555d" providerId="ADAL" clId="{04ACF881-709C-45E1-93AA-54C6BFEB07C1}" dt="2024-06-27T13:27:40.780" v="1440" actId="20577"/>
          <ac:spMkLst>
            <pc:docMk/>
            <pc:sldMk cId="2903196508" sldId="314"/>
            <ac:spMk id="4" creationId="{E1FFF8BA-4E4F-50E7-EE0A-A72A98BEE600}"/>
          </ac:spMkLst>
        </pc:spChg>
        <pc:spChg chg="add mod">
          <ac:chgData name="Sepideh Modgham" userId="4115b3b6-c566-49ec-8cd3-2d7651a9555d" providerId="ADAL" clId="{04ACF881-709C-45E1-93AA-54C6BFEB07C1}" dt="2024-06-27T13:29:44.754" v="1488" actId="20577"/>
          <ac:spMkLst>
            <pc:docMk/>
            <pc:sldMk cId="2903196508" sldId="314"/>
            <ac:spMk id="5" creationId="{218D52B0-78BF-4FA7-5FAF-380FC50B58E2}"/>
          </ac:spMkLst>
        </pc:spChg>
        <pc:spChg chg="mod">
          <ac:chgData name="Sepideh Modgham" userId="4115b3b6-c566-49ec-8cd3-2d7651a9555d" providerId="ADAL" clId="{04ACF881-709C-45E1-93AA-54C6BFEB07C1}" dt="2024-06-27T13:21:55.228" v="1434" actId="20577"/>
          <ac:spMkLst>
            <pc:docMk/>
            <pc:sldMk cId="2903196508" sldId="314"/>
            <ac:spMk id="6" creationId="{00000000-0000-0000-0000-000000000000}"/>
          </ac:spMkLst>
        </pc:spChg>
        <pc:spChg chg="add mod">
          <ac:chgData name="Sepideh Modgham" userId="4115b3b6-c566-49ec-8cd3-2d7651a9555d" providerId="ADAL" clId="{04ACF881-709C-45E1-93AA-54C6BFEB07C1}" dt="2024-06-27T13:53:23.850" v="1512" actId="20577"/>
          <ac:spMkLst>
            <pc:docMk/>
            <pc:sldMk cId="2903196508" sldId="314"/>
            <ac:spMk id="7" creationId="{08C42E48-E8F7-CF34-69E5-54318D22BC53}"/>
          </ac:spMkLst>
        </pc:spChg>
        <pc:spChg chg="add mod">
          <ac:chgData name="Sepideh Modgham" userId="4115b3b6-c566-49ec-8cd3-2d7651a9555d" providerId="ADAL" clId="{04ACF881-709C-45E1-93AA-54C6BFEB07C1}" dt="2024-06-27T13:53:49.149" v="1529" actId="20577"/>
          <ac:spMkLst>
            <pc:docMk/>
            <pc:sldMk cId="2903196508" sldId="314"/>
            <ac:spMk id="8" creationId="{5F6432D8-EC8A-38C3-41AE-41A79C9C9B26}"/>
          </ac:spMkLst>
        </pc:spChg>
        <pc:spChg chg="add del mod">
          <ac:chgData name="Sepideh Modgham" userId="4115b3b6-c566-49ec-8cd3-2d7651a9555d" providerId="ADAL" clId="{04ACF881-709C-45E1-93AA-54C6BFEB07C1}" dt="2024-06-27T13:52:54.956" v="1489" actId="478"/>
          <ac:spMkLst>
            <pc:docMk/>
            <pc:sldMk cId="2903196508" sldId="314"/>
            <ac:spMk id="9" creationId="{3FD045BA-756A-8747-87C9-CD33DCFAABFF}"/>
          </ac:spMkLst>
        </pc:spChg>
        <pc:spChg chg="add mod">
          <ac:chgData name="Sepideh Modgham" userId="4115b3b6-c566-49ec-8cd3-2d7651a9555d" providerId="ADAL" clId="{04ACF881-709C-45E1-93AA-54C6BFEB07C1}" dt="2024-06-27T13:54:25.732" v="1561" actId="6549"/>
          <ac:spMkLst>
            <pc:docMk/>
            <pc:sldMk cId="2903196508" sldId="314"/>
            <ac:spMk id="10" creationId="{EA4C12E3-FEA9-8FBB-974D-B8461FBB4A17}"/>
          </ac:spMkLst>
        </pc:spChg>
        <pc:spChg chg="mod">
          <ac:chgData name="Sepideh Modgham" userId="4115b3b6-c566-49ec-8cd3-2d7651a9555d" providerId="ADAL" clId="{04ACF881-709C-45E1-93AA-54C6BFEB07C1}" dt="2024-06-27T13:22:01.395" v="1435" actId="1076"/>
          <ac:spMkLst>
            <pc:docMk/>
            <pc:sldMk cId="2903196508" sldId="314"/>
            <ac:spMk id="11" creationId="{2BF6B688-9C8B-4E2C-8773-D96E73CBBA97}"/>
          </ac:spMkLst>
        </pc:spChg>
        <pc:spChg chg="del mod">
          <ac:chgData name="Sepideh Modgham" userId="4115b3b6-c566-49ec-8cd3-2d7651a9555d" providerId="ADAL" clId="{04ACF881-709C-45E1-93AA-54C6BFEB07C1}" dt="2024-06-27T13:54:33.306" v="1562" actId="478"/>
          <ac:spMkLst>
            <pc:docMk/>
            <pc:sldMk cId="2903196508" sldId="314"/>
            <ac:spMk id="12" creationId="{46D62667-C12E-42A0-9F35-1F9B12C17DD6}"/>
          </ac:spMkLst>
        </pc:spChg>
        <pc:spChg chg="del mod">
          <ac:chgData name="Sepideh Modgham" userId="4115b3b6-c566-49ec-8cd3-2d7651a9555d" providerId="ADAL" clId="{04ACF881-709C-45E1-93AA-54C6BFEB07C1}" dt="2024-06-27T13:54:33.306" v="1562" actId="478"/>
          <ac:spMkLst>
            <pc:docMk/>
            <pc:sldMk cId="2903196508" sldId="314"/>
            <ac:spMk id="13" creationId="{EC1DE6E0-993D-45A0-8770-8DA8E253953F}"/>
          </ac:spMkLst>
        </pc:spChg>
        <pc:spChg chg="del mod">
          <ac:chgData name="Sepideh Modgham" userId="4115b3b6-c566-49ec-8cd3-2d7651a9555d" providerId="ADAL" clId="{04ACF881-709C-45E1-93AA-54C6BFEB07C1}" dt="2024-06-27T13:54:33.306" v="1562" actId="478"/>
          <ac:spMkLst>
            <pc:docMk/>
            <pc:sldMk cId="2903196508" sldId="314"/>
            <ac:spMk id="14" creationId="{DB81E378-8226-492D-8E9F-AFF3A6141225}"/>
          </ac:spMkLst>
        </pc:spChg>
        <pc:spChg chg="del mod">
          <ac:chgData name="Sepideh Modgham" userId="4115b3b6-c566-49ec-8cd3-2d7651a9555d" providerId="ADAL" clId="{04ACF881-709C-45E1-93AA-54C6BFEB07C1}" dt="2024-06-27T13:54:39.375" v="1563" actId="478"/>
          <ac:spMkLst>
            <pc:docMk/>
            <pc:sldMk cId="2903196508" sldId="314"/>
            <ac:spMk id="16" creationId="{BD1A00A7-C535-48D2-8E2D-B50B00B3F3F4}"/>
          </ac:spMkLst>
        </pc:spChg>
      </pc:sldChg>
      <pc:sldChg chg="addSp delSp modSp add mod delAnim modAnim">
        <pc:chgData name="Sepideh Modgham" userId="4115b3b6-c566-49ec-8cd3-2d7651a9555d" providerId="ADAL" clId="{04ACF881-709C-45E1-93AA-54C6BFEB07C1}" dt="2024-06-27T13:16:48.702" v="1315" actId="1035"/>
        <pc:sldMkLst>
          <pc:docMk/>
          <pc:sldMk cId="194603511" sldId="322"/>
        </pc:sldMkLst>
        <pc:spChg chg="mod">
          <ac:chgData name="Sepideh Modgham" userId="4115b3b6-c566-49ec-8cd3-2d7651a9555d" providerId="ADAL" clId="{04ACF881-709C-45E1-93AA-54C6BFEB07C1}" dt="2024-06-27T12:51:01.029" v="840"/>
          <ac:spMkLst>
            <pc:docMk/>
            <pc:sldMk cId="194603511" sldId="322"/>
            <ac:spMk id="3" creationId="{04661A6D-6656-FB86-7E66-AE02C82CE984}"/>
          </ac:spMkLst>
        </pc:spChg>
        <pc:spChg chg="mod">
          <ac:chgData name="Sepideh Modgham" userId="4115b3b6-c566-49ec-8cd3-2d7651a9555d" providerId="ADAL" clId="{04ACF881-709C-45E1-93AA-54C6BFEB07C1}" dt="2024-06-27T12:53:46.375" v="869" actId="20577"/>
          <ac:spMkLst>
            <pc:docMk/>
            <pc:sldMk cId="194603511" sldId="322"/>
            <ac:spMk id="4" creationId="{45CD9923-CAFC-47E8-7138-F07144C22C01}"/>
          </ac:spMkLst>
        </pc:spChg>
        <pc:spChg chg="mod">
          <ac:chgData name="Sepideh Modgham" userId="4115b3b6-c566-49ec-8cd3-2d7651a9555d" providerId="ADAL" clId="{04ACF881-709C-45E1-93AA-54C6BFEB07C1}" dt="2024-06-27T12:56:13.574" v="892" actId="1076"/>
          <ac:spMkLst>
            <pc:docMk/>
            <pc:sldMk cId="194603511" sldId="322"/>
            <ac:spMk id="7" creationId="{94A6B8EE-8D89-09BE-9222-AC2C3D65D038}"/>
          </ac:spMkLst>
        </pc:spChg>
        <pc:spChg chg="del mod">
          <ac:chgData name="Sepideh Modgham" userId="4115b3b6-c566-49ec-8cd3-2d7651a9555d" providerId="ADAL" clId="{04ACF881-709C-45E1-93AA-54C6BFEB07C1}" dt="2024-06-27T12:57:16.905" v="901" actId="478"/>
          <ac:spMkLst>
            <pc:docMk/>
            <pc:sldMk cId="194603511" sldId="322"/>
            <ac:spMk id="8" creationId="{C3E79298-0293-898A-83A6-B99668C8CCCE}"/>
          </ac:spMkLst>
        </pc:spChg>
        <pc:spChg chg="mod">
          <ac:chgData name="Sepideh Modgham" userId="4115b3b6-c566-49ec-8cd3-2d7651a9555d" providerId="ADAL" clId="{04ACF881-709C-45E1-93AA-54C6BFEB07C1}" dt="2024-06-27T13:06:13.660" v="1067" actId="20577"/>
          <ac:spMkLst>
            <pc:docMk/>
            <pc:sldMk cId="194603511" sldId="322"/>
            <ac:spMk id="9" creationId="{04758DFD-E958-100D-0DCD-B0C53DAEA3D8}"/>
          </ac:spMkLst>
        </pc:spChg>
        <pc:spChg chg="mod">
          <ac:chgData name="Sepideh Modgham" userId="4115b3b6-c566-49ec-8cd3-2d7651a9555d" providerId="ADAL" clId="{04ACF881-709C-45E1-93AA-54C6BFEB07C1}" dt="2024-06-27T13:06:49.039" v="1092" actId="20577"/>
          <ac:spMkLst>
            <pc:docMk/>
            <pc:sldMk cId="194603511" sldId="322"/>
            <ac:spMk id="10" creationId="{AD09A7C4-B705-0405-72CB-8D80757EF1A2}"/>
          </ac:spMkLst>
        </pc:spChg>
        <pc:spChg chg="mod">
          <ac:chgData name="Sepideh Modgham" userId="4115b3b6-c566-49ec-8cd3-2d7651a9555d" providerId="ADAL" clId="{04ACF881-709C-45E1-93AA-54C6BFEB07C1}" dt="2024-06-27T12:54:23.070" v="871" actId="20577"/>
          <ac:spMkLst>
            <pc:docMk/>
            <pc:sldMk cId="194603511" sldId="322"/>
            <ac:spMk id="11" creationId="{2BF6B688-9C8B-4E2C-8773-D96E73CBBA97}"/>
          </ac:spMkLst>
        </pc:spChg>
        <pc:spChg chg="mod">
          <ac:chgData name="Sepideh Modgham" userId="4115b3b6-c566-49ec-8cd3-2d7651a9555d" providerId="ADAL" clId="{04ACF881-709C-45E1-93AA-54C6BFEB07C1}" dt="2024-06-27T12:51:01.029" v="840"/>
          <ac:spMkLst>
            <pc:docMk/>
            <pc:sldMk cId="194603511" sldId="322"/>
            <ac:spMk id="12" creationId="{369C831F-3F7D-D294-EF53-F2D112F5DBA4}"/>
          </ac:spMkLst>
        </pc:spChg>
        <pc:spChg chg="mod">
          <ac:chgData name="Sepideh Modgham" userId="4115b3b6-c566-49ec-8cd3-2d7651a9555d" providerId="ADAL" clId="{04ACF881-709C-45E1-93AA-54C6BFEB07C1}" dt="2024-06-27T12:51:01.029" v="840"/>
          <ac:spMkLst>
            <pc:docMk/>
            <pc:sldMk cId="194603511" sldId="322"/>
            <ac:spMk id="13" creationId="{F56464DD-54A6-79B0-2C2A-7B9EC3127FAB}"/>
          </ac:spMkLst>
        </pc:spChg>
        <pc:spChg chg="add mod">
          <ac:chgData name="Sepideh Modgham" userId="4115b3b6-c566-49ec-8cd3-2d7651a9555d" providerId="ADAL" clId="{04ACF881-709C-45E1-93AA-54C6BFEB07C1}" dt="2024-06-27T13:05:33.456" v="1060" actId="6549"/>
          <ac:spMkLst>
            <pc:docMk/>
            <pc:sldMk cId="194603511" sldId="322"/>
            <ac:spMk id="14" creationId="{55033FE7-E6C1-D613-0697-64FF813EB286}"/>
          </ac:spMkLst>
        </pc:spChg>
        <pc:spChg chg="mod">
          <ac:chgData name="Sepideh Modgham" userId="4115b3b6-c566-49ec-8cd3-2d7651a9555d" providerId="ADAL" clId="{04ACF881-709C-45E1-93AA-54C6BFEB07C1}" dt="2024-06-27T12:59:18.937" v="941" actId="20577"/>
          <ac:spMkLst>
            <pc:docMk/>
            <pc:sldMk cId="194603511" sldId="322"/>
            <ac:spMk id="15" creationId="{7896D605-82CA-D14B-970E-FE9830102C47}"/>
          </ac:spMkLst>
        </pc:spChg>
        <pc:spChg chg="add mod">
          <ac:chgData name="Sepideh Modgham" userId="4115b3b6-c566-49ec-8cd3-2d7651a9555d" providerId="ADAL" clId="{04ACF881-709C-45E1-93AA-54C6BFEB07C1}" dt="2024-06-27T13:02:12.900" v="984" actId="20577"/>
          <ac:spMkLst>
            <pc:docMk/>
            <pc:sldMk cId="194603511" sldId="322"/>
            <ac:spMk id="16" creationId="{AAD4B395-5BDD-D5EA-6D2D-CE5A554F6F7C}"/>
          </ac:spMkLst>
        </pc:spChg>
        <pc:spChg chg="add mod">
          <ac:chgData name="Sepideh Modgham" userId="4115b3b6-c566-49ec-8cd3-2d7651a9555d" providerId="ADAL" clId="{04ACF881-709C-45E1-93AA-54C6BFEB07C1}" dt="2024-06-27T13:07:50.169" v="1110" actId="20577"/>
          <ac:spMkLst>
            <pc:docMk/>
            <pc:sldMk cId="194603511" sldId="322"/>
            <ac:spMk id="17" creationId="{33A2A1D0-6164-8A05-670A-49A5364B164C}"/>
          </ac:spMkLst>
        </pc:spChg>
        <pc:spChg chg="add mod">
          <ac:chgData name="Sepideh Modgham" userId="4115b3b6-c566-49ec-8cd3-2d7651a9555d" providerId="ADAL" clId="{04ACF881-709C-45E1-93AA-54C6BFEB07C1}" dt="2024-06-27T13:08:18.752" v="1160" actId="20577"/>
          <ac:spMkLst>
            <pc:docMk/>
            <pc:sldMk cId="194603511" sldId="322"/>
            <ac:spMk id="18" creationId="{62189A9F-3804-8115-1EE0-E366717A22A9}"/>
          </ac:spMkLst>
        </pc:spChg>
        <pc:spChg chg="add mod">
          <ac:chgData name="Sepideh Modgham" userId="4115b3b6-c566-49ec-8cd3-2d7651a9555d" providerId="ADAL" clId="{04ACF881-709C-45E1-93AA-54C6BFEB07C1}" dt="2024-06-27T13:07:32.511" v="1095" actId="20577"/>
          <ac:spMkLst>
            <pc:docMk/>
            <pc:sldMk cId="194603511" sldId="322"/>
            <ac:spMk id="19" creationId="{FB135B35-1A76-5799-DD2C-9F11C4AFA237}"/>
          </ac:spMkLst>
        </pc:spChg>
        <pc:spChg chg="add mod">
          <ac:chgData name="Sepideh Modgham" userId="4115b3b6-c566-49ec-8cd3-2d7651a9555d" providerId="ADAL" clId="{04ACF881-709C-45E1-93AA-54C6BFEB07C1}" dt="2024-06-27T13:16:48.702" v="1315" actId="1035"/>
          <ac:spMkLst>
            <pc:docMk/>
            <pc:sldMk cId="194603511" sldId="322"/>
            <ac:spMk id="20" creationId="{2F10548B-EF70-D255-2E01-2600783B6A74}"/>
          </ac:spMkLst>
        </pc:spChg>
        <pc:spChg chg="add mod">
          <ac:chgData name="Sepideh Modgham" userId="4115b3b6-c566-49ec-8cd3-2d7651a9555d" providerId="ADAL" clId="{04ACF881-709C-45E1-93AA-54C6BFEB07C1}" dt="2024-06-27T13:15:01.855" v="1306" actId="1076"/>
          <ac:spMkLst>
            <pc:docMk/>
            <pc:sldMk cId="194603511" sldId="322"/>
            <ac:spMk id="21" creationId="{27037A0A-4C70-8581-5BEA-FC1246704D04}"/>
          </ac:spMkLst>
        </pc:spChg>
        <pc:spChg chg="add mod">
          <ac:chgData name="Sepideh Modgham" userId="4115b3b6-c566-49ec-8cd3-2d7651a9555d" providerId="ADAL" clId="{04ACF881-709C-45E1-93AA-54C6BFEB07C1}" dt="2024-06-27T13:15:21.222" v="1308" actId="1076"/>
          <ac:spMkLst>
            <pc:docMk/>
            <pc:sldMk cId="194603511" sldId="322"/>
            <ac:spMk id="22" creationId="{5290E4BB-9221-312C-AC17-FD987ACEB83B}"/>
          </ac:spMkLst>
        </pc:spChg>
        <pc:spChg chg="add mod">
          <ac:chgData name="Sepideh Modgham" userId="4115b3b6-c566-49ec-8cd3-2d7651a9555d" providerId="ADAL" clId="{04ACF881-709C-45E1-93AA-54C6BFEB07C1}" dt="2024-06-27T13:12:29.679" v="1234" actId="6549"/>
          <ac:spMkLst>
            <pc:docMk/>
            <pc:sldMk cId="194603511" sldId="322"/>
            <ac:spMk id="23" creationId="{7D2D7211-3B7A-2BEF-21C7-3B6ADAB9C0D7}"/>
          </ac:spMkLst>
        </pc:spChg>
        <pc:spChg chg="del">
          <ac:chgData name="Sepideh Modgham" userId="4115b3b6-c566-49ec-8cd3-2d7651a9555d" providerId="ADAL" clId="{04ACF881-709C-45E1-93AA-54C6BFEB07C1}" dt="2024-06-27T13:01:22.903" v="942" actId="478"/>
          <ac:spMkLst>
            <pc:docMk/>
            <pc:sldMk cId="194603511" sldId="322"/>
            <ac:spMk id="27" creationId="{E7AC8CDC-EB07-EBEC-990C-E3C0D364D098}"/>
          </ac:spMkLst>
        </pc:spChg>
        <pc:spChg chg="del">
          <ac:chgData name="Sepideh Modgham" userId="4115b3b6-c566-49ec-8cd3-2d7651a9555d" providerId="ADAL" clId="{04ACF881-709C-45E1-93AA-54C6BFEB07C1}" dt="2024-06-27T13:01:22.903" v="942" actId="478"/>
          <ac:spMkLst>
            <pc:docMk/>
            <pc:sldMk cId="194603511" sldId="322"/>
            <ac:spMk id="28" creationId="{50F5BC8E-A04E-10A3-992E-EC56679B368B}"/>
          </ac:spMkLst>
        </pc:spChg>
        <pc:spChg chg="del">
          <ac:chgData name="Sepideh Modgham" userId="4115b3b6-c566-49ec-8cd3-2d7651a9555d" providerId="ADAL" clId="{04ACF881-709C-45E1-93AA-54C6BFEB07C1}" dt="2024-06-27T13:01:22.903" v="942" actId="478"/>
          <ac:spMkLst>
            <pc:docMk/>
            <pc:sldMk cId="194603511" sldId="322"/>
            <ac:spMk id="29" creationId="{7B0D1877-EFEF-450D-82A8-8074BE005180}"/>
          </ac:spMkLst>
        </pc:spChg>
        <pc:spChg chg="del">
          <ac:chgData name="Sepideh Modgham" userId="4115b3b6-c566-49ec-8cd3-2d7651a9555d" providerId="ADAL" clId="{04ACF881-709C-45E1-93AA-54C6BFEB07C1}" dt="2024-06-27T13:01:22.903" v="942" actId="478"/>
          <ac:spMkLst>
            <pc:docMk/>
            <pc:sldMk cId="194603511" sldId="322"/>
            <ac:spMk id="30" creationId="{A0EA0D2C-8324-1F59-7930-610A6DDE9600}"/>
          </ac:spMkLst>
        </pc:spChg>
        <pc:spChg chg="mod">
          <ac:chgData name="Sepideh Modgham" userId="4115b3b6-c566-49ec-8cd3-2d7651a9555d" providerId="ADAL" clId="{04ACF881-709C-45E1-93AA-54C6BFEB07C1}" dt="2024-06-27T13:09:31.130" v="1187" actId="20577"/>
          <ac:spMkLst>
            <pc:docMk/>
            <pc:sldMk cId="194603511" sldId="322"/>
            <ac:spMk id="32" creationId="{A15A02CF-FBF8-9771-8B38-3D08CB5B9CEA}"/>
          </ac:spMkLst>
        </pc:spChg>
        <pc:spChg chg="del">
          <ac:chgData name="Sepideh Modgham" userId="4115b3b6-c566-49ec-8cd3-2d7651a9555d" providerId="ADAL" clId="{04ACF881-709C-45E1-93AA-54C6BFEB07C1}" dt="2024-06-27T13:09:40.449" v="1188" actId="478"/>
          <ac:spMkLst>
            <pc:docMk/>
            <pc:sldMk cId="194603511" sldId="322"/>
            <ac:spMk id="33" creationId="{B481D42A-DD1A-4B87-24BD-EC700C7896FB}"/>
          </ac:spMkLst>
        </pc:spChg>
        <pc:spChg chg="del">
          <ac:chgData name="Sepideh Modgham" userId="4115b3b6-c566-49ec-8cd3-2d7651a9555d" providerId="ADAL" clId="{04ACF881-709C-45E1-93AA-54C6BFEB07C1}" dt="2024-06-27T13:09:40.449" v="1188" actId="478"/>
          <ac:spMkLst>
            <pc:docMk/>
            <pc:sldMk cId="194603511" sldId="322"/>
            <ac:spMk id="34" creationId="{17514264-F184-55D6-DCE0-56E5D608F336}"/>
          </ac:spMkLst>
        </pc:spChg>
        <pc:spChg chg="del">
          <ac:chgData name="Sepideh Modgham" userId="4115b3b6-c566-49ec-8cd3-2d7651a9555d" providerId="ADAL" clId="{04ACF881-709C-45E1-93AA-54C6BFEB07C1}" dt="2024-06-27T13:09:40.449" v="1188" actId="478"/>
          <ac:spMkLst>
            <pc:docMk/>
            <pc:sldMk cId="194603511" sldId="322"/>
            <ac:spMk id="35" creationId="{2133BB37-DBE5-634A-AD2C-A09FE9B739EE}"/>
          </ac:spMkLst>
        </pc:spChg>
        <pc:spChg chg="del">
          <ac:chgData name="Sepideh Modgham" userId="4115b3b6-c566-49ec-8cd3-2d7651a9555d" providerId="ADAL" clId="{04ACF881-709C-45E1-93AA-54C6BFEB07C1}" dt="2024-06-27T13:09:40.449" v="1188" actId="478"/>
          <ac:spMkLst>
            <pc:docMk/>
            <pc:sldMk cId="194603511" sldId="322"/>
            <ac:spMk id="36" creationId="{DA4DA952-C118-6986-2BD6-67EC39F6F95B}"/>
          </ac:spMkLst>
        </pc:spChg>
        <pc:grpChg chg="add mod">
          <ac:chgData name="Sepideh Modgham" userId="4115b3b6-c566-49ec-8cd3-2d7651a9555d" providerId="ADAL" clId="{04ACF881-709C-45E1-93AA-54C6BFEB07C1}" dt="2024-06-27T12:51:06.634" v="858" actId="1038"/>
          <ac:grpSpMkLst>
            <pc:docMk/>
            <pc:sldMk cId="194603511" sldId="322"/>
            <ac:grpSpMk id="2" creationId="{4A8F9484-9963-82B0-AD22-F6C33E7CBD3E}"/>
          </ac:grpSpMkLst>
        </pc:grpChg>
        <pc:cxnChg chg="mod">
          <ac:chgData name="Sepideh Modgham" userId="4115b3b6-c566-49ec-8cd3-2d7651a9555d" providerId="ADAL" clId="{04ACF881-709C-45E1-93AA-54C6BFEB07C1}" dt="2024-06-27T13:10:30.905" v="1194" actId="14100"/>
          <ac:cxnSpMkLst>
            <pc:docMk/>
            <pc:sldMk cId="194603511" sldId="322"/>
            <ac:cxnSpMk id="5" creationId="{6E03ED71-B0A2-06C4-59F9-A4335CD223AA}"/>
          </ac:cxnSpMkLst>
        </pc:cxnChg>
        <pc:cxnChg chg="mod">
          <ac:chgData name="Sepideh Modgham" userId="4115b3b6-c566-49ec-8cd3-2d7651a9555d" providerId="ADAL" clId="{04ACF881-709C-45E1-93AA-54C6BFEB07C1}" dt="2024-06-27T13:10:37.842" v="1195" actId="14100"/>
          <ac:cxnSpMkLst>
            <pc:docMk/>
            <pc:sldMk cId="194603511" sldId="322"/>
            <ac:cxnSpMk id="31" creationId="{01DAB5DA-C4CB-2F69-AA5B-3F965D7170CC}"/>
          </ac:cxnSpMkLst>
        </pc:cxnChg>
      </pc:sldChg>
    </pc:docChg>
  </pc:docChgLst>
  <pc:docChgLst>
    <pc:chgData name="Sepideh Modgham" userId="4115b3b6-c566-49ec-8cd3-2d7651a9555d" providerId="ADAL" clId="{B7BD3776-CC3C-41DA-BF8E-6E6D8D87078E}"/>
    <pc:docChg chg="undo custSel addSld delSld modSld">
      <pc:chgData name="Sepideh Modgham" userId="4115b3b6-c566-49ec-8cd3-2d7651a9555d" providerId="ADAL" clId="{B7BD3776-CC3C-41DA-BF8E-6E6D8D87078E}" dt="2024-08-21T09:14:45.567" v="1203" actId="6549"/>
      <pc:docMkLst>
        <pc:docMk/>
      </pc:docMkLst>
      <pc:sldChg chg="modSp mod">
        <pc:chgData name="Sepideh Modgham" userId="4115b3b6-c566-49ec-8cd3-2d7651a9555d" providerId="ADAL" clId="{B7BD3776-CC3C-41DA-BF8E-6E6D8D87078E}" dt="2024-08-07T10:13:12.472" v="1103"/>
        <pc:sldMkLst>
          <pc:docMk/>
          <pc:sldMk cId="4183809300" sldId="296"/>
        </pc:sldMkLst>
        <pc:spChg chg="mod">
          <ac:chgData name="Sepideh Modgham" userId="4115b3b6-c566-49ec-8cd3-2d7651a9555d" providerId="ADAL" clId="{B7BD3776-CC3C-41DA-BF8E-6E6D8D87078E}" dt="2024-08-07T10:13:12.472" v="1103"/>
          <ac:spMkLst>
            <pc:docMk/>
            <pc:sldMk cId="4183809300" sldId="296"/>
            <ac:spMk id="3" creationId="{00000000-0000-0000-0000-000000000000}"/>
          </ac:spMkLst>
        </pc:spChg>
        <pc:spChg chg="mod">
          <ac:chgData name="Sepideh Modgham" userId="4115b3b6-c566-49ec-8cd3-2d7651a9555d" providerId="ADAL" clId="{B7BD3776-CC3C-41DA-BF8E-6E6D8D87078E}" dt="2024-07-29T12:07:04.014" v="1098" actId="20577"/>
          <ac:spMkLst>
            <pc:docMk/>
            <pc:sldMk cId="4183809300" sldId="296"/>
            <ac:spMk id="5" creationId="{00000000-0000-0000-0000-000000000000}"/>
          </ac:spMkLst>
        </pc:spChg>
      </pc:sldChg>
      <pc:sldChg chg="modSp mod">
        <pc:chgData name="Sepideh Modgham" userId="4115b3b6-c566-49ec-8cd3-2d7651a9555d" providerId="ADAL" clId="{B7BD3776-CC3C-41DA-BF8E-6E6D8D87078E}" dt="2024-08-21T09:14:45.567" v="1203" actId="6549"/>
        <pc:sldMkLst>
          <pc:docMk/>
          <pc:sldMk cId="2560104069" sldId="297"/>
        </pc:sldMkLst>
        <pc:spChg chg="mod">
          <ac:chgData name="Sepideh Modgham" userId="4115b3b6-c566-49ec-8cd3-2d7651a9555d" providerId="ADAL" clId="{B7BD3776-CC3C-41DA-BF8E-6E6D8D87078E}" dt="2024-08-21T09:14:45.567" v="1203" actId="6549"/>
          <ac:spMkLst>
            <pc:docMk/>
            <pc:sldMk cId="2560104069" sldId="297"/>
            <ac:spMk id="3" creationId="{08423FF3-04B5-476E-A64C-A7122CF96D75}"/>
          </ac:spMkLst>
        </pc:spChg>
      </pc:sldChg>
      <pc:sldChg chg="addSp modSp mod">
        <pc:chgData name="Sepideh Modgham" userId="4115b3b6-c566-49ec-8cd3-2d7651a9555d" providerId="ADAL" clId="{B7BD3776-CC3C-41DA-BF8E-6E6D8D87078E}" dt="2024-08-07T13:13:31.400" v="1202" actId="14100"/>
        <pc:sldMkLst>
          <pc:docMk/>
          <pc:sldMk cId="4122723813" sldId="305"/>
        </pc:sldMkLst>
        <pc:spChg chg="mod">
          <ac:chgData name="Sepideh Modgham" userId="4115b3b6-c566-49ec-8cd3-2d7651a9555d" providerId="ADAL" clId="{B7BD3776-CC3C-41DA-BF8E-6E6D8D87078E}" dt="2024-08-07T13:12:26.790" v="1200" actId="20577"/>
          <ac:spMkLst>
            <pc:docMk/>
            <pc:sldMk cId="4122723813" sldId="305"/>
            <ac:spMk id="6" creationId="{00000000-0000-0000-0000-000000000000}"/>
          </ac:spMkLst>
        </pc:spChg>
        <pc:picChg chg="add mod">
          <ac:chgData name="Sepideh Modgham" userId="4115b3b6-c566-49ec-8cd3-2d7651a9555d" providerId="ADAL" clId="{B7BD3776-CC3C-41DA-BF8E-6E6D8D87078E}" dt="2024-08-07T13:13:31.400" v="1202" actId="14100"/>
          <ac:picMkLst>
            <pc:docMk/>
            <pc:sldMk cId="4122723813" sldId="305"/>
            <ac:picMk id="3" creationId="{490E78A8-8C56-6C05-80C6-A99E37E6C54C}"/>
          </ac:picMkLst>
        </pc:picChg>
      </pc:sldChg>
      <pc:sldChg chg="addSp delSp modSp mod delAnim modAnim">
        <pc:chgData name="Sepideh Modgham" userId="4115b3b6-c566-49ec-8cd3-2d7651a9555d" providerId="ADAL" clId="{B7BD3776-CC3C-41DA-BF8E-6E6D8D87078E}" dt="2024-08-07T13:11:55.724" v="1190" actId="113"/>
        <pc:sldMkLst>
          <pc:docMk/>
          <pc:sldMk cId="666632927" sldId="306"/>
        </pc:sldMkLst>
        <pc:spChg chg="add mod">
          <ac:chgData name="Sepideh Modgham" userId="4115b3b6-c566-49ec-8cd3-2d7651a9555d" providerId="ADAL" clId="{B7BD3776-CC3C-41DA-BF8E-6E6D8D87078E}" dt="2024-08-07T13:11:52.597" v="1189" actId="113"/>
          <ac:spMkLst>
            <pc:docMk/>
            <pc:sldMk cId="666632927" sldId="306"/>
            <ac:spMk id="3" creationId="{E606CA65-289A-F577-FEF0-98453ECD2C1E}"/>
          </ac:spMkLst>
        </pc:spChg>
        <pc:spChg chg="add mod">
          <ac:chgData name="Sepideh Modgham" userId="4115b3b6-c566-49ec-8cd3-2d7651a9555d" providerId="ADAL" clId="{B7BD3776-CC3C-41DA-BF8E-6E6D8D87078E}" dt="2024-08-07T13:11:55.724" v="1190" actId="113"/>
          <ac:spMkLst>
            <pc:docMk/>
            <pc:sldMk cId="666632927" sldId="306"/>
            <ac:spMk id="4" creationId="{D3E9F10F-19DA-21D5-9C51-737DA8CA6815}"/>
          </ac:spMkLst>
        </pc:spChg>
        <pc:spChg chg="mod">
          <ac:chgData name="Sepideh Modgham" userId="4115b3b6-c566-49ec-8cd3-2d7651a9555d" providerId="ADAL" clId="{B7BD3776-CC3C-41DA-BF8E-6E6D8D87078E}" dt="2024-07-18T11:08:06.797" v="889" actId="6549"/>
          <ac:spMkLst>
            <pc:docMk/>
            <pc:sldMk cId="666632927" sldId="306"/>
            <ac:spMk id="5" creationId="{F4F4220D-4059-4213-A054-6D10FD98FC11}"/>
          </ac:spMkLst>
        </pc:spChg>
        <pc:spChg chg="mod">
          <ac:chgData name="Sepideh Modgham" userId="4115b3b6-c566-49ec-8cd3-2d7651a9555d" providerId="ADAL" clId="{B7BD3776-CC3C-41DA-BF8E-6E6D8D87078E}" dt="2024-07-18T11:07:48.266" v="887" actId="20577"/>
          <ac:spMkLst>
            <pc:docMk/>
            <pc:sldMk cId="666632927" sldId="306"/>
            <ac:spMk id="9" creationId="{8AED154F-ECA5-45AF-8C07-252AF94ACB3E}"/>
          </ac:spMkLst>
        </pc:spChg>
        <pc:spChg chg="mod">
          <ac:chgData name="Sepideh Modgham" userId="4115b3b6-c566-49ec-8cd3-2d7651a9555d" providerId="ADAL" clId="{B7BD3776-CC3C-41DA-BF8E-6E6D8D87078E}" dt="2024-07-18T11:07:20.332" v="880" actId="1076"/>
          <ac:spMkLst>
            <pc:docMk/>
            <pc:sldMk cId="666632927" sldId="306"/>
            <ac:spMk id="10" creationId="{765F223C-4C24-4B26-BDE8-6972CB7DEE77}"/>
          </ac:spMkLst>
        </pc:spChg>
        <pc:spChg chg="mod">
          <ac:chgData name="Sepideh Modgham" userId="4115b3b6-c566-49ec-8cd3-2d7651a9555d" providerId="ADAL" clId="{B7BD3776-CC3C-41DA-BF8E-6E6D8D87078E}" dt="2024-07-18T11:17:37.881" v="895" actId="20577"/>
          <ac:spMkLst>
            <pc:docMk/>
            <pc:sldMk cId="666632927" sldId="306"/>
            <ac:spMk id="12" creationId="{C7046374-57A6-455A-9488-0E41CAC3089A}"/>
          </ac:spMkLst>
        </pc:spChg>
        <pc:spChg chg="del mod">
          <ac:chgData name="Sepideh Modgham" userId="4115b3b6-c566-49ec-8cd3-2d7651a9555d" providerId="ADAL" clId="{B7BD3776-CC3C-41DA-BF8E-6E6D8D87078E}" dt="2024-07-18T11:07:00.127" v="875" actId="478"/>
          <ac:spMkLst>
            <pc:docMk/>
            <pc:sldMk cId="666632927" sldId="306"/>
            <ac:spMk id="13" creationId="{6F56718F-D39E-49C9-B785-F085C3D5C1A7}"/>
          </ac:spMkLst>
        </pc:spChg>
        <pc:spChg chg="del">
          <ac:chgData name="Sepideh Modgham" userId="4115b3b6-c566-49ec-8cd3-2d7651a9555d" providerId="ADAL" clId="{B7BD3776-CC3C-41DA-BF8E-6E6D8D87078E}" dt="2024-07-18T11:16:36.008" v="891" actId="478"/>
          <ac:spMkLst>
            <pc:docMk/>
            <pc:sldMk cId="666632927" sldId="306"/>
            <ac:spMk id="14" creationId="{4B0A4414-B2B2-4361-BE76-A40C6CD89D72}"/>
          </ac:spMkLst>
        </pc:spChg>
        <pc:picChg chg="mod">
          <ac:chgData name="Sepideh Modgham" userId="4115b3b6-c566-49ec-8cd3-2d7651a9555d" providerId="ADAL" clId="{B7BD3776-CC3C-41DA-BF8E-6E6D8D87078E}" dt="2024-07-18T13:55:15.659" v="936" actId="1076"/>
          <ac:picMkLst>
            <pc:docMk/>
            <pc:sldMk cId="666632927" sldId="306"/>
            <ac:picMk id="17" creationId="{BFA4DE57-A748-406A-935E-049539C89C89}"/>
          </ac:picMkLst>
        </pc:picChg>
      </pc:sldChg>
      <pc:sldChg chg="modSp mod">
        <pc:chgData name="Sepideh Modgham" userId="4115b3b6-c566-49ec-8cd3-2d7651a9555d" providerId="ADAL" clId="{B7BD3776-CC3C-41DA-BF8E-6E6D8D87078E}" dt="2024-08-07T13:11:26.384" v="1187" actId="14100"/>
        <pc:sldMkLst>
          <pc:docMk/>
          <pc:sldMk cId="1682069488" sldId="307"/>
        </pc:sldMkLst>
        <pc:spChg chg="mod">
          <ac:chgData name="Sepideh Modgham" userId="4115b3b6-c566-49ec-8cd3-2d7651a9555d" providerId="ADAL" clId="{B7BD3776-CC3C-41DA-BF8E-6E6D8D87078E}" dt="2024-08-07T13:11:20.195" v="1185" actId="14100"/>
          <ac:spMkLst>
            <pc:docMk/>
            <pc:sldMk cId="1682069488" sldId="307"/>
            <ac:spMk id="2" creationId="{00000000-0000-0000-0000-000000000000}"/>
          </ac:spMkLst>
        </pc:spChg>
        <pc:spChg chg="mod">
          <ac:chgData name="Sepideh Modgham" userId="4115b3b6-c566-49ec-8cd3-2d7651a9555d" providerId="ADAL" clId="{B7BD3776-CC3C-41DA-BF8E-6E6D8D87078E}" dt="2024-08-07T13:11:26.384" v="1187" actId="14100"/>
          <ac:spMkLst>
            <pc:docMk/>
            <pc:sldMk cId="1682069488" sldId="307"/>
            <ac:spMk id="13" creationId="{67C388B7-1A23-4796-ABCF-0C990097EFC4}"/>
          </ac:spMkLst>
        </pc:spChg>
      </pc:sldChg>
      <pc:sldChg chg="modSp mod">
        <pc:chgData name="Sepideh Modgham" userId="4115b3b6-c566-49ec-8cd3-2d7651a9555d" providerId="ADAL" clId="{B7BD3776-CC3C-41DA-BF8E-6E6D8D87078E}" dt="2024-08-07T13:11:31.068" v="1188" actId="403"/>
        <pc:sldMkLst>
          <pc:docMk/>
          <pc:sldMk cId="3807406996" sldId="308"/>
        </pc:sldMkLst>
        <pc:spChg chg="mod">
          <ac:chgData name="Sepideh Modgham" userId="4115b3b6-c566-49ec-8cd3-2d7651a9555d" providerId="ADAL" clId="{B7BD3776-CC3C-41DA-BF8E-6E6D8D87078E}" dt="2024-08-07T13:11:31.068" v="1188" actId="403"/>
          <ac:spMkLst>
            <pc:docMk/>
            <pc:sldMk cId="3807406996" sldId="308"/>
            <ac:spMk id="2" creationId="{00000000-0000-0000-0000-000000000000}"/>
          </ac:spMkLst>
        </pc:spChg>
        <pc:spChg chg="mod">
          <ac:chgData name="Sepideh Modgham" userId="4115b3b6-c566-49ec-8cd3-2d7651a9555d" providerId="ADAL" clId="{B7BD3776-CC3C-41DA-BF8E-6E6D8D87078E}" dt="2024-07-18T10:59:06.926" v="862" actId="113"/>
          <ac:spMkLst>
            <pc:docMk/>
            <pc:sldMk cId="3807406996" sldId="308"/>
            <ac:spMk id="4" creationId="{C57022BB-C801-4967-ABF5-F658D988FCFE}"/>
          </ac:spMkLst>
        </pc:spChg>
      </pc:sldChg>
      <pc:sldChg chg="modSp mod">
        <pc:chgData name="Sepideh Modgham" userId="4115b3b6-c566-49ec-8cd3-2d7651a9555d" providerId="ADAL" clId="{B7BD3776-CC3C-41DA-BF8E-6E6D8D87078E}" dt="2024-08-07T13:05:18.963" v="1135" actId="113"/>
        <pc:sldMkLst>
          <pc:docMk/>
          <pc:sldMk cId="4095153055" sldId="309"/>
        </pc:sldMkLst>
        <pc:spChg chg="mod">
          <ac:chgData name="Sepideh Modgham" userId="4115b3b6-c566-49ec-8cd3-2d7651a9555d" providerId="ADAL" clId="{B7BD3776-CC3C-41DA-BF8E-6E6D8D87078E}" dt="2024-07-29T11:23:17.683" v="1063" actId="114"/>
          <ac:spMkLst>
            <pc:docMk/>
            <pc:sldMk cId="4095153055" sldId="309"/>
            <ac:spMk id="4" creationId="{45CD9923-CAFC-47E8-7138-F07144C22C01}"/>
          </ac:spMkLst>
        </pc:spChg>
        <pc:spChg chg="mod">
          <ac:chgData name="Sepideh Modgham" userId="4115b3b6-c566-49ec-8cd3-2d7651a9555d" providerId="ADAL" clId="{B7BD3776-CC3C-41DA-BF8E-6E6D8D87078E}" dt="2024-08-07T13:04:20.773" v="1114" actId="113"/>
          <ac:spMkLst>
            <pc:docMk/>
            <pc:sldMk cId="4095153055" sldId="309"/>
            <ac:spMk id="7" creationId="{94A6B8EE-8D89-09BE-9222-AC2C3D65D038}"/>
          </ac:spMkLst>
        </pc:spChg>
        <pc:spChg chg="mod">
          <ac:chgData name="Sepideh Modgham" userId="4115b3b6-c566-49ec-8cd3-2d7651a9555d" providerId="ADAL" clId="{B7BD3776-CC3C-41DA-BF8E-6E6D8D87078E}" dt="2024-08-07T13:04:25.393" v="1116" actId="113"/>
          <ac:spMkLst>
            <pc:docMk/>
            <pc:sldMk cId="4095153055" sldId="309"/>
            <ac:spMk id="8" creationId="{C3E79298-0293-898A-83A6-B99668C8CCCE}"/>
          </ac:spMkLst>
        </pc:spChg>
        <pc:spChg chg="mod">
          <ac:chgData name="Sepideh Modgham" userId="4115b3b6-c566-49ec-8cd3-2d7651a9555d" providerId="ADAL" clId="{B7BD3776-CC3C-41DA-BF8E-6E6D8D87078E}" dt="2024-08-07T13:04:32.119" v="1118" actId="113"/>
          <ac:spMkLst>
            <pc:docMk/>
            <pc:sldMk cId="4095153055" sldId="309"/>
            <ac:spMk id="9" creationId="{04758DFD-E958-100D-0DCD-B0C53DAEA3D8}"/>
          </ac:spMkLst>
        </pc:spChg>
        <pc:spChg chg="mod">
          <ac:chgData name="Sepideh Modgham" userId="4115b3b6-c566-49ec-8cd3-2d7651a9555d" providerId="ADAL" clId="{B7BD3776-CC3C-41DA-BF8E-6E6D8D87078E}" dt="2024-08-07T13:04:40.190" v="1120" actId="113"/>
          <ac:spMkLst>
            <pc:docMk/>
            <pc:sldMk cId="4095153055" sldId="309"/>
            <ac:spMk id="10" creationId="{AD09A7C4-B705-0405-72CB-8D80757EF1A2}"/>
          </ac:spMkLst>
        </pc:spChg>
        <pc:spChg chg="mod">
          <ac:chgData name="Sepideh Modgham" userId="4115b3b6-c566-49ec-8cd3-2d7651a9555d" providerId="ADAL" clId="{B7BD3776-CC3C-41DA-BF8E-6E6D8D87078E}" dt="2024-07-29T11:23:12.817" v="1062" actId="114"/>
          <ac:spMkLst>
            <pc:docMk/>
            <pc:sldMk cId="4095153055" sldId="309"/>
            <ac:spMk id="11" creationId="{2BF6B688-9C8B-4E2C-8773-D96E73CBBA97}"/>
          </ac:spMkLst>
        </pc:spChg>
        <pc:spChg chg="mod">
          <ac:chgData name="Sepideh Modgham" userId="4115b3b6-c566-49ec-8cd3-2d7651a9555d" providerId="ADAL" clId="{B7BD3776-CC3C-41DA-BF8E-6E6D8D87078E}" dt="2024-07-29T11:23:22.279" v="1064" actId="114"/>
          <ac:spMkLst>
            <pc:docMk/>
            <pc:sldMk cId="4095153055" sldId="309"/>
            <ac:spMk id="15" creationId="{7896D605-82CA-D14B-970E-FE9830102C47}"/>
          </ac:spMkLst>
        </pc:spChg>
        <pc:spChg chg="mod">
          <ac:chgData name="Sepideh Modgham" userId="4115b3b6-c566-49ec-8cd3-2d7651a9555d" providerId="ADAL" clId="{B7BD3776-CC3C-41DA-BF8E-6E6D8D87078E}" dt="2024-08-07T13:04:43.324" v="1121" actId="113"/>
          <ac:spMkLst>
            <pc:docMk/>
            <pc:sldMk cId="4095153055" sldId="309"/>
            <ac:spMk id="27" creationId="{E7AC8CDC-EB07-EBEC-990C-E3C0D364D098}"/>
          </ac:spMkLst>
        </pc:spChg>
        <pc:spChg chg="mod">
          <ac:chgData name="Sepideh Modgham" userId="4115b3b6-c566-49ec-8cd3-2d7651a9555d" providerId="ADAL" clId="{B7BD3776-CC3C-41DA-BF8E-6E6D8D87078E}" dt="2024-08-07T13:04:48.967" v="1123" actId="113"/>
          <ac:spMkLst>
            <pc:docMk/>
            <pc:sldMk cId="4095153055" sldId="309"/>
            <ac:spMk id="28" creationId="{50F5BC8E-A04E-10A3-992E-EC56679B368B}"/>
          </ac:spMkLst>
        </pc:spChg>
        <pc:spChg chg="mod">
          <ac:chgData name="Sepideh Modgham" userId="4115b3b6-c566-49ec-8cd3-2d7651a9555d" providerId="ADAL" clId="{B7BD3776-CC3C-41DA-BF8E-6E6D8D87078E}" dt="2024-08-07T13:04:53.458" v="1125" actId="113"/>
          <ac:spMkLst>
            <pc:docMk/>
            <pc:sldMk cId="4095153055" sldId="309"/>
            <ac:spMk id="29" creationId="{7B0D1877-EFEF-450D-82A8-8074BE005180}"/>
          </ac:spMkLst>
        </pc:spChg>
        <pc:spChg chg="mod">
          <ac:chgData name="Sepideh Modgham" userId="4115b3b6-c566-49ec-8cd3-2d7651a9555d" providerId="ADAL" clId="{B7BD3776-CC3C-41DA-BF8E-6E6D8D87078E}" dt="2024-08-07T13:04:59.150" v="1127" actId="113"/>
          <ac:spMkLst>
            <pc:docMk/>
            <pc:sldMk cId="4095153055" sldId="309"/>
            <ac:spMk id="30" creationId="{A0EA0D2C-8324-1F59-7930-610A6DDE9600}"/>
          </ac:spMkLst>
        </pc:spChg>
        <pc:spChg chg="mod">
          <ac:chgData name="Sepideh Modgham" userId="4115b3b6-c566-49ec-8cd3-2d7651a9555d" providerId="ADAL" clId="{B7BD3776-CC3C-41DA-BF8E-6E6D8D87078E}" dt="2024-07-29T11:23:26.936" v="1065" actId="114"/>
          <ac:spMkLst>
            <pc:docMk/>
            <pc:sldMk cId="4095153055" sldId="309"/>
            <ac:spMk id="32" creationId="{A15A02CF-FBF8-9771-8B38-3D08CB5B9CEA}"/>
          </ac:spMkLst>
        </pc:spChg>
        <pc:spChg chg="mod">
          <ac:chgData name="Sepideh Modgham" userId="4115b3b6-c566-49ec-8cd3-2d7651a9555d" providerId="ADAL" clId="{B7BD3776-CC3C-41DA-BF8E-6E6D8D87078E}" dt="2024-08-07T13:05:02.914" v="1128" actId="113"/>
          <ac:spMkLst>
            <pc:docMk/>
            <pc:sldMk cId="4095153055" sldId="309"/>
            <ac:spMk id="33" creationId="{B481D42A-DD1A-4B87-24BD-EC700C7896FB}"/>
          </ac:spMkLst>
        </pc:spChg>
        <pc:spChg chg="mod">
          <ac:chgData name="Sepideh Modgham" userId="4115b3b6-c566-49ec-8cd3-2d7651a9555d" providerId="ADAL" clId="{B7BD3776-CC3C-41DA-BF8E-6E6D8D87078E}" dt="2024-08-07T13:05:10.102" v="1131" actId="14100"/>
          <ac:spMkLst>
            <pc:docMk/>
            <pc:sldMk cId="4095153055" sldId="309"/>
            <ac:spMk id="34" creationId="{17514264-F184-55D6-DCE0-56E5D608F336}"/>
          </ac:spMkLst>
        </pc:spChg>
        <pc:spChg chg="mod">
          <ac:chgData name="Sepideh Modgham" userId="4115b3b6-c566-49ec-8cd3-2d7651a9555d" providerId="ADAL" clId="{B7BD3776-CC3C-41DA-BF8E-6E6D8D87078E}" dt="2024-08-07T13:05:13.309" v="1133" actId="113"/>
          <ac:spMkLst>
            <pc:docMk/>
            <pc:sldMk cId="4095153055" sldId="309"/>
            <ac:spMk id="35" creationId="{2133BB37-DBE5-634A-AD2C-A09FE9B739EE}"/>
          </ac:spMkLst>
        </pc:spChg>
        <pc:spChg chg="mod">
          <ac:chgData name="Sepideh Modgham" userId="4115b3b6-c566-49ec-8cd3-2d7651a9555d" providerId="ADAL" clId="{B7BD3776-CC3C-41DA-BF8E-6E6D8D87078E}" dt="2024-08-07T13:05:18.963" v="1135" actId="113"/>
          <ac:spMkLst>
            <pc:docMk/>
            <pc:sldMk cId="4095153055" sldId="309"/>
            <ac:spMk id="36" creationId="{DA4DA952-C118-6986-2BD6-67EC39F6F95B}"/>
          </ac:spMkLst>
        </pc:spChg>
      </pc:sldChg>
      <pc:sldChg chg="addSp delSp modSp mod delAnim modAnim">
        <pc:chgData name="Sepideh Modgham" userId="4115b3b6-c566-49ec-8cd3-2d7651a9555d" providerId="ADAL" clId="{B7BD3776-CC3C-41DA-BF8E-6E6D8D87078E}" dt="2024-08-07T13:03:55.045" v="1113" actId="14100"/>
        <pc:sldMkLst>
          <pc:docMk/>
          <pc:sldMk cId="3104982379" sldId="311"/>
        </pc:sldMkLst>
        <pc:spChg chg="add mod">
          <ac:chgData name="Sepideh Modgham" userId="4115b3b6-c566-49ec-8cd3-2d7651a9555d" providerId="ADAL" clId="{B7BD3776-CC3C-41DA-BF8E-6E6D8D87078E}" dt="2024-08-07T13:03:55.045" v="1113" actId="14100"/>
          <ac:spMkLst>
            <pc:docMk/>
            <pc:sldMk cId="3104982379" sldId="311"/>
            <ac:spMk id="2" creationId="{90B98BF0-0F88-D7B3-295B-C70A2C977600}"/>
          </ac:spMkLst>
        </pc:spChg>
        <pc:spChg chg="mod">
          <ac:chgData name="Sepideh Modgham" userId="4115b3b6-c566-49ec-8cd3-2d7651a9555d" providerId="ADAL" clId="{B7BD3776-CC3C-41DA-BF8E-6E6D8D87078E}" dt="2024-07-18T09:32:20.679" v="1" actId="14100"/>
          <ac:spMkLst>
            <pc:docMk/>
            <pc:sldMk cId="3104982379" sldId="311"/>
            <ac:spMk id="17" creationId="{0DE933A0-2D22-4BF7-A144-4BD063FF080B}"/>
          </ac:spMkLst>
        </pc:spChg>
        <pc:spChg chg="mod">
          <ac:chgData name="Sepideh Modgham" userId="4115b3b6-c566-49ec-8cd3-2d7651a9555d" providerId="ADAL" clId="{B7BD3776-CC3C-41DA-BF8E-6E6D8D87078E}" dt="2024-07-18T10:11:26.726" v="491" actId="404"/>
          <ac:spMkLst>
            <pc:docMk/>
            <pc:sldMk cId="3104982379" sldId="311"/>
            <ac:spMk id="18" creationId="{054621F3-8EBA-4FEF-9180-813819407B78}"/>
          </ac:spMkLst>
        </pc:spChg>
        <pc:spChg chg="del">
          <ac:chgData name="Sepideh Modgham" userId="4115b3b6-c566-49ec-8cd3-2d7651a9555d" providerId="ADAL" clId="{B7BD3776-CC3C-41DA-BF8E-6E6D8D87078E}" dt="2024-07-18T14:57:08.797" v="995" actId="478"/>
          <ac:spMkLst>
            <pc:docMk/>
            <pc:sldMk cId="3104982379" sldId="311"/>
            <ac:spMk id="24" creationId="{08A3CF5D-397C-4997-8294-C48F4399D762}"/>
          </ac:spMkLst>
        </pc:spChg>
      </pc:sldChg>
      <pc:sldChg chg="modSp mod">
        <pc:chgData name="Sepideh Modgham" userId="4115b3b6-c566-49ec-8cd3-2d7651a9555d" providerId="ADAL" clId="{B7BD3776-CC3C-41DA-BF8E-6E6D8D87078E}" dt="2024-08-07T13:03:22.244" v="1107" actId="113"/>
        <pc:sldMkLst>
          <pc:docMk/>
          <pc:sldMk cId="989069675" sldId="313"/>
        </pc:sldMkLst>
        <pc:spChg chg="mod">
          <ac:chgData name="Sepideh Modgham" userId="4115b3b6-c566-49ec-8cd3-2d7651a9555d" providerId="ADAL" clId="{B7BD3776-CC3C-41DA-BF8E-6E6D8D87078E}" dt="2024-08-07T13:03:13.699" v="1104" actId="113"/>
          <ac:spMkLst>
            <pc:docMk/>
            <pc:sldMk cId="989069675" sldId="313"/>
            <ac:spMk id="5" creationId="{BC546FE6-DFEF-0D32-E64E-2DF8540052E9}"/>
          </ac:spMkLst>
        </pc:spChg>
        <pc:spChg chg="mod">
          <ac:chgData name="Sepideh Modgham" userId="4115b3b6-c566-49ec-8cd3-2d7651a9555d" providerId="ADAL" clId="{B7BD3776-CC3C-41DA-BF8E-6E6D8D87078E}" dt="2024-08-07T13:03:16.864" v="1105" actId="113"/>
          <ac:spMkLst>
            <pc:docMk/>
            <pc:sldMk cId="989069675" sldId="313"/>
            <ac:spMk id="16" creationId="{2D08E90A-D799-C710-BF63-97B43DC2F4E0}"/>
          </ac:spMkLst>
        </pc:spChg>
        <pc:spChg chg="mod">
          <ac:chgData name="Sepideh Modgham" userId="4115b3b6-c566-49ec-8cd3-2d7651a9555d" providerId="ADAL" clId="{B7BD3776-CC3C-41DA-BF8E-6E6D8D87078E}" dt="2024-08-07T13:03:19.446" v="1106" actId="113"/>
          <ac:spMkLst>
            <pc:docMk/>
            <pc:sldMk cId="989069675" sldId="313"/>
            <ac:spMk id="18" creationId="{AA1F6CDE-E783-3CD5-3DBD-0A7F30E6C0B5}"/>
          </ac:spMkLst>
        </pc:spChg>
        <pc:spChg chg="mod">
          <ac:chgData name="Sepideh Modgham" userId="4115b3b6-c566-49ec-8cd3-2d7651a9555d" providerId="ADAL" clId="{B7BD3776-CC3C-41DA-BF8E-6E6D8D87078E}" dt="2024-08-07T13:03:22.244" v="1107" actId="113"/>
          <ac:spMkLst>
            <pc:docMk/>
            <pc:sldMk cId="989069675" sldId="313"/>
            <ac:spMk id="19" creationId="{CB69E1BB-0A1B-B181-19A3-26FEBBA956B6}"/>
          </ac:spMkLst>
        </pc:spChg>
        <pc:grpChg chg="mod">
          <ac:chgData name="Sepideh Modgham" userId="4115b3b6-c566-49ec-8cd3-2d7651a9555d" providerId="ADAL" clId="{B7BD3776-CC3C-41DA-BF8E-6E6D8D87078E}" dt="2024-07-19T13:08:36.547" v="1003" actId="1076"/>
          <ac:grpSpMkLst>
            <pc:docMk/>
            <pc:sldMk cId="989069675" sldId="313"/>
            <ac:grpSpMk id="17" creationId="{840D7539-6854-4643-A380-985CF04289DE}"/>
          </ac:grpSpMkLst>
        </pc:grpChg>
      </pc:sldChg>
      <pc:sldChg chg="modSp">
        <pc:chgData name="Sepideh Modgham" userId="4115b3b6-c566-49ec-8cd3-2d7651a9555d" providerId="ADAL" clId="{B7BD3776-CC3C-41DA-BF8E-6E6D8D87078E}" dt="2024-08-07T13:07:22.863" v="1159" actId="113"/>
        <pc:sldMkLst>
          <pc:docMk/>
          <pc:sldMk cId="2903196508" sldId="314"/>
        </pc:sldMkLst>
        <pc:spChg chg="mod">
          <ac:chgData name="Sepideh Modgham" userId="4115b3b6-c566-49ec-8cd3-2d7651a9555d" providerId="ADAL" clId="{B7BD3776-CC3C-41DA-BF8E-6E6D8D87078E}" dt="2024-07-29T11:29:56.591" v="1079" actId="114"/>
          <ac:spMkLst>
            <pc:docMk/>
            <pc:sldMk cId="2903196508" sldId="314"/>
            <ac:spMk id="4" creationId="{E1FFF8BA-4E4F-50E7-EE0A-A72A98BEE600}"/>
          </ac:spMkLst>
        </pc:spChg>
        <pc:spChg chg="mod">
          <ac:chgData name="Sepideh Modgham" userId="4115b3b6-c566-49ec-8cd3-2d7651a9555d" providerId="ADAL" clId="{B7BD3776-CC3C-41DA-BF8E-6E6D8D87078E}" dt="2024-08-07T13:07:09.075" v="1153" actId="113"/>
          <ac:spMkLst>
            <pc:docMk/>
            <pc:sldMk cId="2903196508" sldId="314"/>
            <ac:spMk id="5" creationId="{218D52B0-78BF-4FA7-5FAF-380FC50B58E2}"/>
          </ac:spMkLst>
        </pc:spChg>
        <pc:spChg chg="mod">
          <ac:chgData name="Sepideh Modgham" userId="4115b3b6-c566-49ec-8cd3-2d7651a9555d" providerId="ADAL" clId="{B7BD3776-CC3C-41DA-BF8E-6E6D8D87078E}" dt="2024-08-07T13:07:14.464" v="1155" actId="113"/>
          <ac:spMkLst>
            <pc:docMk/>
            <pc:sldMk cId="2903196508" sldId="314"/>
            <ac:spMk id="7" creationId="{08C42E48-E8F7-CF34-69E5-54318D22BC53}"/>
          </ac:spMkLst>
        </pc:spChg>
        <pc:spChg chg="mod">
          <ac:chgData name="Sepideh Modgham" userId="4115b3b6-c566-49ec-8cd3-2d7651a9555d" providerId="ADAL" clId="{B7BD3776-CC3C-41DA-BF8E-6E6D8D87078E}" dt="2024-08-07T13:07:18.668" v="1157" actId="113"/>
          <ac:spMkLst>
            <pc:docMk/>
            <pc:sldMk cId="2903196508" sldId="314"/>
            <ac:spMk id="8" creationId="{5F6432D8-EC8A-38C3-41AE-41A79C9C9B26}"/>
          </ac:spMkLst>
        </pc:spChg>
        <pc:spChg chg="mod">
          <ac:chgData name="Sepideh Modgham" userId="4115b3b6-c566-49ec-8cd3-2d7651a9555d" providerId="ADAL" clId="{B7BD3776-CC3C-41DA-BF8E-6E6D8D87078E}" dt="2024-08-07T13:07:22.863" v="1159" actId="113"/>
          <ac:spMkLst>
            <pc:docMk/>
            <pc:sldMk cId="2903196508" sldId="314"/>
            <ac:spMk id="10" creationId="{EA4C12E3-FEA9-8FBB-974D-B8461FBB4A17}"/>
          </ac:spMkLst>
        </pc:spChg>
        <pc:spChg chg="mod">
          <ac:chgData name="Sepideh Modgham" userId="4115b3b6-c566-49ec-8cd3-2d7651a9555d" providerId="ADAL" clId="{B7BD3776-CC3C-41DA-BF8E-6E6D8D87078E}" dt="2024-07-29T11:30:00.340" v="1080" actId="114"/>
          <ac:spMkLst>
            <pc:docMk/>
            <pc:sldMk cId="2903196508" sldId="314"/>
            <ac:spMk id="11" creationId="{2BF6B688-9C8B-4E2C-8773-D96E73CBBA97}"/>
          </ac:spMkLst>
        </pc:spChg>
      </pc:sldChg>
      <pc:sldChg chg="addSp delSp modSp mod delAnim modAnim">
        <pc:chgData name="Sepideh Modgham" userId="4115b3b6-c566-49ec-8cd3-2d7651a9555d" providerId="ADAL" clId="{B7BD3776-CC3C-41DA-BF8E-6E6D8D87078E}" dt="2024-08-07T13:07:47.471" v="1165" actId="113"/>
        <pc:sldMkLst>
          <pc:docMk/>
          <pc:sldMk cId="2695596450" sldId="315"/>
        </pc:sldMkLst>
        <pc:spChg chg="del mod">
          <ac:chgData name="Sepideh Modgham" userId="4115b3b6-c566-49ec-8cd3-2d7651a9555d" providerId="ADAL" clId="{B7BD3776-CC3C-41DA-BF8E-6E6D8D87078E}" dt="2024-07-18T09:41:35.610" v="65" actId="478"/>
          <ac:spMkLst>
            <pc:docMk/>
            <pc:sldMk cId="2695596450" sldId="315"/>
            <ac:spMk id="2" creationId="{D2ED2B26-DBA7-4272-A845-92AB45D59D5C}"/>
          </ac:spMkLst>
        </pc:spChg>
        <pc:spChg chg="del">
          <ac:chgData name="Sepideh Modgham" userId="4115b3b6-c566-49ec-8cd3-2d7651a9555d" providerId="ADAL" clId="{B7BD3776-CC3C-41DA-BF8E-6E6D8D87078E}" dt="2024-07-18T09:37:31.080" v="2" actId="478"/>
          <ac:spMkLst>
            <pc:docMk/>
            <pc:sldMk cId="2695596450" sldId="315"/>
            <ac:spMk id="3" creationId="{88315DF6-7E15-47D1-AA15-52C157314EE1}"/>
          </ac:spMkLst>
        </pc:spChg>
        <pc:spChg chg="mod">
          <ac:chgData name="Sepideh Modgham" userId="4115b3b6-c566-49ec-8cd3-2d7651a9555d" providerId="ADAL" clId="{B7BD3776-CC3C-41DA-BF8E-6E6D8D87078E}" dt="2024-07-24T08:51:54.709" v="1036" actId="20577"/>
          <ac:spMkLst>
            <pc:docMk/>
            <pc:sldMk cId="2695596450" sldId="315"/>
            <ac:spMk id="6" creationId="{00000000-0000-0000-0000-000000000000}"/>
          </ac:spMkLst>
        </pc:spChg>
        <pc:spChg chg="mod">
          <ac:chgData name="Sepideh Modgham" userId="4115b3b6-c566-49ec-8cd3-2d7651a9555d" providerId="ADAL" clId="{B7BD3776-CC3C-41DA-BF8E-6E6D8D87078E}" dt="2024-07-18T09:37:52.610" v="3"/>
          <ac:spMkLst>
            <pc:docMk/>
            <pc:sldMk cId="2695596450" sldId="315"/>
            <ac:spMk id="7" creationId="{23C21BD5-5CC2-60C3-5EC4-C717E8D0A605}"/>
          </ac:spMkLst>
        </pc:spChg>
        <pc:spChg chg="mod">
          <ac:chgData name="Sepideh Modgham" userId="4115b3b6-c566-49ec-8cd3-2d7651a9555d" providerId="ADAL" clId="{B7BD3776-CC3C-41DA-BF8E-6E6D8D87078E}" dt="2024-07-18T09:37:52.610" v="3"/>
          <ac:spMkLst>
            <pc:docMk/>
            <pc:sldMk cId="2695596450" sldId="315"/>
            <ac:spMk id="8" creationId="{02D1D1DA-5ACE-8472-3A84-43D1B550A7D3}"/>
          </ac:spMkLst>
        </pc:spChg>
        <pc:spChg chg="mod">
          <ac:chgData name="Sepideh Modgham" userId="4115b3b6-c566-49ec-8cd3-2d7651a9555d" providerId="ADAL" clId="{B7BD3776-CC3C-41DA-BF8E-6E6D8D87078E}" dt="2024-07-18T09:37:52.610" v="3"/>
          <ac:spMkLst>
            <pc:docMk/>
            <pc:sldMk cId="2695596450" sldId="315"/>
            <ac:spMk id="9" creationId="{DC0E9AC8-823F-A4F1-743A-E3C517F8C8FC}"/>
          </ac:spMkLst>
        </pc:spChg>
        <pc:spChg chg="add mod">
          <ac:chgData name="Sepideh Modgham" userId="4115b3b6-c566-49ec-8cd3-2d7651a9555d" providerId="ADAL" clId="{B7BD3776-CC3C-41DA-BF8E-6E6D8D87078E}" dt="2024-08-07T13:07:27.833" v="1160" actId="113"/>
          <ac:spMkLst>
            <pc:docMk/>
            <pc:sldMk cId="2695596450" sldId="315"/>
            <ac:spMk id="10" creationId="{3C418A31-D717-1D40-5D28-DA060A504213}"/>
          </ac:spMkLst>
        </pc:spChg>
        <pc:spChg chg="mod">
          <ac:chgData name="Sepideh Modgham" userId="4115b3b6-c566-49ec-8cd3-2d7651a9555d" providerId="ADAL" clId="{B7BD3776-CC3C-41DA-BF8E-6E6D8D87078E}" dt="2024-07-29T11:30:12.051" v="1082" actId="114"/>
          <ac:spMkLst>
            <pc:docMk/>
            <pc:sldMk cId="2695596450" sldId="315"/>
            <ac:spMk id="11" creationId="{2BF6B688-9C8B-4E2C-8773-D96E73CBBA97}"/>
          </ac:spMkLst>
        </pc:spChg>
        <pc:spChg chg="add mod">
          <ac:chgData name="Sepideh Modgham" userId="4115b3b6-c566-49ec-8cd3-2d7651a9555d" providerId="ADAL" clId="{B7BD3776-CC3C-41DA-BF8E-6E6D8D87078E}" dt="2024-08-07T13:07:34.614" v="1162" actId="113"/>
          <ac:spMkLst>
            <pc:docMk/>
            <pc:sldMk cId="2695596450" sldId="315"/>
            <ac:spMk id="12" creationId="{A0B1C782-6802-3400-CCC8-A7CC40D50254}"/>
          </ac:spMkLst>
        </pc:spChg>
        <pc:spChg chg="add mod">
          <ac:chgData name="Sepideh Modgham" userId="4115b3b6-c566-49ec-8cd3-2d7651a9555d" providerId="ADAL" clId="{B7BD3776-CC3C-41DA-BF8E-6E6D8D87078E}" dt="2024-08-07T13:07:31.873" v="1161" actId="113"/>
          <ac:spMkLst>
            <pc:docMk/>
            <pc:sldMk cId="2695596450" sldId="315"/>
            <ac:spMk id="13" creationId="{877B2F55-1B6D-F552-08E5-8B178980AF04}"/>
          </ac:spMkLst>
        </pc:spChg>
        <pc:spChg chg="add mod">
          <ac:chgData name="Sepideh Modgham" userId="4115b3b6-c566-49ec-8cd3-2d7651a9555d" providerId="ADAL" clId="{B7BD3776-CC3C-41DA-BF8E-6E6D8D87078E}" dt="2024-07-18T09:53:06.554" v="207" actId="20577"/>
          <ac:spMkLst>
            <pc:docMk/>
            <pc:sldMk cId="2695596450" sldId="315"/>
            <ac:spMk id="14" creationId="{057F8275-3930-6734-DDF4-012009826BD9}"/>
          </ac:spMkLst>
        </pc:spChg>
        <pc:spChg chg="add mod">
          <ac:chgData name="Sepideh Modgham" userId="4115b3b6-c566-49ec-8cd3-2d7651a9555d" providerId="ADAL" clId="{B7BD3776-CC3C-41DA-BF8E-6E6D8D87078E}" dt="2024-08-07T13:07:37.440" v="1163" actId="113"/>
          <ac:spMkLst>
            <pc:docMk/>
            <pc:sldMk cId="2695596450" sldId="315"/>
            <ac:spMk id="15" creationId="{77D5CCE9-00E9-641F-1248-911C7104B75F}"/>
          </ac:spMkLst>
        </pc:spChg>
        <pc:spChg chg="add del">
          <ac:chgData name="Sepideh Modgham" userId="4115b3b6-c566-49ec-8cd3-2d7651a9555d" providerId="ADAL" clId="{B7BD3776-CC3C-41DA-BF8E-6E6D8D87078E}" dt="2024-07-18T09:41:25.172" v="62" actId="478"/>
          <ac:spMkLst>
            <pc:docMk/>
            <pc:sldMk cId="2695596450" sldId="315"/>
            <ac:spMk id="16" creationId="{BD1A00A7-C535-48D2-8E2D-B50B00B3F3F4}"/>
          </ac:spMkLst>
        </pc:spChg>
        <pc:spChg chg="add mod">
          <ac:chgData name="Sepideh Modgham" userId="4115b3b6-c566-49ec-8cd3-2d7651a9555d" providerId="ADAL" clId="{B7BD3776-CC3C-41DA-BF8E-6E6D8D87078E}" dt="2024-07-29T11:30:27.065" v="1085" actId="114"/>
          <ac:spMkLst>
            <pc:docMk/>
            <pc:sldMk cId="2695596450" sldId="315"/>
            <ac:spMk id="17" creationId="{1BA2DF12-C8A7-FACC-AEB8-7FC275C99FAD}"/>
          </ac:spMkLst>
        </pc:spChg>
        <pc:spChg chg="add mod">
          <ac:chgData name="Sepideh Modgham" userId="4115b3b6-c566-49ec-8cd3-2d7651a9555d" providerId="ADAL" clId="{B7BD3776-CC3C-41DA-BF8E-6E6D8D87078E}" dt="2024-08-07T13:07:43.452" v="1164" actId="113"/>
          <ac:spMkLst>
            <pc:docMk/>
            <pc:sldMk cId="2695596450" sldId="315"/>
            <ac:spMk id="18" creationId="{094F1B52-14D9-573D-2380-450065197A6C}"/>
          </ac:spMkLst>
        </pc:spChg>
        <pc:spChg chg="add mod">
          <ac:chgData name="Sepideh Modgham" userId="4115b3b6-c566-49ec-8cd3-2d7651a9555d" providerId="ADAL" clId="{B7BD3776-CC3C-41DA-BF8E-6E6D8D87078E}" dt="2024-08-07T13:07:47.471" v="1165" actId="113"/>
          <ac:spMkLst>
            <pc:docMk/>
            <pc:sldMk cId="2695596450" sldId="315"/>
            <ac:spMk id="19" creationId="{EB8BD1AB-644D-7A1F-FFA4-2941AD25970E}"/>
          </ac:spMkLst>
        </pc:spChg>
        <pc:spChg chg="del mod">
          <ac:chgData name="Sepideh Modgham" userId="4115b3b6-c566-49ec-8cd3-2d7651a9555d" providerId="ADAL" clId="{B7BD3776-CC3C-41DA-BF8E-6E6D8D87078E}" dt="2024-07-18T09:44:25.550" v="111" actId="478"/>
          <ac:spMkLst>
            <pc:docMk/>
            <pc:sldMk cId="2695596450" sldId="315"/>
            <ac:spMk id="21" creationId="{ABA76DFE-36DC-4FBB-AD8B-823BCE014BE1}"/>
          </ac:spMkLst>
        </pc:spChg>
        <pc:spChg chg="del mod">
          <ac:chgData name="Sepideh Modgham" userId="4115b3b6-c566-49ec-8cd3-2d7651a9555d" providerId="ADAL" clId="{B7BD3776-CC3C-41DA-BF8E-6E6D8D87078E}" dt="2024-07-18T09:41:28.718" v="63" actId="478"/>
          <ac:spMkLst>
            <pc:docMk/>
            <pc:sldMk cId="2695596450" sldId="315"/>
            <ac:spMk id="27" creationId="{2782CA16-3338-40BD-83E6-F68D0B3416B5}"/>
          </ac:spMkLst>
        </pc:spChg>
        <pc:spChg chg="del mod">
          <ac:chgData name="Sepideh Modgham" userId="4115b3b6-c566-49ec-8cd3-2d7651a9555d" providerId="ADAL" clId="{B7BD3776-CC3C-41DA-BF8E-6E6D8D87078E}" dt="2024-07-18T09:41:31.891" v="64" actId="478"/>
          <ac:spMkLst>
            <pc:docMk/>
            <pc:sldMk cId="2695596450" sldId="315"/>
            <ac:spMk id="28" creationId="{E1A9C341-04C0-4C44-901B-14B79CC071B8}"/>
          </ac:spMkLst>
        </pc:spChg>
        <pc:spChg chg="mod">
          <ac:chgData name="Sepideh Modgham" userId="4115b3b6-c566-49ec-8cd3-2d7651a9555d" providerId="ADAL" clId="{B7BD3776-CC3C-41DA-BF8E-6E6D8D87078E}" dt="2024-07-18T09:46:02.322" v="146" actId="1076"/>
          <ac:spMkLst>
            <pc:docMk/>
            <pc:sldMk cId="2695596450" sldId="315"/>
            <ac:spMk id="34" creationId="{090AEC5A-AAF3-4017-9BF8-B2144187937C}"/>
          </ac:spMkLst>
        </pc:spChg>
        <pc:spChg chg="mod">
          <ac:chgData name="Sepideh Modgham" userId="4115b3b6-c566-49ec-8cd3-2d7651a9555d" providerId="ADAL" clId="{B7BD3776-CC3C-41DA-BF8E-6E6D8D87078E}" dt="2024-07-18T09:46:02.322" v="146" actId="1076"/>
          <ac:spMkLst>
            <pc:docMk/>
            <pc:sldMk cId="2695596450" sldId="315"/>
            <ac:spMk id="36" creationId="{44855B65-3369-411F-8208-D606DD7F9688}"/>
          </ac:spMkLst>
        </pc:spChg>
        <pc:spChg chg="del">
          <ac:chgData name="Sepideh Modgham" userId="4115b3b6-c566-49ec-8cd3-2d7651a9555d" providerId="ADAL" clId="{B7BD3776-CC3C-41DA-BF8E-6E6D8D87078E}" dt="2024-07-18T09:44:20.994" v="110" actId="478"/>
          <ac:spMkLst>
            <pc:docMk/>
            <pc:sldMk cId="2695596450" sldId="315"/>
            <ac:spMk id="37" creationId="{A6566568-A5F5-48BE-BD1B-2BCF968D34B3}"/>
          </ac:spMkLst>
        </pc:spChg>
        <pc:spChg chg="del">
          <ac:chgData name="Sepideh Modgham" userId="4115b3b6-c566-49ec-8cd3-2d7651a9555d" providerId="ADAL" clId="{B7BD3776-CC3C-41DA-BF8E-6E6D8D87078E}" dt="2024-07-18T09:46:43.361" v="161" actId="478"/>
          <ac:spMkLst>
            <pc:docMk/>
            <pc:sldMk cId="2695596450" sldId="315"/>
            <ac:spMk id="38" creationId="{491E5425-6497-4F47-95EB-EB37823DCEC0}"/>
          </ac:spMkLst>
        </pc:spChg>
        <pc:spChg chg="del mod">
          <ac:chgData name="Sepideh Modgham" userId="4115b3b6-c566-49ec-8cd3-2d7651a9555d" providerId="ADAL" clId="{B7BD3776-CC3C-41DA-BF8E-6E6D8D87078E}" dt="2024-07-18T09:48:31.610" v="200" actId="478"/>
          <ac:spMkLst>
            <pc:docMk/>
            <pc:sldMk cId="2695596450" sldId="315"/>
            <ac:spMk id="39" creationId="{61775BAD-C3D8-474C-89F2-32484713B6C4}"/>
          </ac:spMkLst>
        </pc:spChg>
        <pc:spChg chg="del mod">
          <ac:chgData name="Sepideh Modgham" userId="4115b3b6-c566-49ec-8cd3-2d7651a9555d" providerId="ADAL" clId="{B7BD3776-CC3C-41DA-BF8E-6E6D8D87078E}" dt="2024-07-18T09:45:47.207" v="144" actId="478"/>
          <ac:spMkLst>
            <pc:docMk/>
            <pc:sldMk cId="2695596450" sldId="315"/>
            <ac:spMk id="40" creationId="{7F521A53-1177-4218-9F0B-6FDB033895BC}"/>
          </ac:spMkLst>
        </pc:spChg>
        <pc:grpChg chg="mod">
          <ac:chgData name="Sepideh Modgham" userId="4115b3b6-c566-49ec-8cd3-2d7651a9555d" providerId="ADAL" clId="{B7BD3776-CC3C-41DA-BF8E-6E6D8D87078E}" dt="2024-07-18T09:46:02.322" v="146" actId="1076"/>
          <ac:grpSpMkLst>
            <pc:docMk/>
            <pc:sldMk cId="2695596450" sldId="315"/>
            <ac:grpSpMk id="4" creationId="{331243A5-88A3-45FC-BFB0-DFEF3E4DC7AB}"/>
          </ac:grpSpMkLst>
        </pc:grpChg>
        <pc:grpChg chg="add mod">
          <ac:chgData name="Sepideh Modgham" userId="4115b3b6-c566-49ec-8cd3-2d7651a9555d" providerId="ADAL" clId="{B7BD3776-CC3C-41DA-BF8E-6E6D8D87078E}" dt="2024-07-18T09:41:18.870" v="61" actId="1076"/>
          <ac:grpSpMkLst>
            <pc:docMk/>
            <pc:sldMk cId="2695596450" sldId="315"/>
            <ac:grpSpMk id="5" creationId="{5A41BF31-9385-7522-7F7A-B6E7283400E6}"/>
          </ac:grpSpMkLst>
        </pc:grpChg>
        <pc:grpChg chg="del">
          <ac:chgData name="Sepideh Modgham" userId="4115b3b6-c566-49ec-8cd3-2d7651a9555d" providerId="ADAL" clId="{B7BD3776-CC3C-41DA-BF8E-6E6D8D87078E}" dt="2024-07-18T09:37:57.058" v="5" actId="478"/>
          <ac:grpSpMkLst>
            <pc:docMk/>
            <pc:sldMk cId="2695596450" sldId="315"/>
            <ac:grpSpMk id="29" creationId="{2EA0BCD3-0FD7-4107-B547-EEBD3D0C21EF}"/>
          </ac:grpSpMkLst>
        </pc:grpChg>
        <pc:picChg chg="mod">
          <ac:chgData name="Sepideh Modgham" userId="4115b3b6-c566-49ec-8cd3-2d7651a9555d" providerId="ADAL" clId="{B7BD3776-CC3C-41DA-BF8E-6E6D8D87078E}" dt="2024-07-18T09:46:02.322" v="146" actId="1076"/>
          <ac:picMkLst>
            <pc:docMk/>
            <pc:sldMk cId="2695596450" sldId="315"/>
            <ac:picMk id="1026" creationId="{D6BCDBBB-73E2-45D0-B9D0-BED6E9805EFB}"/>
          </ac:picMkLst>
        </pc:picChg>
      </pc:sldChg>
      <pc:sldChg chg="addSp delSp modSp mod delAnim modAnim">
        <pc:chgData name="Sepideh Modgham" userId="4115b3b6-c566-49ec-8cd3-2d7651a9555d" providerId="ADAL" clId="{B7BD3776-CC3C-41DA-BF8E-6E6D8D87078E}" dt="2024-08-07T13:10:05.672" v="1168" actId="113"/>
        <pc:sldMkLst>
          <pc:docMk/>
          <pc:sldMk cId="1474904356" sldId="316"/>
        </pc:sldMkLst>
        <pc:spChg chg="add mod">
          <ac:chgData name="Sepideh Modgham" userId="4115b3b6-c566-49ec-8cd3-2d7651a9555d" providerId="ADAL" clId="{B7BD3776-CC3C-41DA-BF8E-6E6D8D87078E}" dt="2024-08-07T13:10:00.489" v="1166" actId="113"/>
          <ac:spMkLst>
            <pc:docMk/>
            <pc:sldMk cId="1474904356" sldId="316"/>
            <ac:spMk id="2" creationId="{C9EF8020-FF1C-F2BC-525D-ADE6D9115FD7}"/>
          </ac:spMkLst>
        </pc:spChg>
        <pc:spChg chg="del">
          <ac:chgData name="Sepideh Modgham" userId="4115b3b6-c566-49ec-8cd3-2d7651a9555d" providerId="ADAL" clId="{B7BD3776-CC3C-41DA-BF8E-6E6D8D87078E}" dt="2024-07-18T09:56:12.393" v="224" actId="478"/>
          <ac:spMkLst>
            <pc:docMk/>
            <pc:sldMk cId="1474904356" sldId="316"/>
            <ac:spMk id="3" creationId="{88315DF6-7E15-47D1-AA15-52C157314EE1}"/>
          </ac:spMkLst>
        </pc:spChg>
        <pc:spChg chg="add mod">
          <ac:chgData name="Sepideh Modgham" userId="4115b3b6-c566-49ec-8cd3-2d7651a9555d" providerId="ADAL" clId="{B7BD3776-CC3C-41DA-BF8E-6E6D8D87078E}" dt="2024-08-07T13:10:03.091" v="1167" actId="113"/>
          <ac:spMkLst>
            <pc:docMk/>
            <pc:sldMk cId="1474904356" sldId="316"/>
            <ac:spMk id="4" creationId="{F1B3BF3C-F626-630E-03D3-217AC3A9542D}"/>
          </ac:spMkLst>
        </pc:spChg>
        <pc:spChg chg="add mod">
          <ac:chgData name="Sepideh Modgham" userId="4115b3b6-c566-49ec-8cd3-2d7651a9555d" providerId="ADAL" clId="{B7BD3776-CC3C-41DA-BF8E-6E6D8D87078E}" dt="2024-08-07T13:10:05.672" v="1168" actId="113"/>
          <ac:spMkLst>
            <pc:docMk/>
            <pc:sldMk cId="1474904356" sldId="316"/>
            <ac:spMk id="5" creationId="{991A22BB-6A6F-E772-6FD9-8B9512F42430}"/>
          </ac:spMkLst>
        </pc:spChg>
        <pc:spChg chg="mod">
          <ac:chgData name="Sepideh Modgham" userId="4115b3b6-c566-49ec-8cd3-2d7651a9555d" providerId="ADAL" clId="{B7BD3776-CC3C-41DA-BF8E-6E6D8D87078E}" dt="2024-07-29T11:30:38.425" v="1086" actId="114"/>
          <ac:spMkLst>
            <pc:docMk/>
            <pc:sldMk cId="1474904356" sldId="316"/>
            <ac:spMk id="11" creationId="{2BF6B688-9C8B-4E2C-8773-D96E73CBBA97}"/>
          </ac:spMkLst>
        </pc:spChg>
        <pc:spChg chg="del">
          <ac:chgData name="Sepideh Modgham" userId="4115b3b6-c566-49ec-8cd3-2d7651a9555d" providerId="ADAL" clId="{B7BD3776-CC3C-41DA-BF8E-6E6D8D87078E}" dt="2024-07-18T10:00:57.112" v="324" actId="478"/>
          <ac:spMkLst>
            <pc:docMk/>
            <pc:sldMk cId="1474904356" sldId="316"/>
            <ac:spMk id="12" creationId="{46D62667-C12E-42A0-9F35-1F9B12C17DD6}"/>
          </ac:spMkLst>
        </pc:spChg>
        <pc:spChg chg="del">
          <ac:chgData name="Sepideh Modgham" userId="4115b3b6-c566-49ec-8cd3-2d7651a9555d" providerId="ADAL" clId="{B7BD3776-CC3C-41DA-BF8E-6E6D8D87078E}" dt="2024-07-18T10:01:00.168" v="325" actId="478"/>
          <ac:spMkLst>
            <pc:docMk/>
            <pc:sldMk cId="1474904356" sldId="316"/>
            <ac:spMk id="15" creationId="{0F702273-4088-4B57-89DB-B9277EE17B9A}"/>
          </ac:spMkLst>
        </pc:spChg>
        <pc:spChg chg="mod">
          <ac:chgData name="Sepideh Modgham" userId="4115b3b6-c566-49ec-8cd3-2d7651a9555d" providerId="ADAL" clId="{B7BD3776-CC3C-41DA-BF8E-6E6D8D87078E}" dt="2024-07-29T11:30:41.801" v="1087" actId="114"/>
          <ac:spMkLst>
            <pc:docMk/>
            <pc:sldMk cId="1474904356" sldId="316"/>
            <ac:spMk id="16" creationId="{BD1A00A7-C535-48D2-8E2D-B50B00B3F3F4}"/>
          </ac:spMkLst>
        </pc:spChg>
        <pc:spChg chg="del">
          <ac:chgData name="Sepideh Modgham" userId="4115b3b6-c566-49ec-8cd3-2d7651a9555d" providerId="ADAL" clId="{B7BD3776-CC3C-41DA-BF8E-6E6D8D87078E}" dt="2024-07-18T10:01:04.094" v="326" actId="478"/>
          <ac:spMkLst>
            <pc:docMk/>
            <pc:sldMk cId="1474904356" sldId="316"/>
            <ac:spMk id="17" creationId="{8A490B4A-12EF-408D-9F59-6BAB20BBB329}"/>
          </ac:spMkLst>
        </pc:spChg>
      </pc:sldChg>
      <pc:sldChg chg="addSp delSp modSp mod addAnim delAnim modAnim">
        <pc:chgData name="Sepideh Modgham" userId="4115b3b6-c566-49ec-8cd3-2d7651a9555d" providerId="ADAL" clId="{B7BD3776-CC3C-41DA-BF8E-6E6D8D87078E}" dt="2024-08-07T13:11:07.443" v="1183" actId="113"/>
        <pc:sldMkLst>
          <pc:docMk/>
          <pc:sldMk cId="2710886567" sldId="317"/>
        </pc:sldMkLst>
        <pc:spChg chg="add del mod">
          <ac:chgData name="Sepideh Modgham" userId="4115b3b6-c566-49ec-8cd3-2d7651a9555d" providerId="ADAL" clId="{B7BD3776-CC3C-41DA-BF8E-6E6D8D87078E}" dt="2024-07-18T10:20:41.045" v="584" actId="478"/>
          <ac:spMkLst>
            <pc:docMk/>
            <pc:sldMk cId="2710886567" sldId="317"/>
            <ac:spMk id="2" creationId="{4A456806-7320-FEB6-99E5-EB7A349B160F}"/>
          </ac:spMkLst>
        </pc:spChg>
        <pc:spChg chg="del">
          <ac:chgData name="Sepideh Modgham" userId="4115b3b6-c566-49ec-8cd3-2d7651a9555d" providerId="ADAL" clId="{B7BD3776-CC3C-41DA-BF8E-6E6D8D87078E}" dt="2024-07-18T10:23:23.259" v="597" actId="478"/>
          <ac:spMkLst>
            <pc:docMk/>
            <pc:sldMk cId="2710886567" sldId="317"/>
            <ac:spMk id="3" creationId="{88315DF6-7E15-47D1-AA15-52C157314EE1}"/>
          </ac:spMkLst>
        </pc:spChg>
        <pc:spChg chg="mod">
          <ac:chgData name="Sepideh Modgham" userId="4115b3b6-c566-49ec-8cd3-2d7651a9555d" providerId="ADAL" clId="{B7BD3776-CC3C-41DA-BF8E-6E6D8D87078E}" dt="2024-07-18T10:20:57.876" v="585"/>
          <ac:spMkLst>
            <pc:docMk/>
            <pc:sldMk cId="2710886567" sldId="317"/>
            <ac:spMk id="5" creationId="{D66DDC91-7BA1-74DB-D534-9BBD6ED1BEF6}"/>
          </ac:spMkLst>
        </pc:spChg>
        <pc:spChg chg="mod">
          <ac:chgData name="Sepideh Modgham" userId="4115b3b6-c566-49ec-8cd3-2d7651a9555d" providerId="ADAL" clId="{B7BD3776-CC3C-41DA-BF8E-6E6D8D87078E}" dt="2024-07-24T08:59:20.434" v="1059" actId="20577"/>
          <ac:spMkLst>
            <pc:docMk/>
            <pc:sldMk cId="2710886567" sldId="317"/>
            <ac:spMk id="6" creationId="{00000000-0000-0000-0000-000000000000}"/>
          </ac:spMkLst>
        </pc:spChg>
        <pc:spChg chg="mod">
          <ac:chgData name="Sepideh Modgham" userId="4115b3b6-c566-49ec-8cd3-2d7651a9555d" providerId="ADAL" clId="{B7BD3776-CC3C-41DA-BF8E-6E6D8D87078E}" dt="2024-07-18T10:20:57.876" v="585"/>
          <ac:spMkLst>
            <pc:docMk/>
            <pc:sldMk cId="2710886567" sldId="317"/>
            <ac:spMk id="7" creationId="{3C5AE30B-18DA-A10B-D07A-C2C1C4ED1FEE}"/>
          </ac:spMkLst>
        </pc:spChg>
        <pc:spChg chg="mod">
          <ac:chgData name="Sepideh Modgham" userId="4115b3b6-c566-49ec-8cd3-2d7651a9555d" providerId="ADAL" clId="{B7BD3776-CC3C-41DA-BF8E-6E6D8D87078E}" dt="2024-07-18T10:20:57.876" v="585"/>
          <ac:spMkLst>
            <pc:docMk/>
            <pc:sldMk cId="2710886567" sldId="317"/>
            <ac:spMk id="8" creationId="{3AAA9793-1EC5-CF7B-840E-5B578699BE5E}"/>
          </ac:spMkLst>
        </pc:spChg>
        <pc:spChg chg="add mod">
          <ac:chgData name="Sepideh Modgham" userId="4115b3b6-c566-49ec-8cd3-2d7651a9555d" providerId="ADAL" clId="{B7BD3776-CC3C-41DA-BF8E-6E6D8D87078E}" dt="2024-07-29T11:31:31.367" v="1094" actId="114"/>
          <ac:spMkLst>
            <pc:docMk/>
            <pc:sldMk cId="2710886567" sldId="317"/>
            <ac:spMk id="9" creationId="{C008B47C-AF4A-402F-E134-7FE8ED613254}"/>
          </ac:spMkLst>
        </pc:spChg>
        <pc:spChg chg="mod">
          <ac:chgData name="Sepideh Modgham" userId="4115b3b6-c566-49ec-8cd3-2d7651a9555d" providerId="ADAL" clId="{B7BD3776-CC3C-41DA-BF8E-6E6D8D87078E}" dt="2024-07-29T11:31:22.753" v="1092" actId="114"/>
          <ac:spMkLst>
            <pc:docMk/>
            <pc:sldMk cId="2710886567" sldId="317"/>
            <ac:spMk id="11" creationId="{2BF6B688-9C8B-4E2C-8773-D96E73CBBA97}"/>
          </ac:spMkLst>
        </pc:spChg>
        <pc:spChg chg="del">
          <ac:chgData name="Sepideh Modgham" userId="4115b3b6-c566-49ec-8cd3-2d7651a9555d" providerId="ADAL" clId="{B7BD3776-CC3C-41DA-BF8E-6E6D8D87078E}" dt="2024-07-18T10:41:49.649" v="679" actId="478"/>
          <ac:spMkLst>
            <pc:docMk/>
            <pc:sldMk cId="2710886567" sldId="317"/>
            <ac:spMk id="12" creationId="{46D62667-C12E-42A0-9F35-1F9B12C17DD6}"/>
          </ac:spMkLst>
        </pc:spChg>
        <pc:spChg chg="del">
          <ac:chgData name="Sepideh Modgham" userId="4115b3b6-c566-49ec-8cd3-2d7651a9555d" providerId="ADAL" clId="{B7BD3776-CC3C-41DA-BF8E-6E6D8D87078E}" dt="2024-07-18T10:43:16.075" v="703" actId="478"/>
          <ac:spMkLst>
            <pc:docMk/>
            <pc:sldMk cId="2710886567" sldId="317"/>
            <ac:spMk id="13" creationId="{EC1DE6E0-993D-45A0-8770-8DA8E253953F}"/>
          </ac:spMkLst>
        </pc:spChg>
        <pc:spChg chg="del">
          <ac:chgData name="Sepideh Modgham" userId="4115b3b6-c566-49ec-8cd3-2d7651a9555d" providerId="ADAL" clId="{B7BD3776-CC3C-41DA-BF8E-6E6D8D87078E}" dt="2024-07-18T10:44:05.145" v="720" actId="478"/>
          <ac:spMkLst>
            <pc:docMk/>
            <pc:sldMk cId="2710886567" sldId="317"/>
            <ac:spMk id="14" creationId="{DB81E378-8226-492D-8E9F-AFF3A6141225}"/>
          </ac:spMkLst>
        </pc:spChg>
        <pc:spChg chg="mod">
          <ac:chgData name="Sepideh Modgham" userId="4115b3b6-c566-49ec-8cd3-2d7651a9555d" providerId="ADAL" clId="{B7BD3776-CC3C-41DA-BF8E-6E6D8D87078E}" dt="2024-07-29T11:31:25.516" v="1093" actId="114"/>
          <ac:spMkLst>
            <pc:docMk/>
            <pc:sldMk cId="2710886567" sldId="317"/>
            <ac:spMk id="15" creationId="{5AB588BB-381B-48A0-BDA5-BD527DCCD2B4}"/>
          </ac:spMkLst>
        </pc:spChg>
        <pc:spChg chg="add del">
          <ac:chgData name="Sepideh Modgham" userId="4115b3b6-c566-49ec-8cd3-2d7651a9555d" providerId="ADAL" clId="{B7BD3776-CC3C-41DA-BF8E-6E6D8D87078E}" dt="2024-07-18T10:24:15.492" v="612" actId="478"/>
          <ac:spMkLst>
            <pc:docMk/>
            <pc:sldMk cId="2710886567" sldId="317"/>
            <ac:spMk id="16" creationId="{BD1A00A7-C535-48D2-8E2D-B50B00B3F3F4}"/>
          </ac:spMkLst>
        </pc:spChg>
        <pc:spChg chg="del">
          <ac:chgData name="Sepideh Modgham" userId="4115b3b6-c566-49ec-8cd3-2d7651a9555d" providerId="ADAL" clId="{B7BD3776-CC3C-41DA-BF8E-6E6D8D87078E}" dt="2024-07-18T10:24:10.601" v="611" actId="478"/>
          <ac:spMkLst>
            <pc:docMk/>
            <pc:sldMk cId="2710886567" sldId="317"/>
            <ac:spMk id="17" creationId="{E4F0CCA9-81CB-48BE-A757-67C6F6A931BF}"/>
          </ac:spMkLst>
        </pc:spChg>
        <pc:spChg chg="del">
          <ac:chgData name="Sepideh Modgham" userId="4115b3b6-c566-49ec-8cd3-2d7651a9555d" providerId="ADAL" clId="{B7BD3776-CC3C-41DA-BF8E-6E6D8D87078E}" dt="2024-07-18T10:26:21.630" v="642" actId="478"/>
          <ac:spMkLst>
            <pc:docMk/>
            <pc:sldMk cId="2710886567" sldId="317"/>
            <ac:spMk id="18" creationId="{B6C563D3-21BC-4E7F-A28C-B506A84E7BDC}"/>
          </ac:spMkLst>
        </pc:spChg>
        <pc:spChg chg="del mod">
          <ac:chgData name="Sepideh Modgham" userId="4115b3b6-c566-49ec-8cd3-2d7651a9555d" providerId="ADAL" clId="{B7BD3776-CC3C-41DA-BF8E-6E6D8D87078E}" dt="2024-07-18T10:52:03.575" v="787" actId="478"/>
          <ac:spMkLst>
            <pc:docMk/>
            <pc:sldMk cId="2710886567" sldId="317"/>
            <ac:spMk id="19" creationId="{76B50C4E-0C94-41E1-B407-142B27E86515}"/>
          </ac:spMkLst>
        </pc:spChg>
        <pc:spChg chg="del mod">
          <ac:chgData name="Sepideh Modgham" userId="4115b3b6-c566-49ec-8cd3-2d7651a9555d" providerId="ADAL" clId="{B7BD3776-CC3C-41DA-BF8E-6E6D8D87078E}" dt="2024-07-18T10:56:18.697" v="823" actId="478"/>
          <ac:spMkLst>
            <pc:docMk/>
            <pc:sldMk cId="2710886567" sldId="317"/>
            <ac:spMk id="20" creationId="{E7F5C654-33A5-4F75-9BDD-389EA3E782AA}"/>
          </ac:spMkLst>
        </pc:spChg>
        <pc:spChg chg="del mod">
          <ac:chgData name="Sepideh Modgham" userId="4115b3b6-c566-49ec-8cd3-2d7651a9555d" providerId="ADAL" clId="{B7BD3776-CC3C-41DA-BF8E-6E6D8D87078E}" dt="2024-07-18T10:57:33.413" v="859" actId="478"/>
          <ac:spMkLst>
            <pc:docMk/>
            <pc:sldMk cId="2710886567" sldId="317"/>
            <ac:spMk id="21" creationId="{FF1267D1-F495-45DE-B70F-28E01A95946A}"/>
          </ac:spMkLst>
        </pc:spChg>
        <pc:spChg chg="del">
          <ac:chgData name="Sepideh Modgham" userId="4115b3b6-c566-49ec-8cd3-2d7651a9555d" providerId="ADAL" clId="{B7BD3776-CC3C-41DA-BF8E-6E6D8D87078E}" dt="2024-07-18T10:51:25.648" v="773" actId="478"/>
          <ac:spMkLst>
            <pc:docMk/>
            <pc:sldMk cId="2710886567" sldId="317"/>
            <ac:spMk id="23" creationId="{135A40F3-8338-49A4-B338-A7E1C1941E53}"/>
          </ac:spMkLst>
        </pc:spChg>
        <pc:spChg chg="add mod">
          <ac:chgData name="Sepideh Modgham" userId="4115b3b6-c566-49ec-8cd3-2d7651a9555d" providerId="ADAL" clId="{B7BD3776-CC3C-41DA-BF8E-6E6D8D87078E}" dt="2024-07-18T10:52:13.081" v="788" actId="1076"/>
          <ac:spMkLst>
            <pc:docMk/>
            <pc:sldMk cId="2710886567" sldId="317"/>
            <ac:spMk id="25" creationId="{FB92B681-8D04-338C-8B7B-B1F3DDE32521}"/>
          </ac:spMkLst>
        </pc:spChg>
        <pc:spChg chg="del">
          <ac:chgData name="Sepideh Modgham" userId="4115b3b6-c566-49ec-8cd3-2d7651a9555d" providerId="ADAL" clId="{B7BD3776-CC3C-41DA-BF8E-6E6D8D87078E}" dt="2024-07-18T10:26:24.736" v="643" actId="478"/>
          <ac:spMkLst>
            <pc:docMk/>
            <pc:sldMk cId="2710886567" sldId="317"/>
            <ac:spMk id="26" creationId="{883A74F8-B5D2-429B-A008-3BBA6598AFAB}"/>
          </ac:spMkLst>
        </pc:spChg>
        <pc:spChg chg="add mod">
          <ac:chgData name="Sepideh Modgham" userId="4115b3b6-c566-49ec-8cd3-2d7651a9555d" providerId="ADAL" clId="{B7BD3776-CC3C-41DA-BF8E-6E6D8D87078E}" dt="2024-08-07T13:10:45.483" v="1176" actId="113"/>
          <ac:spMkLst>
            <pc:docMk/>
            <pc:sldMk cId="2710886567" sldId="317"/>
            <ac:spMk id="32" creationId="{36FBA21A-E01A-4617-E398-682D0D316774}"/>
          </ac:spMkLst>
        </pc:spChg>
        <pc:spChg chg="add mod">
          <ac:chgData name="Sepideh Modgham" userId="4115b3b6-c566-49ec-8cd3-2d7651a9555d" providerId="ADAL" clId="{B7BD3776-CC3C-41DA-BF8E-6E6D8D87078E}" dt="2024-08-07T13:10:48.481" v="1177" actId="113"/>
          <ac:spMkLst>
            <pc:docMk/>
            <pc:sldMk cId="2710886567" sldId="317"/>
            <ac:spMk id="33" creationId="{B4379E9A-F8C2-B3A0-F65F-3420D4B337CC}"/>
          </ac:spMkLst>
        </pc:spChg>
        <pc:spChg chg="add mod">
          <ac:chgData name="Sepideh Modgham" userId="4115b3b6-c566-49ec-8cd3-2d7651a9555d" providerId="ADAL" clId="{B7BD3776-CC3C-41DA-BF8E-6E6D8D87078E}" dt="2024-08-07T13:10:50.979" v="1178" actId="113"/>
          <ac:spMkLst>
            <pc:docMk/>
            <pc:sldMk cId="2710886567" sldId="317"/>
            <ac:spMk id="34" creationId="{6C964E76-77D6-F7A4-CA7A-81B143AFDFC8}"/>
          </ac:spMkLst>
        </pc:spChg>
        <pc:spChg chg="add mod">
          <ac:chgData name="Sepideh Modgham" userId="4115b3b6-c566-49ec-8cd3-2d7651a9555d" providerId="ADAL" clId="{B7BD3776-CC3C-41DA-BF8E-6E6D8D87078E}" dt="2024-08-07T13:10:54.275" v="1179" actId="113"/>
          <ac:spMkLst>
            <pc:docMk/>
            <pc:sldMk cId="2710886567" sldId="317"/>
            <ac:spMk id="35" creationId="{99578120-6439-F3C4-C01C-D2510AAA293C}"/>
          </ac:spMkLst>
        </pc:spChg>
        <pc:spChg chg="add mod">
          <ac:chgData name="Sepideh Modgham" userId="4115b3b6-c566-49ec-8cd3-2d7651a9555d" providerId="ADAL" clId="{B7BD3776-CC3C-41DA-BF8E-6E6D8D87078E}" dt="2024-08-07T13:10:57.618" v="1180" actId="113"/>
          <ac:spMkLst>
            <pc:docMk/>
            <pc:sldMk cId="2710886567" sldId="317"/>
            <ac:spMk id="36" creationId="{EEF4800F-F5DF-D711-45C0-1DB4D26778FD}"/>
          </ac:spMkLst>
        </pc:spChg>
        <pc:spChg chg="add mod">
          <ac:chgData name="Sepideh Modgham" userId="4115b3b6-c566-49ec-8cd3-2d7651a9555d" providerId="ADAL" clId="{B7BD3776-CC3C-41DA-BF8E-6E6D8D87078E}" dt="2024-08-07T13:11:00.485" v="1181" actId="113"/>
          <ac:spMkLst>
            <pc:docMk/>
            <pc:sldMk cId="2710886567" sldId="317"/>
            <ac:spMk id="37" creationId="{B1F11673-6A72-B4B1-D2CE-D9F19C127C90}"/>
          </ac:spMkLst>
        </pc:spChg>
        <pc:spChg chg="add mod">
          <ac:chgData name="Sepideh Modgham" userId="4115b3b6-c566-49ec-8cd3-2d7651a9555d" providerId="ADAL" clId="{B7BD3776-CC3C-41DA-BF8E-6E6D8D87078E}" dt="2024-08-07T13:11:03.504" v="1182" actId="113"/>
          <ac:spMkLst>
            <pc:docMk/>
            <pc:sldMk cId="2710886567" sldId="317"/>
            <ac:spMk id="38" creationId="{33B85964-9F40-061E-B20A-AB922FDB690A}"/>
          </ac:spMkLst>
        </pc:spChg>
        <pc:spChg chg="add mod">
          <ac:chgData name="Sepideh Modgham" userId="4115b3b6-c566-49ec-8cd3-2d7651a9555d" providerId="ADAL" clId="{B7BD3776-CC3C-41DA-BF8E-6E6D8D87078E}" dt="2024-08-07T13:11:07.443" v="1183" actId="113"/>
          <ac:spMkLst>
            <pc:docMk/>
            <pc:sldMk cId="2710886567" sldId="317"/>
            <ac:spMk id="39" creationId="{03245E68-60E7-1F58-971C-0E1B634CB9E0}"/>
          </ac:spMkLst>
        </pc:spChg>
        <pc:grpChg chg="add mod">
          <ac:chgData name="Sepideh Modgham" userId="4115b3b6-c566-49ec-8cd3-2d7651a9555d" providerId="ADAL" clId="{B7BD3776-CC3C-41DA-BF8E-6E6D8D87078E}" dt="2024-07-19T13:08:58.492" v="1005" actId="1076"/>
          <ac:grpSpMkLst>
            <pc:docMk/>
            <pc:sldMk cId="2710886567" sldId="317"/>
            <ac:grpSpMk id="4" creationId="{6C0F37E5-2678-C2D7-EB27-84FE5DA0D00C}"/>
          </ac:grpSpMkLst>
        </pc:grpChg>
        <pc:grpChg chg="del">
          <ac:chgData name="Sepideh Modgham" userId="4115b3b6-c566-49ec-8cd3-2d7651a9555d" providerId="ADAL" clId="{B7BD3776-CC3C-41DA-BF8E-6E6D8D87078E}" dt="2024-07-18T10:21:13.205" v="587" actId="478"/>
          <ac:grpSpMkLst>
            <pc:docMk/>
            <pc:sldMk cId="2710886567" sldId="317"/>
            <ac:grpSpMk id="27" creationId="{6DC41C25-3CCD-4A91-9E64-A6E74669F5B9}"/>
          </ac:grpSpMkLst>
        </pc:grpChg>
        <pc:cxnChg chg="add del mod">
          <ac:chgData name="Sepideh Modgham" userId="4115b3b6-c566-49ec-8cd3-2d7651a9555d" providerId="ADAL" clId="{B7BD3776-CC3C-41DA-BF8E-6E6D8D87078E}" dt="2024-07-18T10:44:19.470" v="722" actId="478"/>
          <ac:cxnSpMkLst>
            <pc:docMk/>
            <pc:sldMk cId="2710886567" sldId="317"/>
            <ac:cxnSpMk id="10" creationId="{8CDAE71C-1C10-B35C-337D-9EE5591A903D}"/>
          </ac:cxnSpMkLst>
        </pc:cxnChg>
      </pc:sldChg>
      <pc:sldChg chg="del">
        <pc:chgData name="Sepideh Modgham" userId="4115b3b6-c566-49ec-8cd3-2d7651a9555d" providerId="ADAL" clId="{B7BD3776-CC3C-41DA-BF8E-6E6D8D87078E}" dt="2024-07-18T10:19:57.358" v="581" actId="47"/>
        <pc:sldMkLst>
          <pc:docMk/>
          <pc:sldMk cId="2125959774" sldId="318"/>
        </pc:sldMkLst>
      </pc:sldChg>
      <pc:sldChg chg="modSp mod">
        <pc:chgData name="Sepideh Modgham" userId="4115b3b6-c566-49ec-8cd3-2d7651a9555d" providerId="ADAL" clId="{B7BD3776-CC3C-41DA-BF8E-6E6D8D87078E}" dt="2024-08-07T13:12:05.446" v="1192" actId="255"/>
        <pc:sldMkLst>
          <pc:docMk/>
          <pc:sldMk cId="3979750978" sldId="319"/>
        </pc:sldMkLst>
        <pc:spChg chg="mod">
          <ac:chgData name="Sepideh Modgham" userId="4115b3b6-c566-49ec-8cd3-2d7651a9555d" providerId="ADAL" clId="{B7BD3776-CC3C-41DA-BF8E-6E6D8D87078E}" dt="2024-08-07T13:12:05.446" v="1192" actId="255"/>
          <ac:spMkLst>
            <pc:docMk/>
            <pc:sldMk cId="3979750978" sldId="319"/>
            <ac:spMk id="2" creationId="{00000000-0000-0000-0000-000000000000}"/>
          </ac:spMkLst>
        </pc:spChg>
      </pc:sldChg>
      <pc:sldChg chg="addSp delSp modSp mod delAnim modAnim">
        <pc:chgData name="Sepideh Modgham" userId="4115b3b6-c566-49ec-8cd3-2d7651a9555d" providerId="ADAL" clId="{B7BD3776-CC3C-41DA-BF8E-6E6D8D87078E}" dt="2024-08-07T13:12:16.839" v="1194" actId="113"/>
        <pc:sldMkLst>
          <pc:docMk/>
          <pc:sldMk cId="2374336889" sldId="321"/>
        </pc:sldMkLst>
        <pc:spChg chg="add mod">
          <ac:chgData name="Sepideh Modgham" userId="4115b3b6-c566-49ec-8cd3-2d7651a9555d" providerId="ADAL" clId="{B7BD3776-CC3C-41DA-BF8E-6E6D8D87078E}" dt="2024-08-07T13:12:13.343" v="1193" actId="113"/>
          <ac:spMkLst>
            <pc:docMk/>
            <pc:sldMk cId="2374336889" sldId="321"/>
            <ac:spMk id="2" creationId="{BC321760-5CB9-41A0-7816-ADFE4517945D}"/>
          </ac:spMkLst>
        </pc:spChg>
        <pc:spChg chg="add mod">
          <ac:chgData name="Sepideh Modgham" userId="4115b3b6-c566-49ec-8cd3-2d7651a9555d" providerId="ADAL" clId="{B7BD3776-CC3C-41DA-BF8E-6E6D8D87078E}" dt="2024-08-07T13:12:16.839" v="1194" actId="113"/>
          <ac:spMkLst>
            <pc:docMk/>
            <pc:sldMk cId="2374336889" sldId="321"/>
            <ac:spMk id="3" creationId="{F22A2C39-A9FF-3243-B87A-8B500667503C}"/>
          </ac:spMkLst>
        </pc:spChg>
        <pc:spChg chg="del">
          <ac:chgData name="Sepideh Modgham" userId="4115b3b6-c566-49ec-8cd3-2d7651a9555d" providerId="ADAL" clId="{B7BD3776-CC3C-41DA-BF8E-6E6D8D87078E}" dt="2024-07-18T13:52:46.912" v="913" actId="478"/>
          <ac:spMkLst>
            <pc:docMk/>
            <pc:sldMk cId="2374336889" sldId="321"/>
            <ac:spMk id="9" creationId="{CEE11E86-A90E-4F73-8361-2FAD9CE784AD}"/>
          </ac:spMkLst>
        </pc:spChg>
        <pc:spChg chg="mod">
          <ac:chgData name="Sepideh Modgham" userId="4115b3b6-c566-49ec-8cd3-2d7651a9555d" providerId="ADAL" clId="{B7BD3776-CC3C-41DA-BF8E-6E6D8D87078E}" dt="2024-07-18T13:53:42.218" v="928" actId="14100"/>
          <ac:spMkLst>
            <pc:docMk/>
            <pc:sldMk cId="2374336889" sldId="321"/>
            <ac:spMk id="10" creationId="{590FAB47-FDBE-4D26-BE72-4F900A0A021D}"/>
          </ac:spMkLst>
        </pc:spChg>
        <pc:spChg chg="del mod">
          <ac:chgData name="Sepideh Modgham" userId="4115b3b6-c566-49ec-8cd3-2d7651a9555d" providerId="ADAL" clId="{B7BD3776-CC3C-41DA-BF8E-6E6D8D87078E}" dt="2024-07-18T13:53:25.611" v="925" actId="478"/>
          <ac:spMkLst>
            <pc:docMk/>
            <pc:sldMk cId="2374336889" sldId="321"/>
            <ac:spMk id="11" creationId="{24E802E7-A56F-4A79-A815-C845F2DAC908}"/>
          </ac:spMkLst>
        </pc:spChg>
        <pc:spChg chg="mod">
          <ac:chgData name="Sepideh Modgham" userId="4115b3b6-c566-49ec-8cd3-2d7651a9555d" providerId="ADAL" clId="{B7BD3776-CC3C-41DA-BF8E-6E6D8D87078E}" dt="2024-07-18T13:51:36.894" v="901" actId="1076"/>
          <ac:spMkLst>
            <pc:docMk/>
            <pc:sldMk cId="2374336889" sldId="321"/>
            <ac:spMk id="15" creationId="{64C0BF5B-6F78-4366-AAD5-93DB89A81AAF}"/>
          </ac:spMkLst>
        </pc:spChg>
        <pc:picChg chg="mod">
          <ac:chgData name="Sepideh Modgham" userId="4115b3b6-c566-49ec-8cd3-2d7651a9555d" providerId="ADAL" clId="{B7BD3776-CC3C-41DA-BF8E-6E6D8D87078E}" dt="2024-07-18T13:51:48.142" v="903" actId="1076"/>
          <ac:picMkLst>
            <pc:docMk/>
            <pc:sldMk cId="2374336889" sldId="321"/>
            <ac:picMk id="14" creationId="{A0B8E0B0-780D-4C4B-85BF-43FC855DF389}"/>
          </ac:picMkLst>
        </pc:picChg>
      </pc:sldChg>
      <pc:sldChg chg="modSp mod">
        <pc:chgData name="Sepideh Modgham" userId="4115b3b6-c566-49ec-8cd3-2d7651a9555d" providerId="ADAL" clId="{B7BD3776-CC3C-41DA-BF8E-6E6D8D87078E}" dt="2024-08-07T13:06:38.417" v="1152" actId="113"/>
        <pc:sldMkLst>
          <pc:docMk/>
          <pc:sldMk cId="194603511" sldId="322"/>
        </pc:sldMkLst>
        <pc:spChg chg="mod">
          <ac:chgData name="Sepideh Modgham" userId="4115b3b6-c566-49ec-8cd3-2d7651a9555d" providerId="ADAL" clId="{B7BD3776-CC3C-41DA-BF8E-6E6D8D87078E}" dt="2024-07-29T11:29:17.102" v="1070" actId="114"/>
          <ac:spMkLst>
            <pc:docMk/>
            <pc:sldMk cId="194603511" sldId="322"/>
            <ac:spMk id="4" creationId="{45CD9923-CAFC-47E8-7138-F07144C22C01}"/>
          </ac:spMkLst>
        </pc:spChg>
        <pc:spChg chg="mod">
          <ac:chgData name="Sepideh Modgham" userId="4115b3b6-c566-49ec-8cd3-2d7651a9555d" providerId="ADAL" clId="{B7BD3776-CC3C-41DA-BF8E-6E6D8D87078E}" dt="2024-07-24T08:52:33.539" v="1045" actId="20577"/>
          <ac:spMkLst>
            <pc:docMk/>
            <pc:sldMk cId="194603511" sldId="322"/>
            <ac:spMk id="6" creationId="{00000000-0000-0000-0000-000000000000}"/>
          </ac:spMkLst>
        </pc:spChg>
        <pc:spChg chg="mod">
          <ac:chgData name="Sepideh Modgham" userId="4115b3b6-c566-49ec-8cd3-2d7651a9555d" providerId="ADAL" clId="{B7BD3776-CC3C-41DA-BF8E-6E6D8D87078E}" dt="2024-08-07T13:05:46.146" v="1136" actId="113"/>
          <ac:spMkLst>
            <pc:docMk/>
            <pc:sldMk cId="194603511" sldId="322"/>
            <ac:spMk id="7" creationId="{94A6B8EE-8D89-09BE-9222-AC2C3D65D038}"/>
          </ac:spMkLst>
        </pc:spChg>
        <pc:spChg chg="mod">
          <ac:chgData name="Sepideh Modgham" userId="4115b3b6-c566-49ec-8cd3-2d7651a9555d" providerId="ADAL" clId="{B7BD3776-CC3C-41DA-BF8E-6E6D8D87078E}" dt="2024-08-07T13:05:54.819" v="1139" actId="113"/>
          <ac:spMkLst>
            <pc:docMk/>
            <pc:sldMk cId="194603511" sldId="322"/>
            <ac:spMk id="9" creationId="{04758DFD-E958-100D-0DCD-B0C53DAEA3D8}"/>
          </ac:spMkLst>
        </pc:spChg>
        <pc:spChg chg="mod">
          <ac:chgData name="Sepideh Modgham" userId="4115b3b6-c566-49ec-8cd3-2d7651a9555d" providerId="ADAL" clId="{B7BD3776-CC3C-41DA-BF8E-6E6D8D87078E}" dt="2024-08-07T13:05:58.029" v="1141" actId="113"/>
          <ac:spMkLst>
            <pc:docMk/>
            <pc:sldMk cId="194603511" sldId="322"/>
            <ac:spMk id="10" creationId="{AD09A7C4-B705-0405-72CB-8D80757EF1A2}"/>
          </ac:spMkLst>
        </pc:spChg>
        <pc:spChg chg="mod">
          <ac:chgData name="Sepideh Modgham" userId="4115b3b6-c566-49ec-8cd3-2d7651a9555d" providerId="ADAL" clId="{B7BD3776-CC3C-41DA-BF8E-6E6D8D87078E}" dt="2024-07-29T11:23:57.624" v="1069" actId="114"/>
          <ac:spMkLst>
            <pc:docMk/>
            <pc:sldMk cId="194603511" sldId="322"/>
            <ac:spMk id="11" creationId="{2BF6B688-9C8B-4E2C-8773-D96E73CBBA97}"/>
          </ac:spMkLst>
        </pc:spChg>
        <pc:spChg chg="mod">
          <ac:chgData name="Sepideh Modgham" userId="4115b3b6-c566-49ec-8cd3-2d7651a9555d" providerId="ADAL" clId="{B7BD3776-CC3C-41DA-BF8E-6E6D8D87078E}" dt="2024-08-07T13:05:49.165" v="1137" actId="113"/>
          <ac:spMkLst>
            <pc:docMk/>
            <pc:sldMk cId="194603511" sldId="322"/>
            <ac:spMk id="14" creationId="{55033FE7-E6C1-D613-0697-64FF813EB286}"/>
          </ac:spMkLst>
        </pc:spChg>
        <pc:spChg chg="mod">
          <ac:chgData name="Sepideh Modgham" userId="4115b3b6-c566-49ec-8cd3-2d7651a9555d" providerId="ADAL" clId="{B7BD3776-CC3C-41DA-BF8E-6E6D8D87078E}" dt="2024-07-29T11:29:22.110" v="1071" actId="114"/>
          <ac:spMkLst>
            <pc:docMk/>
            <pc:sldMk cId="194603511" sldId="322"/>
            <ac:spMk id="15" creationId="{7896D605-82CA-D14B-970E-FE9830102C47}"/>
          </ac:spMkLst>
        </pc:spChg>
        <pc:spChg chg="mod">
          <ac:chgData name="Sepideh Modgham" userId="4115b3b6-c566-49ec-8cd3-2d7651a9555d" providerId="ADAL" clId="{B7BD3776-CC3C-41DA-BF8E-6E6D8D87078E}" dt="2024-08-07T13:06:00.972" v="1142" actId="113"/>
          <ac:spMkLst>
            <pc:docMk/>
            <pc:sldMk cId="194603511" sldId="322"/>
            <ac:spMk id="16" creationId="{AAD4B395-5BDD-D5EA-6D2D-CE5A554F6F7C}"/>
          </ac:spMkLst>
        </pc:spChg>
        <pc:spChg chg="mod">
          <ac:chgData name="Sepideh Modgham" userId="4115b3b6-c566-49ec-8cd3-2d7651a9555d" providerId="ADAL" clId="{B7BD3776-CC3C-41DA-BF8E-6E6D8D87078E}" dt="2024-08-07T13:06:08.317" v="1145" actId="113"/>
          <ac:spMkLst>
            <pc:docMk/>
            <pc:sldMk cId="194603511" sldId="322"/>
            <ac:spMk id="17" creationId="{33A2A1D0-6164-8A05-670A-49A5364B164C}"/>
          </ac:spMkLst>
        </pc:spChg>
        <pc:spChg chg="mod">
          <ac:chgData name="Sepideh Modgham" userId="4115b3b6-c566-49ec-8cd3-2d7651a9555d" providerId="ADAL" clId="{B7BD3776-CC3C-41DA-BF8E-6E6D8D87078E}" dt="2024-08-07T13:06:13.829" v="1147" actId="113"/>
          <ac:spMkLst>
            <pc:docMk/>
            <pc:sldMk cId="194603511" sldId="322"/>
            <ac:spMk id="18" creationId="{62189A9F-3804-8115-1EE0-E366717A22A9}"/>
          </ac:spMkLst>
        </pc:spChg>
        <pc:spChg chg="mod">
          <ac:chgData name="Sepideh Modgham" userId="4115b3b6-c566-49ec-8cd3-2d7651a9555d" providerId="ADAL" clId="{B7BD3776-CC3C-41DA-BF8E-6E6D8D87078E}" dt="2024-08-07T13:06:04.024" v="1143" actId="113"/>
          <ac:spMkLst>
            <pc:docMk/>
            <pc:sldMk cId="194603511" sldId="322"/>
            <ac:spMk id="19" creationId="{FB135B35-1A76-5799-DD2C-9F11C4AFA237}"/>
          </ac:spMkLst>
        </pc:spChg>
        <pc:spChg chg="mod">
          <ac:chgData name="Sepideh Modgham" userId="4115b3b6-c566-49ec-8cd3-2d7651a9555d" providerId="ADAL" clId="{B7BD3776-CC3C-41DA-BF8E-6E6D8D87078E}" dt="2024-08-07T13:06:17.388" v="1148" actId="113"/>
          <ac:spMkLst>
            <pc:docMk/>
            <pc:sldMk cId="194603511" sldId="322"/>
            <ac:spMk id="20" creationId="{2F10548B-EF70-D255-2E01-2600783B6A74}"/>
          </ac:spMkLst>
        </pc:spChg>
        <pc:spChg chg="mod">
          <ac:chgData name="Sepideh Modgham" userId="4115b3b6-c566-49ec-8cd3-2d7651a9555d" providerId="ADAL" clId="{B7BD3776-CC3C-41DA-BF8E-6E6D8D87078E}" dt="2024-08-07T13:06:25.836" v="1150" actId="113"/>
          <ac:spMkLst>
            <pc:docMk/>
            <pc:sldMk cId="194603511" sldId="322"/>
            <ac:spMk id="21" creationId="{27037A0A-4C70-8581-5BEA-FC1246704D04}"/>
          </ac:spMkLst>
        </pc:spChg>
        <pc:spChg chg="mod">
          <ac:chgData name="Sepideh Modgham" userId="4115b3b6-c566-49ec-8cd3-2d7651a9555d" providerId="ADAL" clId="{B7BD3776-CC3C-41DA-BF8E-6E6D8D87078E}" dt="2024-08-07T13:06:38.417" v="1152" actId="113"/>
          <ac:spMkLst>
            <pc:docMk/>
            <pc:sldMk cId="194603511" sldId="322"/>
            <ac:spMk id="22" creationId="{5290E4BB-9221-312C-AC17-FD987ACEB83B}"/>
          </ac:spMkLst>
        </pc:spChg>
        <pc:spChg chg="mod">
          <ac:chgData name="Sepideh Modgham" userId="4115b3b6-c566-49ec-8cd3-2d7651a9555d" providerId="ADAL" clId="{B7BD3776-CC3C-41DA-BF8E-6E6D8D87078E}" dt="2024-08-07T13:06:20.687" v="1149" actId="113"/>
          <ac:spMkLst>
            <pc:docMk/>
            <pc:sldMk cId="194603511" sldId="322"/>
            <ac:spMk id="23" creationId="{7D2D7211-3B7A-2BEF-21C7-3B6ADAB9C0D7}"/>
          </ac:spMkLst>
        </pc:spChg>
        <pc:spChg chg="mod">
          <ac:chgData name="Sepideh Modgham" userId="4115b3b6-c566-49ec-8cd3-2d7651a9555d" providerId="ADAL" clId="{B7BD3776-CC3C-41DA-BF8E-6E6D8D87078E}" dt="2024-07-29T11:29:25.880" v="1072" actId="114"/>
          <ac:spMkLst>
            <pc:docMk/>
            <pc:sldMk cId="194603511" sldId="322"/>
            <ac:spMk id="32" creationId="{A15A02CF-FBF8-9771-8B38-3D08CB5B9CEA}"/>
          </ac:spMkLst>
        </pc:spChg>
        <pc:grpChg chg="mod">
          <ac:chgData name="Sepideh Modgham" userId="4115b3b6-c566-49ec-8cd3-2d7651a9555d" providerId="ADAL" clId="{B7BD3776-CC3C-41DA-BF8E-6E6D8D87078E}" dt="2024-07-19T13:08:43.426" v="1004" actId="1076"/>
          <ac:grpSpMkLst>
            <pc:docMk/>
            <pc:sldMk cId="194603511" sldId="322"/>
            <ac:grpSpMk id="2" creationId="{4A8F9484-9963-82B0-AD22-F6C33E7CBD3E}"/>
          </ac:grpSpMkLst>
        </pc:grpChg>
      </pc:sldChg>
      <pc:sldChg chg="addSp delSp modSp add mod delAnim modAnim">
        <pc:chgData name="Sepideh Modgham" userId="4115b3b6-c566-49ec-8cd3-2d7651a9555d" providerId="ADAL" clId="{B7BD3776-CC3C-41DA-BF8E-6E6D8D87078E}" dt="2024-08-07T13:10:37.431" v="1175" actId="113"/>
        <pc:sldMkLst>
          <pc:docMk/>
          <pc:sldMk cId="1182425246" sldId="323"/>
        </pc:sldMkLst>
        <pc:spChg chg="mod">
          <ac:chgData name="Sepideh Modgham" userId="4115b3b6-c566-49ec-8cd3-2d7651a9555d" providerId="ADAL" clId="{B7BD3776-CC3C-41DA-BF8E-6E6D8D87078E}" dt="2024-08-07T13:10:19.539" v="1169" actId="113"/>
          <ac:spMkLst>
            <pc:docMk/>
            <pc:sldMk cId="1182425246" sldId="323"/>
            <ac:spMk id="2" creationId="{C9EF8020-FF1C-F2BC-525D-ADE6D9115FD7}"/>
          </ac:spMkLst>
        </pc:spChg>
        <pc:spChg chg="add mod">
          <ac:chgData name="Sepideh Modgham" userId="4115b3b6-c566-49ec-8cd3-2d7651a9555d" providerId="ADAL" clId="{B7BD3776-CC3C-41DA-BF8E-6E6D8D87078E}" dt="2024-08-07T13:10:28.206" v="1172" actId="113"/>
          <ac:spMkLst>
            <pc:docMk/>
            <pc:sldMk cId="1182425246" sldId="323"/>
            <ac:spMk id="3" creationId="{9AC7CA6E-2A8D-B5D7-A9EA-061DAD22EE35}"/>
          </ac:spMkLst>
        </pc:spChg>
        <pc:spChg chg="mod">
          <ac:chgData name="Sepideh Modgham" userId="4115b3b6-c566-49ec-8cd3-2d7651a9555d" providerId="ADAL" clId="{B7BD3776-CC3C-41DA-BF8E-6E6D8D87078E}" dt="2024-08-07T13:10:22.233" v="1170" actId="113"/>
          <ac:spMkLst>
            <pc:docMk/>
            <pc:sldMk cId="1182425246" sldId="323"/>
            <ac:spMk id="4" creationId="{F1B3BF3C-F626-630E-03D3-217AC3A9542D}"/>
          </ac:spMkLst>
        </pc:spChg>
        <pc:spChg chg="mod">
          <ac:chgData name="Sepideh Modgham" userId="4115b3b6-c566-49ec-8cd3-2d7651a9555d" providerId="ADAL" clId="{B7BD3776-CC3C-41DA-BF8E-6E6D8D87078E}" dt="2024-08-07T13:10:24.924" v="1171" actId="113"/>
          <ac:spMkLst>
            <pc:docMk/>
            <pc:sldMk cId="1182425246" sldId="323"/>
            <ac:spMk id="5" creationId="{991A22BB-6A6F-E772-6FD9-8B9512F42430}"/>
          </ac:spMkLst>
        </pc:spChg>
        <pc:spChg chg="add mod">
          <ac:chgData name="Sepideh Modgham" userId="4115b3b6-c566-49ec-8cd3-2d7651a9555d" providerId="ADAL" clId="{B7BD3776-CC3C-41DA-BF8E-6E6D8D87078E}" dt="2024-07-18T10:10:49.429" v="489" actId="20577"/>
          <ac:spMkLst>
            <pc:docMk/>
            <pc:sldMk cId="1182425246" sldId="323"/>
            <ac:spMk id="7" creationId="{27C5DC5A-572E-C4A8-849C-08CBE01B89A1}"/>
          </ac:spMkLst>
        </pc:spChg>
        <pc:spChg chg="add del mod">
          <ac:chgData name="Sepideh Modgham" userId="4115b3b6-c566-49ec-8cd3-2d7651a9555d" providerId="ADAL" clId="{B7BD3776-CC3C-41DA-BF8E-6E6D8D87078E}" dt="2024-07-18T10:19:44.716" v="580" actId="478"/>
          <ac:spMkLst>
            <pc:docMk/>
            <pc:sldMk cId="1182425246" sldId="323"/>
            <ac:spMk id="8" creationId="{47E646D5-747C-01CD-E7B7-402392423C8E}"/>
          </ac:spMkLst>
        </pc:spChg>
        <pc:spChg chg="add mod">
          <ac:chgData name="Sepideh Modgham" userId="4115b3b6-c566-49ec-8cd3-2d7651a9555d" providerId="ADAL" clId="{B7BD3776-CC3C-41DA-BF8E-6E6D8D87078E}" dt="2024-08-07T13:10:31.129" v="1173" actId="113"/>
          <ac:spMkLst>
            <pc:docMk/>
            <pc:sldMk cId="1182425246" sldId="323"/>
            <ac:spMk id="9" creationId="{139417F8-774C-A368-B648-4E7C90ABF96C}"/>
          </ac:spMkLst>
        </pc:spChg>
        <pc:spChg chg="add mod">
          <ac:chgData name="Sepideh Modgham" userId="4115b3b6-c566-49ec-8cd3-2d7651a9555d" providerId="ADAL" clId="{B7BD3776-CC3C-41DA-BF8E-6E6D8D87078E}" dt="2024-08-07T13:10:34.410" v="1174" actId="113"/>
          <ac:spMkLst>
            <pc:docMk/>
            <pc:sldMk cId="1182425246" sldId="323"/>
            <ac:spMk id="10" creationId="{3EB2A795-76D2-C45E-21B9-B164B8D50D6B}"/>
          </ac:spMkLst>
        </pc:spChg>
        <pc:spChg chg="mod">
          <ac:chgData name="Sepideh Modgham" userId="4115b3b6-c566-49ec-8cd3-2d7651a9555d" providerId="ADAL" clId="{B7BD3776-CC3C-41DA-BF8E-6E6D8D87078E}" dt="2024-07-29T11:30:59.604" v="1089" actId="114"/>
          <ac:spMkLst>
            <pc:docMk/>
            <pc:sldMk cId="1182425246" sldId="323"/>
            <ac:spMk id="11" creationId="{2BF6B688-9C8B-4E2C-8773-D96E73CBBA97}"/>
          </ac:spMkLst>
        </pc:spChg>
        <pc:spChg chg="add mod">
          <ac:chgData name="Sepideh Modgham" userId="4115b3b6-c566-49ec-8cd3-2d7651a9555d" providerId="ADAL" clId="{B7BD3776-CC3C-41DA-BF8E-6E6D8D87078E}" dt="2024-08-07T13:10:37.431" v="1175" actId="113"/>
          <ac:spMkLst>
            <pc:docMk/>
            <pc:sldMk cId="1182425246" sldId="323"/>
            <ac:spMk id="12" creationId="{7F329D91-4410-63F5-DF70-85EA7E28E02B}"/>
          </ac:spMkLst>
        </pc:spChg>
        <pc:spChg chg="mod">
          <ac:chgData name="Sepideh Modgham" userId="4115b3b6-c566-49ec-8cd3-2d7651a9555d" providerId="ADAL" clId="{B7BD3776-CC3C-41DA-BF8E-6E6D8D87078E}" dt="2024-07-29T11:31:03.618" v="1090" actId="114"/>
          <ac:spMkLst>
            <pc:docMk/>
            <pc:sldMk cId="1182425246" sldId="323"/>
            <ac:spMk id="16" creationId="{BD1A00A7-C535-48D2-8E2D-B50B00B3F3F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3" Type="http://schemas.openxmlformats.org/officeDocument/2006/relationships/image" Target="../media/image73.png"/><Relationship Id="rId7" Type="http://schemas.openxmlformats.org/officeDocument/2006/relationships/image" Target="../media/image77.png"/><Relationship Id="rId2" Type="http://schemas.openxmlformats.org/officeDocument/2006/relationships/image" Target="../media/image72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6.png"/><Relationship Id="rId5" Type="http://schemas.openxmlformats.org/officeDocument/2006/relationships/image" Target="../media/image75.png"/><Relationship Id="rId10" Type="http://schemas.openxmlformats.org/officeDocument/2006/relationships/image" Target="../media/image80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png"/><Relationship Id="rId13" Type="http://schemas.openxmlformats.org/officeDocument/2006/relationships/image" Target="../media/image92.png"/><Relationship Id="rId3" Type="http://schemas.openxmlformats.org/officeDocument/2006/relationships/image" Target="../media/image82.png"/><Relationship Id="rId7" Type="http://schemas.openxmlformats.org/officeDocument/2006/relationships/image" Target="../media/image86.png"/><Relationship Id="rId12" Type="http://schemas.openxmlformats.org/officeDocument/2006/relationships/image" Target="../media/image91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5.png"/><Relationship Id="rId11" Type="http://schemas.openxmlformats.org/officeDocument/2006/relationships/image" Target="../media/image90.png"/><Relationship Id="rId5" Type="http://schemas.openxmlformats.org/officeDocument/2006/relationships/image" Target="../media/image84.png"/><Relationship Id="rId10" Type="http://schemas.openxmlformats.org/officeDocument/2006/relationships/image" Target="../media/image89.png"/><Relationship Id="rId4" Type="http://schemas.openxmlformats.org/officeDocument/2006/relationships/image" Target="../media/image83.png"/><Relationship Id="rId9" Type="http://schemas.openxmlformats.org/officeDocument/2006/relationships/image" Target="../media/image8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.png"/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7" Type="http://schemas.openxmlformats.org/officeDocument/2006/relationships/image" Target="../media/image100.png"/><Relationship Id="rId2" Type="http://schemas.openxmlformats.org/officeDocument/2006/relationships/image" Target="../media/image96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9.png"/><Relationship Id="rId5" Type="http://schemas.openxmlformats.org/officeDocument/2006/relationships/image" Target="../media/image98.png"/><Relationship Id="rId4" Type="http://schemas.openxmlformats.org/officeDocument/2006/relationships/image" Target="../media/image9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6.png"/><Relationship Id="rId2" Type="http://schemas.openxmlformats.org/officeDocument/2006/relationships/image" Target="../media/image9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3.png"/><Relationship Id="rId4" Type="http://schemas.openxmlformats.org/officeDocument/2006/relationships/image" Target="../media/image10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12.png"/><Relationship Id="rId11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17" Type="http://schemas.openxmlformats.org/officeDocument/2006/relationships/image" Target="../media/image37.png"/><Relationship Id="rId2" Type="http://schemas.openxmlformats.org/officeDocument/2006/relationships/image" Target="../media/image19.png"/><Relationship Id="rId16" Type="http://schemas.openxmlformats.org/officeDocument/2006/relationships/image" Target="../media/image3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5" Type="http://schemas.openxmlformats.org/officeDocument/2006/relationships/image" Target="../media/image3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Relationship Id="rId14" Type="http://schemas.openxmlformats.org/officeDocument/2006/relationships/image" Target="../media/image3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17" Type="http://schemas.openxmlformats.org/officeDocument/2006/relationships/image" Target="../media/image53.png"/><Relationship Id="rId2" Type="http://schemas.openxmlformats.org/officeDocument/2006/relationships/image" Target="../media/image38.png"/><Relationship Id="rId16" Type="http://schemas.openxmlformats.org/officeDocument/2006/relationships/image" Target="../media/image5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5" Type="http://schemas.openxmlformats.org/officeDocument/2006/relationships/image" Target="../media/image5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Relationship Id="rId14" Type="http://schemas.openxmlformats.org/officeDocument/2006/relationships/image" Target="../media/image5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4.jpeg"/><Relationship Id="rId7" Type="http://schemas.openxmlformats.org/officeDocument/2006/relationships/image" Target="../media/image63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3.png"/><Relationship Id="rId11" Type="http://schemas.openxmlformats.org/officeDocument/2006/relationships/image" Target="../media/image67.png"/><Relationship Id="rId5" Type="http://schemas.openxmlformats.org/officeDocument/2006/relationships/image" Target="../media/image62.png"/><Relationship Id="rId10" Type="http://schemas.openxmlformats.org/officeDocument/2006/relationships/image" Target="../media/image66.png"/><Relationship Id="rId4" Type="http://schemas.openxmlformats.org/officeDocument/2006/relationships/image" Target="../media/image61.png"/><Relationship Id="rId9" Type="http://schemas.openxmlformats.org/officeDocument/2006/relationships/image" Target="../media/image6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4" Type="http://schemas.openxmlformats.org/officeDocument/2006/relationships/image" Target="../media/image7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Lesson slides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E2.13: Functions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1: Function notation</a:t>
            </a:r>
          </a:p>
          <a:p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IGCSE</a:t>
            </a:r>
            <a:r>
              <a:rPr lang="en-GB" sz="2600" b="1" baseline="300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  <a:p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1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Finding the input that gave a certain output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/>
              <p:nvPr/>
            </p:nvSpPr>
            <p:spPr>
              <a:xfrm>
                <a:off x="3168541" y="1671283"/>
                <a:ext cx="5794589" cy="595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2 </m:t>
                        </m:r>
                      </m:sup>
                    </m:sSup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−7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8541" y="1671283"/>
                <a:ext cx="5794589" cy="5959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D1A00A7-C535-48D2-8E2D-B50B00B3F3F4}"/>
                  </a:ext>
                </a:extLst>
              </p:cNvPr>
              <p:cNvSpPr txBox="1"/>
              <p:nvPr/>
            </p:nvSpPr>
            <p:spPr>
              <a:xfrm>
                <a:off x="547938" y="2502675"/>
                <a:ext cx="6138611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GB" sz="2800" dirty="0">
                    <a:cs typeface="Arial" panose="020B0604020202020204" pitchFamily="34" charset="0"/>
                  </a:rPr>
                  <a:t> 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when</a:t>
                </a:r>
                <a:r>
                  <a:rPr lang="en-GB" sz="28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=−1</m:t>
                    </m:r>
                  </m:oMath>
                </a14:m>
                <a:r>
                  <a:rPr lang="en-GB" sz="2800" dirty="0"/>
                  <a:t>4.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D1A00A7-C535-48D2-8E2D-B50B00B3F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938" y="2502675"/>
                <a:ext cx="6138611" cy="523220"/>
              </a:xfrm>
              <a:prstGeom prst="rect">
                <a:avLst/>
              </a:prstGeom>
              <a:blipFill>
                <a:blip r:embed="rId3"/>
                <a:stretch>
                  <a:fillRect l="-1589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9EF8020-FF1C-F2BC-525D-ADE6D9115FD7}"/>
                  </a:ext>
                </a:extLst>
              </p:cNvPr>
              <p:cNvSpPr txBox="1"/>
              <p:nvPr/>
            </p:nvSpPr>
            <p:spPr>
              <a:xfrm>
                <a:off x="711261" y="3304266"/>
                <a:ext cx="3870787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𝟏𝟒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9EF8020-FF1C-F2BC-525D-ADE6D9115F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261" y="3304266"/>
                <a:ext cx="3870787" cy="520001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1B3BF3C-F626-630E-03D3-217AC3A9542D}"/>
                  </a:ext>
                </a:extLst>
              </p:cNvPr>
              <p:cNvSpPr txBox="1"/>
              <p:nvPr/>
            </p:nvSpPr>
            <p:spPr>
              <a:xfrm>
                <a:off x="711260" y="3971240"/>
                <a:ext cx="3870788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1B3BF3C-F626-630E-03D3-217AC3A954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260" y="3971240"/>
                <a:ext cx="3870788" cy="520001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91A22BB-6A6F-E772-6FD9-8B9512F42430}"/>
                  </a:ext>
                </a:extLst>
              </p:cNvPr>
              <p:cNvSpPr txBox="1"/>
              <p:nvPr/>
            </p:nvSpPr>
            <p:spPr>
              <a:xfrm>
                <a:off x="711260" y="4618718"/>
                <a:ext cx="3870788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e>
                      </m:d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91A22BB-6A6F-E772-6FD9-8B9512F424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260" y="4618718"/>
                <a:ext cx="3870788" cy="510778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AC7CA6E-2A8D-B5D7-A9EA-061DAD22EE35}"/>
                  </a:ext>
                </a:extLst>
              </p:cNvPr>
              <p:cNvSpPr txBox="1"/>
              <p:nvPr/>
            </p:nvSpPr>
            <p:spPr>
              <a:xfrm>
                <a:off x="711260" y="5224154"/>
                <a:ext cx="3870788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𝒐𝒓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AC7CA6E-2A8D-B5D7-A9EA-061DAD22EE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260" y="5224154"/>
                <a:ext cx="3870788" cy="510778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27C5DC5A-572E-C4A8-849C-08CBE01B89A1}"/>
              </a:ext>
            </a:extLst>
          </p:cNvPr>
          <p:cNvSpPr txBox="1"/>
          <p:nvPr/>
        </p:nvSpPr>
        <p:spPr>
          <a:xfrm>
            <a:off x="6318318" y="3231941"/>
            <a:ext cx="5289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You can always check your answers by substituting them back into the original equation.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9417F8-774C-A368-B648-4E7C90ABF96C}"/>
                  </a:ext>
                </a:extLst>
              </p:cNvPr>
              <p:cNvSpPr txBox="1"/>
              <p:nvPr/>
            </p:nvSpPr>
            <p:spPr>
              <a:xfrm>
                <a:off x="6420399" y="4618718"/>
                <a:ext cx="3870787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39417F8-774C-A368-B648-4E7C90ABF9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0399" y="4618718"/>
                <a:ext cx="3870787" cy="520001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EB2A795-76D2-C45E-21B9-B164B8D50D6B}"/>
                  </a:ext>
                </a:extLst>
              </p:cNvPr>
              <p:cNvSpPr txBox="1"/>
              <p:nvPr/>
            </p:nvSpPr>
            <p:spPr>
              <a:xfrm>
                <a:off x="6420399" y="5224154"/>
                <a:ext cx="3870787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𝟗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𝟐𝟏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EB2A795-76D2-C45E-21B9-B164B8D50D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0399" y="5224154"/>
                <a:ext cx="3870787" cy="510778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F329D91-4410-63F5-DF70-85EA7E28E02B}"/>
                  </a:ext>
                </a:extLst>
              </p:cNvPr>
              <p:cNvSpPr txBox="1"/>
              <p:nvPr/>
            </p:nvSpPr>
            <p:spPr>
              <a:xfrm>
                <a:off x="6420399" y="5850718"/>
                <a:ext cx="3870787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=−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   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F329D91-4410-63F5-DF70-85EA7E28E0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0399" y="5850718"/>
                <a:ext cx="3870787" cy="510778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2425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3" grpId="0" animBg="1"/>
      <p:bldP spid="7" grpId="0"/>
      <p:bldP spid="9" grpId="0" animBg="1"/>
      <p:bldP spid="10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/>
              <p:nvPr/>
            </p:nvSpPr>
            <p:spPr>
              <a:xfrm>
                <a:off x="711725" y="1856939"/>
                <a:ext cx="3629822" cy="7984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den>
                    </m:f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725" y="1856939"/>
                <a:ext cx="3629822" cy="79842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AB588BB-381B-48A0-BDA5-BD527DCCD2B4}"/>
                  </a:ext>
                </a:extLst>
              </p:cNvPr>
              <p:cNvSpPr txBox="1"/>
              <p:nvPr/>
            </p:nvSpPr>
            <p:spPr>
              <a:xfrm>
                <a:off x="5727558" y="1956446"/>
                <a:ext cx="4886673" cy="595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d>
                      <m:d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sSup>
                      <m:sSup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−7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AB588BB-381B-48A0-BDA5-BD527DCCD2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7558" y="1956446"/>
                <a:ext cx="4886673" cy="5959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6C0F37E5-2678-C2D7-EB27-84FE5DA0D00C}"/>
              </a:ext>
            </a:extLst>
          </p:cNvPr>
          <p:cNvGrpSpPr/>
          <p:nvPr/>
        </p:nvGrpSpPr>
        <p:grpSpPr>
          <a:xfrm>
            <a:off x="9261356" y="1291388"/>
            <a:ext cx="3091066" cy="622158"/>
            <a:chOff x="7934325" y="2798018"/>
            <a:chExt cx="3091066" cy="6221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66DDC91-7BA1-74DB-D534-9BBD6ED1BEF6}"/>
                </a:ext>
              </a:extLst>
            </p:cNvPr>
            <p:cNvSpPr/>
            <p:nvPr/>
          </p:nvSpPr>
          <p:spPr>
            <a:xfrm>
              <a:off x="7934325" y="2798018"/>
              <a:ext cx="2809798" cy="622158"/>
            </a:xfrm>
            <a:prstGeom prst="rect">
              <a:avLst/>
            </a:prstGeom>
            <a:ln>
              <a:solidFill>
                <a:srgbClr val="EA5B0C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&quot;Not Allowed&quot; Symbol 6">
              <a:extLst>
                <a:ext uri="{FF2B5EF4-FFF2-40B4-BE49-F238E27FC236}">
                  <a16:creationId xmlns:a16="http://schemas.microsoft.com/office/drawing/2014/main" id="{3C5AE30B-18DA-A10B-D07A-C2C1C4ED1FEE}"/>
                </a:ext>
              </a:extLst>
            </p:cNvPr>
            <p:cNvSpPr/>
            <p:nvPr/>
          </p:nvSpPr>
          <p:spPr>
            <a:xfrm flipV="1">
              <a:off x="8030135" y="2847506"/>
              <a:ext cx="523316" cy="521631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AAA9793-1EC5-CF7B-840E-5B578699BE5E}"/>
                </a:ext>
              </a:extLst>
            </p:cNvPr>
            <p:cNvSpPr txBox="1"/>
            <p:nvPr/>
          </p:nvSpPr>
          <p:spPr>
            <a:xfrm>
              <a:off x="8215593" y="2892005"/>
              <a:ext cx="28097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/>
                <a:t>Non-Calculator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008B47C-AF4A-402F-E134-7FE8ED613254}"/>
                  </a:ext>
                </a:extLst>
              </p:cNvPr>
              <p:cNvSpPr txBox="1"/>
              <p:nvPr/>
            </p:nvSpPr>
            <p:spPr>
              <a:xfrm>
                <a:off x="301928" y="2660781"/>
                <a:ext cx="6138611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GB" sz="2800" dirty="0">
                    <a:cs typeface="Arial" panose="020B0604020202020204" pitchFamily="34" charset="0"/>
                  </a:rPr>
                  <a:t> 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when</a:t>
                </a:r>
                <a:r>
                  <a:rPr lang="en-GB" sz="28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</m:t>
                    </m:r>
                  </m:oMath>
                </a14:m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008B47C-AF4A-402F-E134-7FE8ED6132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928" y="2660781"/>
                <a:ext cx="6138611" cy="523220"/>
              </a:xfrm>
              <a:prstGeom prst="rect">
                <a:avLst/>
              </a:prstGeom>
              <a:blipFill>
                <a:blip r:embed="rId4"/>
                <a:stretch>
                  <a:fillRect l="-1589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CDAE71C-1C10-B35C-337D-9EE5591A903D}"/>
              </a:ext>
            </a:extLst>
          </p:cNvPr>
          <p:cNvCxnSpPr>
            <a:cxnSpLocks/>
          </p:cNvCxnSpPr>
          <p:nvPr/>
        </p:nvCxnSpPr>
        <p:spPr>
          <a:xfrm>
            <a:off x="5887079" y="2254412"/>
            <a:ext cx="0" cy="4246872"/>
          </a:xfrm>
          <a:prstGeom prst="line">
            <a:avLst/>
          </a:prstGeom>
          <a:ln>
            <a:solidFill>
              <a:srgbClr val="EA5B0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B92B681-8D04-338C-8B7B-B1F3DDE32521}"/>
                  </a:ext>
                </a:extLst>
              </p:cNvPr>
              <p:cNvSpPr txBox="1"/>
              <p:nvPr/>
            </p:nvSpPr>
            <p:spPr>
              <a:xfrm>
                <a:off x="6192051" y="2617701"/>
                <a:ext cx="6138611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GB" sz="2800" dirty="0">
                    <a:cs typeface="Arial" panose="020B0604020202020204" pitchFamily="34" charset="0"/>
                  </a:rPr>
                  <a:t> 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when</a:t>
                </a:r>
                <a:r>
                  <a:rPr lang="en-GB" sz="2800" dirty="0">
                    <a:cs typeface="Arial" panose="020B0604020202020204" pitchFamily="34" charset="0"/>
                  </a:rPr>
                  <a:t> g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=−9</m:t>
                    </m:r>
                  </m:oMath>
                </a14:m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B92B681-8D04-338C-8B7B-B1F3DDE325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2051" y="2617701"/>
                <a:ext cx="6138611" cy="523220"/>
              </a:xfrm>
              <a:prstGeom prst="rect">
                <a:avLst/>
              </a:prstGeom>
              <a:blipFill>
                <a:blip r:embed="rId5"/>
                <a:stretch>
                  <a:fillRect l="-1589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6FBA21A-E01A-4617-E398-682D0D316774}"/>
                  </a:ext>
                </a:extLst>
              </p:cNvPr>
              <p:cNvSpPr txBox="1"/>
              <p:nvPr/>
            </p:nvSpPr>
            <p:spPr>
              <a:xfrm>
                <a:off x="485235" y="3332835"/>
                <a:ext cx="2048753" cy="878184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den>
                      </m:f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𝟐𝟎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6FBA21A-E01A-4617-E398-682D0D3167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235" y="3332835"/>
                <a:ext cx="2048753" cy="878184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4379E9A-F8C2-B3A0-F65F-3420D4B337CC}"/>
                  </a:ext>
                </a:extLst>
              </p:cNvPr>
              <p:cNvSpPr txBox="1"/>
              <p:nvPr/>
            </p:nvSpPr>
            <p:spPr>
              <a:xfrm>
                <a:off x="485234" y="4304980"/>
                <a:ext cx="2048753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𝟐𝟎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</m:oMath>
                  </m:oMathPara>
                </a14:m>
                <a:endParaRPr lang="en-GB" sz="2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4379E9A-F8C2-B3A0-F65F-3420D4B337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234" y="4304980"/>
                <a:ext cx="2048753" cy="510778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C964E76-77D6-F7A4-CA7A-81B143AFDFC8}"/>
                  </a:ext>
                </a:extLst>
              </p:cNvPr>
              <p:cNvSpPr txBox="1"/>
              <p:nvPr/>
            </p:nvSpPr>
            <p:spPr>
              <a:xfrm>
                <a:off x="485234" y="4909719"/>
                <a:ext cx="2048753" cy="902446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2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C964E76-77D6-F7A4-CA7A-81B143AFDF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234" y="4909719"/>
                <a:ext cx="2048753" cy="902446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9578120-6439-F3C4-C01C-D2510AAA293C}"/>
                  </a:ext>
                </a:extLst>
              </p:cNvPr>
              <p:cNvSpPr txBox="1"/>
              <p:nvPr/>
            </p:nvSpPr>
            <p:spPr>
              <a:xfrm>
                <a:off x="6304922" y="3384703"/>
                <a:ext cx="3055324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𝟗</m:t>
                      </m:r>
                    </m:oMath>
                  </m:oMathPara>
                </a14:m>
                <a:endParaRPr lang="en-GB" sz="2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9578120-6439-F3C4-C01C-D2510AAA29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4922" y="3384703"/>
                <a:ext cx="3055324" cy="520001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EEF4800F-F5DF-D711-45C0-1DB4D26778FD}"/>
                  </a:ext>
                </a:extLst>
              </p:cNvPr>
              <p:cNvSpPr txBox="1"/>
              <p:nvPr/>
            </p:nvSpPr>
            <p:spPr>
              <a:xfrm>
                <a:off x="6304922" y="3987843"/>
                <a:ext cx="3055324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en-GB" sz="2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EEF4800F-F5DF-D711-45C0-1DB4D26778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4922" y="3987843"/>
                <a:ext cx="3055324" cy="520001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B1F11673-6A72-B4B1-D2CE-D9F19C127C90}"/>
                  </a:ext>
                </a:extLst>
              </p:cNvPr>
              <p:cNvSpPr txBox="1"/>
              <p:nvPr/>
            </p:nvSpPr>
            <p:spPr>
              <a:xfrm>
                <a:off x="6304922" y="4603203"/>
                <a:ext cx="3055324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en-GB" sz="2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B1F11673-6A72-B4B1-D2CE-D9F19C127C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4922" y="4603203"/>
                <a:ext cx="3055324" cy="520001"/>
              </a:xfrm>
              <a:prstGeom prst="round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3B85964-9F40-061E-B20A-AB922FDB690A}"/>
                  </a:ext>
                </a:extLst>
              </p:cNvPr>
              <p:cNvSpPr txBox="1"/>
              <p:nvPr/>
            </p:nvSpPr>
            <p:spPr>
              <a:xfrm>
                <a:off x="6304922" y="5199782"/>
                <a:ext cx="3055324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e>
                    </m:d>
                    <m:d>
                      <m:d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d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endParaRPr lang="en-GB" sz="2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3B85964-9F40-061E-B20A-AB922FDB6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4922" y="5199782"/>
                <a:ext cx="3055324" cy="510778"/>
              </a:xfrm>
              <a:prstGeom prst="round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03245E68-60E7-1F58-971C-0E1B634CB9E0}"/>
                  </a:ext>
                </a:extLst>
              </p:cNvPr>
              <p:cNvSpPr txBox="1"/>
              <p:nvPr/>
            </p:nvSpPr>
            <p:spPr>
              <a:xfrm>
                <a:off x="6304922" y="5811580"/>
                <a:ext cx="3055324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𝒐𝒓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𝒃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oMath>
                  </m:oMathPara>
                </a14:m>
                <a:endParaRPr lang="en-GB" sz="2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03245E68-60E7-1F58-971C-0E1B634CB9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4922" y="5811580"/>
                <a:ext cx="3055324" cy="510778"/>
              </a:xfrm>
              <a:prstGeom prst="round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0886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domain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of a function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03997" y="1493404"/>
            <a:ext cx="113840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domain of a function is the set of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inputs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accepted by the function.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7C388B7-1A23-4796-ABCF-0C990097EFC4}"/>
                  </a:ext>
                </a:extLst>
              </p:cNvPr>
              <p:cNvSpPr txBox="1"/>
              <p:nvPr/>
            </p:nvSpPr>
            <p:spPr>
              <a:xfrm>
                <a:off x="403996" y="2238238"/>
                <a:ext cx="512812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Think of it as “what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can be”.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7C388B7-1A23-4796-ABCF-0C990097EF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996" y="2238238"/>
                <a:ext cx="5128123" cy="523220"/>
              </a:xfrm>
              <a:prstGeom prst="rect">
                <a:avLst/>
              </a:prstGeom>
              <a:blipFill>
                <a:blip r:embed="rId2"/>
                <a:stretch>
                  <a:fillRect l="-2378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206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domain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of a function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03997" y="1439467"/>
            <a:ext cx="109398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Some functions must have a domain because you cannot substitute all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numbers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into it.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7022BB-C801-4967-ABF5-F658D988FCFE}"/>
              </a:ext>
            </a:extLst>
          </p:cNvPr>
          <p:cNvSpPr txBox="1"/>
          <p:nvPr/>
        </p:nvSpPr>
        <p:spPr>
          <a:xfrm>
            <a:off x="3690537" y="2203246"/>
            <a:ext cx="3757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require a domain: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2DC028-4968-4A8C-ADEF-4BBF5E91F72C}"/>
              </a:ext>
            </a:extLst>
          </p:cNvPr>
          <p:cNvSpPr txBox="1"/>
          <p:nvPr/>
        </p:nvSpPr>
        <p:spPr>
          <a:xfrm>
            <a:off x="1338275" y="6104442"/>
            <a:ext cx="9326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They span the graph infinitely from left to right, without any gaps.</a:t>
            </a:r>
            <a:endParaRPr lang="en-GB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FC971C9-7C27-4CB1-936E-1E21AFCDA2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8338" y="2966404"/>
            <a:ext cx="3440323" cy="22677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EECB64B-BB21-4BEF-B15B-30A17DA652EC}"/>
              </a:ext>
            </a:extLst>
          </p:cNvPr>
          <p:cNvSpPr txBox="1"/>
          <p:nvPr/>
        </p:nvSpPr>
        <p:spPr>
          <a:xfrm>
            <a:off x="9107263" y="5418034"/>
            <a:ext cx="1994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Exponential</a:t>
            </a:r>
            <a:endParaRPr lang="en-GB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5AF3FAF-A166-4C45-8CBB-6431A5A66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1902" y="2994607"/>
            <a:ext cx="3159058" cy="22677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25515A0-3DD9-463B-A74E-1D0740146692}"/>
              </a:ext>
            </a:extLst>
          </p:cNvPr>
          <p:cNvSpPr txBox="1"/>
          <p:nvPr/>
        </p:nvSpPr>
        <p:spPr>
          <a:xfrm>
            <a:off x="5569130" y="5418034"/>
            <a:ext cx="1303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Cubic</a:t>
            </a:r>
            <a:endParaRPr lang="en-GB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F06B558-7B63-441F-98EB-D5741834FD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83" y="3034243"/>
            <a:ext cx="3568780" cy="21590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58B573AA-8B83-405C-B918-E57AB7246D17}"/>
              </a:ext>
            </a:extLst>
          </p:cNvPr>
          <p:cNvSpPr txBox="1"/>
          <p:nvPr/>
        </p:nvSpPr>
        <p:spPr>
          <a:xfrm>
            <a:off x="1739447" y="5361176"/>
            <a:ext cx="1162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Linear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740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domain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of a function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1232" y="1334493"/>
            <a:ext cx="10939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Some functions must have a domain because you cannot substitute all numbers into it.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F4220D-4059-4213-A054-6D10FD98FC11}"/>
              </a:ext>
            </a:extLst>
          </p:cNvPr>
          <p:cNvSpPr txBox="1"/>
          <p:nvPr/>
        </p:nvSpPr>
        <p:spPr>
          <a:xfrm>
            <a:off x="3891205" y="1853482"/>
            <a:ext cx="3452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Requires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a domain:</a:t>
            </a: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ED154F-ECA5-45AF-8C07-252AF94ACB3E}"/>
              </a:ext>
            </a:extLst>
          </p:cNvPr>
          <p:cNvSpPr txBox="1"/>
          <p:nvPr/>
        </p:nvSpPr>
        <p:spPr>
          <a:xfrm>
            <a:off x="311232" y="5871394"/>
            <a:ext cx="46979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As you cannot square root negative values.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65F223C-4C24-4B26-BDE8-6972CB7DEE77}"/>
                  </a:ext>
                </a:extLst>
              </p:cNvPr>
              <p:cNvSpPr txBox="1"/>
              <p:nvPr/>
            </p:nvSpPr>
            <p:spPr>
              <a:xfrm>
                <a:off x="779042" y="2349239"/>
                <a:ext cx="1610333" cy="465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65F223C-4C24-4B26-BDE8-6972CB7DEE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042" y="2349239"/>
                <a:ext cx="1610333" cy="465769"/>
              </a:xfrm>
              <a:prstGeom prst="rect">
                <a:avLst/>
              </a:prstGeom>
              <a:blipFill>
                <a:blip r:embed="rId2"/>
                <a:stretch>
                  <a:fillRect b="-10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B951421-900B-4D00-A576-31849C6B0FFB}"/>
                  </a:ext>
                </a:extLst>
              </p:cNvPr>
              <p:cNvSpPr txBox="1"/>
              <p:nvPr/>
            </p:nvSpPr>
            <p:spPr>
              <a:xfrm>
                <a:off x="6875151" y="2064918"/>
                <a:ext cx="1610333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B951421-900B-4D00-A576-31849C6B0F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5151" y="2064918"/>
                <a:ext cx="1610333" cy="7838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C7046374-57A6-455A-9488-0E41CAC3089A}"/>
              </a:ext>
            </a:extLst>
          </p:cNvPr>
          <p:cNvSpPr txBox="1"/>
          <p:nvPr/>
        </p:nvSpPr>
        <p:spPr>
          <a:xfrm>
            <a:off x="6343987" y="6343327"/>
            <a:ext cx="4697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As you cannot divide by zero.</a:t>
            </a:r>
            <a:endParaRPr lang="en-GB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DBC8690-ABDE-481C-AE92-27B17B574F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689" y="2987061"/>
            <a:ext cx="3869635" cy="27224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FA4DE57-A748-406A-935E-049539C89C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7406" y="2962974"/>
            <a:ext cx="3351154" cy="32661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606CA65-289A-F577-FEF0-98453ECD2C1E}"/>
                  </a:ext>
                </a:extLst>
              </p:cNvPr>
              <p:cNvSpPr txBox="1"/>
              <p:nvPr/>
            </p:nvSpPr>
            <p:spPr>
              <a:xfrm>
                <a:off x="2280872" y="2326735"/>
                <a:ext cx="1610333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≥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606CA65-289A-F577-FEF0-98453ECD2C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0872" y="2326735"/>
                <a:ext cx="1610333" cy="510778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3E9F10F-19DA-21D5-9C51-737DA8CA6815}"/>
                  </a:ext>
                </a:extLst>
              </p:cNvPr>
              <p:cNvSpPr txBox="1"/>
              <p:nvPr/>
            </p:nvSpPr>
            <p:spPr>
              <a:xfrm>
                <a:off x="8381896" y="2251717"/>
                <a:ext cx="1610333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3E9F10F-19DA-21D5-9C51-737DA8CA68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896" y="2251717"/>
                <a:ext cx="1610333" cy="510778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663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range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of a function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03997" y="1493404"/>
            <a:ext cx="10939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range of a function is the set of all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output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values of a function.</a:t>
            </a:r>
          </a:p>
        </p:txBody>
      </p:sp>
    </p:spTree>
    <p:extLst>
      <p:ext uri="{BB962C8B-B14F-4D97-AF65-F5344CB8AC3E}">
        <p14:creationId xmlns:p14="http://schemas.microsoft.com/office/powerpoint/2010/main" val="3979750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range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of a function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03997" y="1493404"/>
            <a:ext cx="10939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Functions that have no limit in their range: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F5246E-7D1F-4A53-B3E3-D58866D251DB}"/>
              </a:ext>
            </a:extLst>
          </p:cNvPr>
          <p:cNvSpPr txBox="1"/>
          <p:nvPr/>
        </p:nvSpPr>
        <p:spPr>
          <a:xfrm>
            <a:off x="1432843" y="5559011"/>
            <a:ext cx="9326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They span the graph infinitely from top to bottom, without any gaps.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5D514D-B076-4DEF-BCF4-5DF80562E3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660" y="2349018"/>
            <a:ext cx="3159058" cy="22677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F3BD1A8-6679-4C88-824F-A776850B878B}"/>
              </a:ext>
            </a:extLst>
          </p:cNvPr>
          <p:cNvSpPr txBox="1"/>
          <p:nvPr/>
        </p:nvSpPr>
        <p:spPr>
          <a:xfrm>
            <a:off x="2809888" y="4772445"/>
            <a:ext cx="1303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Cubic</a:t>
            </a:r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041E9E5-0433-4B5C-B0BD-8EFD34B0B0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9220" y="2445512"/>
            <a:ext cx="3568780" cy="21590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B0B0699-E146-4D69-9633-9C8E860B3E62}"/>
              </a:ext>
            </a:extLst>
          </p:cNvPr>
          <p:cNvSpPr txBox="1"/>
          <p:nvPr/>
        </p:nvSpPr>
        <p:spPr>
          <a:xfrm>
            <a:off x="7963784" y="4772445"/>
            <a:ext cx="1162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Linear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range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of a function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3F68AA-E590-4F06-A467-8D508B1F3429}"/>
              </a:ext>
            </a:extLst>
          </p:cNvPr>
          <p:cNvSpPr txBox="1"/>
          <p:nvPr/>
        </p:nvSpPr>
        <p:spPr>
          <a:xfrm>
            <a:off x="403997" y="1493404"/>
            <a:ext cx="10939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Functions that have a limit in their range: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341524-0682-4D01-8689-7B97F962A3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643" y="2238238"/>
            <a:ext cx="3440323" cy="22677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266B3C0-6941-42CA-938A-1AB0F830DDC8}"/>
              </a:ext>
            </a:extLst>
          </p:cNvPr>
          <p:cNvSpPr txBox="1"/>
          <p:nvPr/>
        </p:nvSpPr>
        <p:spPr>
          <a:xfrm>
            <a:off x="1984568" y="4689868"/>
            <a:ext cx="1994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Exponential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B2E95-B608-49C1-AF9E-419DC7FF7705}"/>
              </a:ext>
            </a:extLst>
          </p:cNvPr>
          <p:cNvSpPr txBox="1"/>
          <p:nvPr/>
        </p:nvSpPr>
        <p:spPr>
          <a:xfrm>
            <a:off x="403997" y="5714862"/>
            <a:ext cx="51946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As the graph never goes negative (below the x axis) or reaches zero.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0FAB47-FDBE-4D26-BE72-4F900A0A021D}"/>
              </a:ext>
            </a:extLst>
          </p:cNvPr>
          <p:cNvSpPr txBox="1"/>
          <p:nvPr/>
        </p:nvSpPr>
        <p:spPr>
          <a:xfrm>
            <a:off x="6852790" y="5901502"/>
            <a:ext cx="49352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As this point is the minimum point, it never goes below it.</a:t>
            </a:r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0B8E0B0-780D-4C4B-85BF-43FC855DF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6605" y="2238238"/>
            <a:ext cx="3321096" cy="266353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4C0BF5B-6F78-4366-AAD5-93DB89A81AAF}"/>
              </a:ext>
            </a:extLst>
          </p:cNvPr>
          <p:cNvSpPr txBox="1"/>
          <p:nvPr/>
        </p:nvSpPr>
        <p:spPr>
          <a:xfrm>
            <a:off x="7799830" y="4998599"/>
            <a:ext cx="1994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Quadratic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C321760-5CB9-41A0-7816-ADFE4517945D}"/>
                  </a:ext>
                </a:extLst>
              </p:cNvPr>
              <p:cNvSpPr txBox="1"/>
              <p:nvPr/>
            </p:nvSpPr>
            <p:spPr>
              <a:xfrm>
                <a:off x="1984568" y="5173509"/>
                <a:ext cx="1610333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)&gt;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C321760-5CB9-41A0-7816-ADFE451794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4568" y="5173509"/>
                <a:ext cx="1610333" cy="510778"/>
              </a:xfrm>
              <a:prstGeom prst="roundRect">
                <a:avLst/>
              </a:prstGeom>
              <a:blipFill>
                <a:blip r:embed="rId4"/>
                <a:stretch>
                  <a:fillRect b="-144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2A2C39-A9FF-3243-B87A-8B500667503C}"/>
                  </a:ext>
                </a:extLst>
              </p:cNvPr>
              <p:cNvSpPr txBox="1"/>
              <p:nvPr/>
            </p:nvSpPr>
            <p:spPr>
              <a:xfrm>
                <a:off x="7899855" y="5428898"/>
                <a:ext cx="1610333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≥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2A2C39-A9FF-3243-B87A-8B50066750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9855" y="5428898"/>
                <a:ext cx="1610333" cy="510778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433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3975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Now work through worksheet 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90E78A8-8C56-6C05-80C6-A99E37E6C5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7372" y="1170478"/>
            <a:ext cx="5305414" cy="5687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723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Starter – Substitution Practice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/>
              <p:nvPr/>
            </p:nvSpPr>
            <p:spPr>
              <a:xfrm>
                <a:off x="224118" y="1560152"/>
                <a:ext cx="737436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Substitute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into all of the following equations.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118" y="1560152"/>
                <a:ext cx="7374367" cy="461665"/>
              </a:xfrm>
              <a:prstGeom prst="rect">
                <a:avLst/>
              </a:prstGeom>
              <a:blipFill>
                <a:blip r:embed="rId2"/>
                <a:stretch>
                  <a:fillRect l="-1323"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FC39691-755A-4EF7-88C4-21F9D1073607}"/>
                  </a:ext>
                </a:extLst>
              </p:cNvPr>
              <p:cNvSpPr txBox="1"/>
              <p:nvPr/>
            </p:nvSpPr>
            <p:spPr>
              <a:xfrm>
                <a:off x="-454511" y="3370086"/>
                <a:ext cx="316838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FC39691-755A-4EF7-88C4-21F9D10736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54511" y="3370086"/>
                <a:ext cx="3168386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42CE952-C364-4D03-8F7F-65B082366470}"/>
                  </a:ext>
                </a:extLst>
              </p:cNvPr>
              <p:cNvSpPr txBox="1"/>
              <p:nvPr/>
            </p:nvSpPr>
            <p:spPr>
              <a:xfrm>
                <a:off x="0" y="2515514"/>
                <a:ext cx="28672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=5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−1</m:t>
                      </m:r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42CE952-C364-4D03-8F7F-65B0823664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515514"/>
                <a:ext cx="2867264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E9DA6E9-B1ED-413E-9AB0-C5A0664674B2}"/>
                  </a:ext>
                </a:extLst>
              </p:cNvPr>
              <p:cNvSpPr txBox="1"/>
              <p:nvPr/>
            </p:nvSpPr>
            <p:spPr>
              <a:xfrm>
                <a:off x="-454511" y="4154303"/>
                <a:ext cx="3321775" cy="7039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</m:t>
                        </m:r>
                      </m:num>
                      <m:den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E9DA6E9-B1ED-413E-9AB0-C5A0664674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54511" y="4154303"/>
                <a:ext cx="3321775" cy="70391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CC78FFC-6590-45FD-A406-23A5AEFFC195}"/>
                  </a:ext>
                </a:extLst>
              </p:cNvPr>
              <p:cNvSpPr txBox="1"/>
              <p:nvPr/>
            </p:nvSpPr>
            <p:spPr>
              <a:xfrm>
                <a:off x="-518519" y="5224588"/>
                <a:ext cx="45854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sup>
                    </m:sSup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CC78FFC-6590-45FD-A406-23A5AEFFC1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18519" y="5224588"/>
                <a:ext cx="4585447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840D7539-6854-4643-A380-985CF04289DE}"/>
              </a:ext>
            </a:extLst>
          </p:cNvPr>
          <p:cNvGrpSpPr/>
          <p:nvPr/>
        </p:nvGrpSpPr>
        <p:grpSpPr>
          <a:xfrm>
            <a:off x="9288296" y="1249073"/>
            <a:ext cx="3091066" cy="622158"/>
            <a:chOff x="7934325" y="2798018"/>
            <a:chExt cx="3091066" cy="622158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00450C0-AD34-4384-ABB6-8EF6171A5964}"/>
                </a:ext>
              </a:extLst>
            </p:cNvPr>
            <p:cNvSpPr/>
            <p:nvPr/>
          </p:nvSpPr>
          <p:spPr>
            <a:xfrm>
              <a:off x="7934325" y="2798018"/>
              <a:ext cx="2809798" cy="622158"/>
            </a:xfrm>
            <a:prstGeom prst="rect">
              <a:avLst/>
            </a:prstGeom>
            <a:ln>
              <a:solidFill>
                <a:srgbClr val="EA5B0C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&quot;Not Allowed&quot; Symbol 3">
              <a:extLst>
                <a:ext uri="{FF2B5EF4-FFF2-40B4-BE49-F238E27FC236}">
                  <a16:creationId xmlns:a16="http://schemas.microsoft.com/office/drawing/2014/main" id="{5520FF1E-1AA7-4640-B179-A8F69EFCCE72}"/>
                </a:ext>
              </a:extLst>
            </p:cNvPr>
            <p:cNvSpPr/>
            <p:nvPr/>
          </p:nvSpPr>
          <p:spPr>
            <a:xfrm flipV="1">
              <a:off x="8030135" y="2847506"/>
              <a:ext cx="523316" cy="521631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BC1D0669-5F3F-4ECF-A6A6-E8B12E63A02F}"/>
                </a:ext>
              </a:extLst>
            </p:cNvPr>
            <p:cNvSpPr txBox="1"/>
            <p:nvPr/>
          </p:nvSpPr>
          <p:spPr>
            <a:xfrm>
              <a:off x="8215593" y="2892005"/>
              <a:ext cx="28097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/>
                <a:t>Non-Calculator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C546FE6-DFEF-0D32-E64E-2DF8540052E9}"/>
                  </a:ext>
                </a:extLst>
              </p:cNvPr>
              <p:cNvSpPr txBox="1"/>
              <p:nvPr/>
            </p:nvSpPr>
            <p:spPr>
              <a:xfrm>
                <a:off x="4358639" y="2544920"/>
                <a:ext cx="2244436" cy="578882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𝒚</m:t>
                      </m:r>
                      <m:r>
                        <a:rPr lang="en-GB" sz="2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𝟗</m:t>
                      </m:r>
                    </m:oMath>
                  </m:oMathPara>
                </a14:m>
                <a:endParaRPr lang="en-GB" sz="28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C546FE6-DFEF-0D32-E64E-2DF8540052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8639" y="2544920"/>
                <a:ext cx="2244436" cy="578882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D08E90A-D799-C710-BF63-97B43DC2F4E0}"/>
                  </a:ext>
                </a:extLst>
              </p:cNvPr>
              <p:cNvSpPr txBox="1"/>
              <p:nvPr/>
            </p:nvSpPr>
            <p:spPr>
              <a:xfrm>
                <a:off x="4358639" y="3397518"/>
                <a:ext cx="2244436" cy="578882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𝒚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𝟏𝟔</m:t>
                      </m:r>
                    </m:oMath>
                  </m:oMathPara>
                </a14:m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D08E90A-D799-C710-BF63-97B43DC2F4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8639" y="3397518"/>
                <a:ext cx="2244436" cy="578882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A1F6CDE-E783-3CD5-3DBD-0A7F30E6C0B5}"/>
                  </a:ext>
                </a:extLst>
              </p:cNvPr>
              <p:cNvSpPr txBox="1"/>
              <p:nvPr/>
            </p:nvSpPr>
            <p:spPr>
              <a:xfrm>
                <a:off x="4358639" y="4317402"/>
                <a:ext cx="2244436" cy="578882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𝒚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𝟐𝟓</m:t>
                      </m:r>
                    </m:oMath>
                  </m:oMathPara>
                </a14:m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A1F6CDE-E783-3CD5-3DBD-0A7F30E6C0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8639" y="4317402"/>
                <a:ext cx="2244436" cy="578882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B69E1BB-0A1B-B181-19A3-26FEBBA956B6}"/>
                  </a:ext>
                </a:extLst>
              </p:cNvPr>
              <p:cNvSpPr txBox="1"/>
              <p:nvPr/>
            </p:nvSpPr>
            <p:spPr>
              <a:xfrm>
                <a:off x="4358639" y="5227863"/>
                <a:ext cx="2244436" cy="578882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𝒚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𝟔𝟒</m:t>
                      </m:r>
                    </m:oMath>
                  </m:oMathPara>
                </a14:m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B69E1BB-0A1B-B181-19A3-26FEBBA956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8639" y="5227863"/>
                <a:ext cx="2244436" cy="578882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906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a Function?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423FF3-04B5-476E-A64C-A7122CF96D75}"/>
              </a:ext>
            </a:extLst>
          </p:cNvPr>
          <p:cNvSpPr txBox="1"/>
          <p:nvPr/>
        </p:nvSpPr>
        <p:spPr>
          <a:xfrm>
            <a:off x="333935" y="1537268"/>
            <a:ext cx="11524129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 function is </a:t>
            </a:r>
            <a:r>
              <a:rPr lang="en-GB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mapping such that every element of the domain is mapped </a:t>
            </a:r>
            <a:r>
              <a:rPr lang="en-GB" sz="2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exactly </a:t>
            </a:r>
            <a:r>
              <a:rPr lang="en-GB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element of the range. 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To help you understand it: every input is mapped to exactly one output.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It is the same concept that you have used when substituting into expressions previously. (You may have called it the ‘number machines’.)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0104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a Function?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/>
              <p:nvPr/>
            </p:nvSpPr>
            <p:spPr>
              <a:xfrm>
                <a:off x="333935" y="1404426"/>
                <a:ext cx="115241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Here is an example comparing use of function notation compared to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35" y="1404426"/>
                <a:ext cx="11524129" cy="461665"/>
              </a:xfrm>
              <a:prstGeom prst="rect">
                <a:avLst/>
              </a:prstGeom>
              <a:blipFill>
                <a:blip r:embed="rId2"/>
                <a:stretch>
                  <a:fillRect l="-847"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162A56B-541C-47AB-B3B4-FF088E9F772E}"/>
                  </a:ext>
                </a:extLst>
              </p:cNvPr>
              <p:cNvSpPr/>
              <p:nvPr/>
            </p:nvSpPr>
            <p:spPr>
              <a:xfrm>
                <a:off x="2333360" y="3563624"/>
                <a:ext cx="234044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=2(3)+1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162A56B-541C-47AB-B3B4-FF088E9F77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60" y="3563624"/>
                <a:ext cx="234044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2DEC8EA-35C0-4F84-BB9B-9ABD18EB18D8}"/>
                  </a:ext>
                </a:extLst>
              </p:cNvPr>
              <p:cNvSpPr/>
              <p:nvPr/>
            </p:nvSpPr>
            <p:spPr>
              <a:xfrm>
                <a:off x="2681105" y="4164506"/>
                <a:ext cx="149072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=6+1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2DEC8EA-35C0-4F84-BB9B-9ABD18EB18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1105" y="4164506"/>
                <a:ext cx="1490729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F3A0AAC-F123-4DAD-8D87-0EED383AF924}"/>
                  </a:ext>
                </a:extLst>
              </p:cNvPr>
              <p:cNvSpPr/>
              <p:nvPr/>
            </p:nvSpPr>
            <p:spPr>
              <a:xfrm>
                <a:off x="2725349" y="4731970"/>
                <a:ext cx="84869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=7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F3A0AAC-F123-4DAD-8D87-0EED383AF9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5349" y="4731970"/>
                <a:ext cx="848694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B2AF362-A6CE-453D-85C0-43006CAF5C02}"/>
                  </a:ext>
                </a:extLst>
              </p:cNvPr>
              <p:cNvSpPr txBox="1"/>
              <p:nvPr/>
            </p:nvSpPr>
            <p:spPr>
              <a:xfrm>
                <a:off x="1956555" y="2581833"/>
                <a:ext cx="282184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+1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B2AF362-A6CE-453D-85C0-43006CAF5C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6555" y="2581833"/>
                <a:ext cx="282184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0DE933A0-2D22-4BF7-A144-4BD063FF080B}"/>
              </a:ext>
            </a:extLst>
          </p:cNvPr>
          <p:cNvSpPr txBox="1"/>
          <p:nvPr/>
        </p:nvSpPr>
        <p:spPr>
          <a:xfrm>
            <a:off x="333934" y="5561361"/>
            <a:ext cx="104925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It can be more efficient to use function notation, particularly when you have more than one function.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54621F3-8EBA-4FEF-9180-813819407B78}"/>
                  </a:ext>
                </a:extLst>
              </p:cNvPr>
              <p:cNvSpPr txBox="1"/>
              <p:nvPr/>
            </p:nvSpPr>
            <p:spPr>
              <a:xfrm>
                <a:off x="545632" y="3027696"/>
                <a:ext cx="282184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When</a:t>
                </a: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=3: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54621F3-8EBA-4FEF-9180-813819407B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632" y="3027696"/>
                <a:ext cx="2821846" cy="523220"/>
              </a:xfrm>
              <a:prstGeom prst="rect">
                <a:avLst/>
              </a:prstGeom>
              <a:blipFill>
                <a:blip r:embed="rId7"/>
                <a:stretch>
                  <a:fillRect l="-3463" t="-1176" b="-235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334ADE9-A9E9-4646-A389-DB165259902F}"/>
                  </a:ext>
                </a:extLst>
              </p:cNvPr>
              <p:cNvSpPr/>
              <p:nvPr/>
            </p:nvSpPr>
            <p:spPr>
              <a:xfrm>
                <a:off x="7020278" y="3242194"/>
                <a:ext cx="275998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𝑓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(3)=2(3)+1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334ADE9-A9E9-4646-A389-DB16525990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278" y="3242194"/>
                <a:ext cx="2759986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0E85DFC-092B-460C-9810-82273E8ACAB5}"/>
                  </a:ext>
                </a:extLst>
              </p:cNvPr>
              <p:cNvSpPr/>
              <p:nvPr/>
            </p:nvSpPr>
            <p:spPr>
              <a:xfrm>
                <a:off x="7817046" y="3810541"/>
                <a:ext cx="149072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=6+1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0E85DFC-092B-460C-9810-82273E8ACA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7046" y="3810541"/>
                <a:ext cx="1490729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F093F4F-343C-402C-ABDB-1B983C4B7908}"/>
                  </a:ext>
                </a:extLst>
              </p:cNvPr>
              <p:cNvSpPr/>
              <p:nvPr/>
            </p:nvSpPr>
            <p:spPr>
              <a:xfrm>
                <a:off x="7861290" y="4378005"/>
                <a:ext cx="84869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=7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F093F4F-343C-402C-ABDB-1B983C4B79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1290" y="4378005"/>
                <a:ext cx="848694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637DC60-D2A8-4D6F-A91D-59311BD177BF}"/>
                  </a:ext>
                </a:extLst>
              </p:cNvPr>
              <p:cNvSpPr txBox="1"/>
              <p:nvPr/>
            </p:nvSpPr>
            <p:spPr>
              <a:xfrm>
                <a:off x="6827027" y="2581833"/>
                <a:ext cx="282184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𝑓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)=2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+1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637DC60-D2A8-4D6F-A91D-59311BD177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7027" y="2581833"/>
                <a:ext cx="2821846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5AFEE2A-1F0A-45C0-8F91-4DE017CF6803}"/>
              </a:ext>
            </a:extLst>
          </p:cNvPr>
          <p:cNvCxnSpPr/>
          <p:nvPr/>
        </p:nvCxnSpPr>
        <p:spPr>
          <a:xfrm>
            <a:off x="5692878" y="2271252"/>
            <a:ext cx="0" cy="2831538"/>
          </a:xfrm>
          <a:prstGeom prst="line">
            <a:avLst/>
          </a:prstGeom>
          <a:ln>
            <a:solidFill>
              <a:srgbClr val="EA5B0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90B98BF0-0F88-D7B3-295B-C70A2C977600}"/>
              </a:ext>
            </a:extLst>
          </p:cNvPr>
          <p:cNvSpPr txBox="1"/>
          <p:nvPr/>
        </p:nvSpPr>
        <p:spPr>
          <a:xfrm>
            <a:off x="7122483" y="1916873"/>
            <a:ext cx="4609269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This is pronounced: ‘f’ of ‘x’</a:t>
            </a:r>
          </a:p>
        </p:txBody>
      </p:sp>
    </p:spTree>
    <p:extLst>
      <p:ext uri="{BB962C8B-B14F-4D97-AF65-F5344CB8AC3E}">
        <p14:creationId xmlns:p14="http://schemas.microsoft.com/office/powerpoint/2010/main" val="310498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7" grpId="0"/>
      <p:bldP spid="18" grpId="0"/>
      <p:bldP spid="19" grpId="0"/>
      <p:bldP spid="20" grpId="0"/>
      <p:bldP spid="21" grpId="0"/>
      <p:bldP spid="22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Function 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/>
              <p:nvPr/>
            </p:nvSpPr>
            <p:spPr>
              <a:xfrm>
                <a:off x="3176547" y="1408458"/>
                <a:ext cx="4585447" cy="595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  <m:sSup>
                      <m:sSup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6547" y="1408458"/>
                <a:ext cx="4585447" cy="5959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5CD9923-CAFC-47E8-7138-F07144C22C01}"/>
                  </a:ext>
                </a:extLst>
              </p:cNvPr>
              <p:cNvSpPr txBox="1"/>
              <p:nvPr/>
            </p:nvSpPr>
            <p:spPr>
              <a:xfrm>
                <a:off x="403821" y="2485693"/>
                <a:ext cx="282184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(2)</m:t>
                    </m:r>
                  </m:oMath>
                </a14:m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5CD9923-CAFC-47E8-7138-F07144C22C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21" y="2485693"/>
                <a:ext cx="2821846" cy="523220"/>
              </a:xfrm>
              <a:prstGeom prst="rect">
                <a:avLst/>
              </a:prstGeom>
              <a:blipFill>
                <a:blip r:embed="rId3"/>
                <a:stretch>
                  <a:fillRect l="-3240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E03ED71-B0A2-06C4-59F9-A4335CD223AA}"/>
              </a:ext>
            </a:extLst>
          </p:cNvPr>
          <p:cNvCxnSpPr/>
          <p:nvPr/>
        </p:nvCxnSpPr>
        <p:spPr>
          <a:xfrm>
            <a:off x="3800070" y="3073456"/>
            <a:ext cx="0" cy="2831538"/>
          </a:xfrm>
          <a:prstGeom prst="line">
            <a:avLst/>
          </a:prstGeom>
          <a:ln>
            <a:solidFill>
              <a:srgbClr val="EA5B0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4A6B8EE-8D89-09BE-9222-AC2C3D65D038}"/>
                  </a:ext>
                </a:extLst>
              </p:cNvPr>
              <p:cNvSpPr txBox="1"/>
              <p:nvPr/>
            </p:nvSpPr>
            <p:spPr>
              <a:xfrm>
                <a:off x="399761" y="3188525"/>
                <a:ext cx="3216559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4A6B8EE-8D89-09BE-9222-AC2C3D65D0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761" y="3188525"/>
                <a:ext cx="3216559" cy="520001"/>
              </a:xfrm>
              <a:prstGeom prst="roundRect">
                <a:avLst/>
              </a:prstGeom>
              <a:blipFill>
                <a:blip r:embed="rId4"/>
                <a:stretch>
                  <a:fillRect b="-1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3E79298-0293-898A-83A6-B99668C8CCCE}"/>
                  </a:ext>
                </a:extLst>
              </p:cNvPr>
              <p:cNvSpPr txBox="1"/>
              <p:nvPr/>
            </p:nvSpPr>
            <p:spPr>
              <a:xfrm>
                <a:off x="397612" y="3898370"/>
                <a:ext cx="3218708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)+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3E79298-0293-898A-83A6-B99668C8CC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612" y="3898370"/>
                <a:ext cx="3218708" cy="510778"/>
              </a:xfrm>
              <a:prstGeom prst="roundRect">
                <a:avLst/>
              </a:prstGeom>
              <a:blipFill>
                <a:blip r:embed="rId5"/>
                <a:stretch>
                  <a:fillRect b="-142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4758DFD-E958-100D-0DCD-B0C53DAEA3D8}"/>
                  </a:ext>
                </a:extLst>
              </p:cNvPr>
              <p:cNvSpPr txBox="1"/>
              <p:nvPr/>
            </p:nvSpPr>
            <p:spPr>
              <a:xfrm>
                <a:off x="418557" y="4628049"/>
                <a:ext cx="3218711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)+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4758DFD-E958-100D-0DCD-B0C53DAEA3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557" y="4628049"/>
                <a:ext cx="3218711" cy="510778"/>
              </a:xfrm>
              <a:prstGeom prst="roundRect">
                <a:avLst/>
              </a:prstGeom>
              <a:blipFill>
                <a:blip r:embed="rId6"/>
                <a:stretch>
                  <a:fillRect b="-130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D09A7C4-B705-0405-72CB-8D80757EF1A2}"/>
                  </a:ext>
                </a:extLst>
              </p:cNvPr>
              <p:cNvSpPr txBox="1"/>
              <p:nvPr/>
            </p:nvSpPr>
            <p:spPr>
              <a:xfrm>
                <a:off x="418556" y="5377183"/>
                <a:ext cx="3218711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𝟏𝟑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D09A7C4-B705-0405-72CB-8D80757EF1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556" y="5377183"/>
                <a:ext cx="3218711" cy="510778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896D605-82CA-D14B-970E-FE9830102C47}"/>
                  </a:ext>
                </a:extLst>
              </p:cNvPr>
              <p:cNvSpPr txBox="1"/>
              <p:nvPr/>
            </p:nvSpPr>
            <p:spPr>
              <a:xfrm>
                <a:off x="4106361" y="2485693"/>
                <a:ext cx="282184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(−5)</m:t>
                    </m:r>
                  </m:oMath>
                </a14:m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896D605-82CA-D14B-970E-FE9830102C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6361" y="2485693"/>
                <a:ext cx="2821846" cy="523220"/>
              </a:xfrm>
              <a:prstGeom prst="rect">
                <a:avLst/>
              </a:prstGeom>
              <a:blipFill>
                <a:blip r:embed="rId8"/>
                <a:stretch>
                  <a:fillRect l="-3456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7AC8CDC-EB07-EBEC-990C-E3C0D364D098}"/>
                  </a:ext>
                </a:extLst>
              </p:cNvPr>
              <p:cNvSpPr txBox="1"/>
              <p:nvPr/>
            </p:nvSpPr>
            <p:spPr>
              <a:xfrm>
                <a:off x="3962873" y="3192156"/>
                <a:ext cx="3216559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7AC8CDC-EB07-EBEC-990C-E3C0D364D0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873" y="3192156"/>
                <a:ext cx="3216559" cy="520001"/>
              </a:xfrm>
              <a:prstGeom prst="roundRect">
                <a:avLst/>
              </a:prstGeom>
              <a:blipFill>
                <a:blip r:embed="rId9"/>
                <a:stretch>
                  <a:fillRect b="-1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0F5BC8E-A04E-10A3-992E-EC56679B368B}"/>
                  </a:ext>
                </a:extLst>
              </p:cNvPr>
              <p:cNvSpPr txBox="1"/>
              <p:nvPr/>
            </p:nvSpPr>
            <p:spPr>
              <a:xfrm>
                <a:off x="3957294" y="3898370"/>
                <a:ext cx="3218708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𝟐𝟓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)+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0F5BC8E-A04E-10A3-992E-EC56679B36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294" y="3898370"/>
                <a:ext cx="3218708" cy="510778"/>
              </a:xfrm>
              <a:prstGeom prst="roundRect">
                <a:avLst/>
              </a:prstGeom>
              <a:blipFill>
                <a:blip r:embed="rId10"/>
                <a:stretch>
                  <a:fillRect b="-142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7B0D1877-EFEF-450D-82A8-8074BE005180}"/>
                  </a:ext>
                </a:extLst>
              </p:cNvPr>
              <p:cNvSpPr txBox="1"/>
              <p:nvPr/>
            </p:nvSpPr>
            <p:spPr>
              <a:xfrm>
                <a:off x="3957294" y="4628464"/>
                <a:ext cx="3218711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𝟐𝟓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)+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7B0D1877-EFEF-450D-82A8-8074BE0051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294" y="4628464"/>
                <a:ext cx="3218711" cy="510778"/>
              </a:xfrm>
              <a:prstGeom prst="roundRect">
                <a:avLst/>
              </a:prstGeom>
              <a:blipFill>
                <a:blip r:embed="rId11"/>
                <a:stretch>
                  <a:fillRect b="-130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0EA0D2C-8324-1F59-7930-610A6DDE9600}"/>
                  </a:ext>
                </a:extLst>
              </p:cNvPr>
              <p:cNvSpPr txBox="1"/>
              <p:nvPr/>
            </p:nvSpPr>
            <p:spPr>
              <a:xfrm>
                <a:off x="3957294" y="5394216"/>
                <a:ext cx="3218711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𝟕𝟔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0EA0D2C-8324-1F59-7930-610A6DDE96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294" y="5394216"/>
                <a:ext cx="3218711" cy="510778"/>
              </a:xfrm>
              <a:prstGeom prst="round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1DAB5DA-C4CB-2F69-AA5B-3F965D7170CC}"/>
              </a:ext>
            </a:extLst>
          </p:cNvPr>
          <p:cNvCxnSpPr/>
          <p:nvPr/>
        </p:nvCxnSpPr>
        <p:spPr>
          <a:xfrm>
            <a:off x="7454622" y="3064030"/>
            <a:ext cx="0" cy="2831538"/>
          </a:xfrm>
          <a:prstGeom prst="line">
            <a:avLst/>
          </a:prstGeom>
          <a:ln>
            <a:solidFill>
              <a:srgbClr val="EA5B0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15A02CF-FBF8-9771-8B38-3D08CB5B9CEA}"/>
                  </a:ext>
                </a:extLst>
              </p:cNvPr>
              <p:cNvSpPr txBox="1"/>
              <p:nvPr/>
            </p:nvSpPr>
            <p:spPr>
              <a:xfrm>
                <a:off x="7812714" y="2488042"/>
                <a:ext cx="282184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(0.9)</m:t>
                    </m:r>
                  </m:oMath>
                </a14:m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15A02CF-FBF8-9771-8B38-3D08CB5B9C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2714" y="2488042"/>
                <a:ext cx="2821846" cy="523220"/>
              </a:xfrm>
              <a:prstGeom prst="rect">
                <a:avLst/>
              </a:prstGeom>
              <a:blipFill>
                <a:blip r:embed="rId13"/>
                <a:stretch>
                  <a:fillRect l="-345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481D42A-DD1A-4B87-24BD-EC700C7896FB}"/>
                  </a:ext>
                </a:extLst>
              </p:cNvPr>
              <p:cNvSpPr txBox="1"/>
              <p:nvPr/>
            </p:nvSpPr>
            <p:spPr>
              <a:xfrm>
                <a:off x="7638373" y="3197769"/>
                <a:ext cx="3216559" cy="52000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.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𝟗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.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𝟗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481D42A-DD1A-4B87-24BD-EC700C7896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8373" y="3197769"/>
                <a:ext cx="3216559" cy="520001"/>
              </a:xfrm>
              <a:prstGeom prst="roundRect">
                <a:avLst/>
              </a:prstGeom>
              <a:blipFill>
                <a:blip r:embed="rId14"/>
                <a:stretch>
                  <a:fillRect b="-1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7514264-F184-55D6-DCE0-56E5D608F336}"/>
                  </a:ext>
                </a:extLst>
              </p:cNvPr>
              <p:cNvSpPr txBox="1"/>
              <p:nvPr/>
            </p:nvSpPr>
            <p:spPr>
              <a:xfrm>
                <a:off x="7632793" y="3903983"/>
                <a:ext cx="3476375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𝟖𝟏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)+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7514264-F184-55D6-DCE0-56E5D608F3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2793" y="3903983"/>
                <a:ext cx="3476375" cy="510778"/>
              </a:xfrm>
              <a:prstGeom prst="roundRect">
                <a:avLst/>
              </a:prstGeom>
              <a:blipFill>
                <a:blip r:embed="rId15"/>
                <a:stretch>
                  <a:fillRect b="-142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2133BB37-DBE5-634A-AD2C-A09FE9B739EE}"/>
                  </a:ext>
                </a:extLst>
              </p:cNvPr>
              <p:cNvSpPr txBox="1"/>
              <p:nvPr/>
            </p:nvSpPr>
            <p:spPr>
              <a:xfrm>
                <a:off x="7632794" y="4634077"/>
                <a:ext cx="3218711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𝟒𝟑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2133BB37-DBE5-634A-AD2C-A09FE9B739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2794" y="4634077"/>
                <a:ext cx="3218711" cy="510778"/>
              </a:xfrm>
              <a:prstGeom prst="round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A4DA952-C118-6986-2BD6-67EC39F6F95B}"/>
                  </a:ext>
                </a:extLst>
              </p:cNvPr>
              <p:cNvSpPr txBox="1"/>
              <p:nvPr/>
            </p:nvSpPr>
            <p:spPr>
              <a:xfrm>
                <a:off x="7632794" y="5399829"/>
                <a:ext cx="3218711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𝟒𝟑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A4DA952-C118-6986-2BD6-67EC39F6F9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2794" y="5399829"/>
                <a:ext cx="3218711" cy="510778"/>
              </a:xfrm>
              <a:prstGeom prst="round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515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  <p:bldP spid="9" grpId="0" animBg="1"/>
      <p:bldP spid="10" grpId="0" animBg="1"/>
      <p:bldP spid="15" grpId="0"/>
      <p:bldP spid="27" grpId="0" animBg="1"/>
      <p:bldP spid="28" grpId="0" animBg="1"/>
      <p:bldP spid="29" grpId="0" animBg="1"/>
      <p:bldP spid="30" grpId="0" animBg="1"/>
      <p:bldP spid="32" grpId="0"/>
      <p:bldP spid="33" grpId="0" animBg="1"/>
      <p:bldP spid="34" grpId="0" animBg="1"/>
      <p:bldP spid="35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/>
              <p:nvPr/>
            </p:nvSpPr>
            <p:spPr>
              <a:xfrm>
                <a:off x="3176547" y="1408458"/>
                <a:ext cx="4585447" cy="7912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6547" y="1408458"/>
                <a:ext cx="4585447" cy="79124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5CD9923-CAFC-47E8-7138-F07144C22C01}"/>
                  </a:ext>
                </a:extLst>
              </p:cNvPr>
              <p:cNvSpPr txBox="1"/>
              <p:nvPr/>
            </p:nvSpPr>
            <p:spPr>
              <a:xfrm>
                <a:off x="403821" y="2485693"/>
                <a:ext cx="282184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(3)</m:t>
                    </m:r>
                  </m:oMath>
                </a14:m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5CD9923-CAFC-47E8-7138-F07144C22C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21" y="2485693"/>
                <a:ext cx="2821846" cy="523220"/>
              </a:xfrm>
              <a:prstGeom prst="rect">
                <a:avLst/>
              </a:prstGeom>
              <a:blipFill>
                <a:blip r:embed="rId3"/>
                <a:stretch>
                  <a:fillRect l="-3240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E03ED71-B0A2-06C4-59F9-A4335CD223AA}"/>
              </a:ext>
            </a:extLst>
          </p:cNvPr>
          <p:cNvCxnSpPr>
            <a:cxnSpLocks/>
          </p:cNvCxnSpPr>
          <p:nvPr/>
        </p:nvCxnSpPr>
        <p:spPr>
          <a:xfrm>
            <a:off x="3800070" y="3073456"/>
            <a:ext cx="0" cy="2950592"/>
          </a:xfrm>
          <a:prstGeom prst="line">
            <a:avLst/>
          </a:prstGeom>
          <a:ln>
            <a:solidFill>
              <a:srgbClr val="EA5B0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4A6B8EE-8D89-09BE-9222-AC2C3D65D038}"/>
                  </a:ext>
                </a:extLst>
              </p:cNvPr>
              <p:cNvSpPr txBox="1"/>
              <p:nvPr/>
            </p:nvSpPr>
            <p:spPr>
              <a:xfrm>
                <a:off x="364515" y="3117242"/>
                <a:ext cx="3216559" cy="902446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(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4A6B8EE-8D89-09BE-9222-AC2C3D65D0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515" y="3117242"/>
                <a:ext cx="3216559" cy="902446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4758DFD-E958-100D-0DCD-B0C53DAEA3D8}"/>
                  </a:ext>
                </a:extLst>
              </p:cNvPr>
              <p:cNvSpPr txBox="1"/>
              <p:nvPr/>
            </p:nvSpPr>
            <p:spPr>
              <a:xfrm>
                <a:off x="352964" y="4975706"/>
                <a:ext cx="3218711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4758DFD-E958-100D-0DCD-B0C53DAEA3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964" y="4975706"/>
                <a:ext cx="3218711" cy="510778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D09A7C4-B705-0405-72CB-8D80757EF1A2}"/>
                  </a:ext>
                </a:extLst>
              </p:cNvPr>
              <p:cNvSpPr txBox="1"/>
              <p:nvPr/>
            </p:nvSpPr>
            <p:spPr>
              <a:xfrm>
                <a:off x="360306" y="5513270"/>
                <a:ext cx="3218711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D09A7C4-B705-0405-72CB-8D80757EF1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306" y="5513270"/>
                <a:ext cx="3218711" cy="510778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896D605-82CA-D14B-970E-FE9830102C47}"/>
                  </a:ext>
                </a:extLst>
              </p:cNvPr>
              <p:cNvSpPr txBox="1"/>
              <p:nvPr/>
            </p:nvSpPr>
            <p:spPr>
              <a:xfrm>
                <a:off x="4106361" y="2485693"/>
                <a:ext cx="282184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(9)</m:t>
                    </m:r>
                  </m:oMath>
                </a14:m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896D605-82CA-D14B-970E-FE9830102C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6361" y="2485693"/>
                <a:ext cx="2821846" cy="523220"/>
              </a:xfrm>
              <a:prstGeom prst="rect">
                <a:avLst/>
              </a:prstGeom>
              <a:blipFill>
                <a:blip r:embed="rId7"/>
                <a:stretch>
                  <a:fillRect l="-3456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1DAB5DA-C4CB-2F69-AA5B-3F965D7170CC}"/>
              </a:ext>
            </a:extLst>
          </p:cNvPr>
          <p:cNvCxnSpPr>
            <a:cxnSpLocks/>
          </p:cNvCxnSpPr>
          <p:nvPr/>
        </p:nvCxnSpPr>
        <p:spPr>
          <a:xfrm>
            <a:off x="7454622" y="3064030"/>
            <a:ext cx="0" cy="2960018"/>
          </a:xfrm>
          <a:prstGeom prst="line">
            <a:avLst/>
          </a:prstGeom>
          <a:ln>
            <a:solidFill>
              <a:srgbClr val="EA5B0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15A02CF-FBF8-9771-8B38-3D08CB5B9CEA}"/>
                  </a:ext>
                </a:extLst>
              </p:cNvPr>
              <p:cNvSpPr txBox="1"/>
              <p:nvPr/>
            </p:nvSpPr>
            <p:spPr>
              <a:xfrm>
                <a:off x="7812714" y="2488042"/>
                <a:ext cx="282184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(−30)</m:t>
                    </m:r>
                  </m:oMath>
                </a14:m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15A02CF-FBF8-9771-8B38-3D08CB5B9C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2714" y="2488042"/>
                <a:ext cx="2821846" cy="523220"/>
              </a:xfrm>
              <a:prstGeom prst="rect">
                <a:avLst/>
              </a:prstGeom>
              <a:blipFill>
                <a:blip r:embed="rId8"/>
                <a:stretch>
                  <a:fillRect l="-345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4A8F9484-9963-82B0-AD22-F6C33E7CBD3E}"/>
              </a:ext>
            </a:extLst>
          </p:cNvPr>
          <p:cNvGrpSpPr/>
          <p:nvPr/>
        </p:nvGrpSpPr>
        <p:grpSpPr>
          <a:xfrm>
            <a:off x="9292613" y="1287162"/>
            <a:ext cx="3091066" cy="622158"/>
            <a:chOff x="7934325" y="2798018"/>
            <a:chExt cx="3091066" cy="62215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4661A6D-6656-FB86-7E66-AE02C82CE984}"/>
                </a:ext>
              </a:extLst>
            </p:cNvPr>
            <p:cNvSpPr/>
            <p:nvPr/>
          </p:nvSpPr>
          <p:spPr>
            <a:xfrm>
              <a:off x="7934325" y="2798018"/>
              <a:ext cx="2809798" cy="622158"/>
            </a:xfrm>
            <a:prstGeom prst="rect">
              <a:avLst/>
            </a:prstGeom>
            <a:ln>
              <a:solidFill>
                <a:srgbClr val="EA5B0C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&quot;Not Allowed&quot; Symbol 11">
              <a:extLst>
                <a:ext uri="{FF2B5EF4-FFF2-40B4-BE49-F238E27FC236}">
                  <a16:creationId xmlns:a16="http://schemas.microsoft.com/office/drawing/2014/main" id="{369C831F-3F7D-D294-EF53-F2D112F5DBA4}"/>
                </a:ext>
              </a:extLst>
            </p:cNvPr>
            <p:cNvSpPr/>
            <p:nvPr/>
          </p:nvSpPr>
          <p:spPr>
            <a:xfrm flipV="1">
              <a:off x="8030135" y="2847506"/>
              <a:ext cx="523316" cy="521631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56464DD-54A6-79B0-2C2A-7B9EC3127FAB}"/>
                </a:ext>
              </a:extLst>
            </p:cNvPr>
            <p:cNvSpPr txBox="1"/>
            <p:nvPr/>
          </p:nvSpPr>
          <p:spPr>
            <a:xfrm>
              <a:off x="8215593" y="2892005"/>
              <a:ext cx="28097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/>
                <a:t>Non-Calculator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5033FE7-E6C1-D613-0697-64FF813EB286}"/>
                  </a:ext>
                </a:extLst>
              </p:cNvPr>
              <p:cNvSpPr txBox="1"/>
              <p:nvPr/>
            </p:nvSpPr>
            <p:spPr>
              <a:xfrm>
                <a:off x="363439" y="4046474"/>
                <a:ext cx="3216559" cy="902446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5033FE7-E6C1-D613-0697-64FF813EB2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439" y="4046474"/>
                <a:ext cx="3216559" cy="902446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AD4B395-5BDD-D5EA-6D2D-CE5A554F6F7C}"/>
                  </a:ext>
                </a:extLst>
              </p:cNvPr>
              <p:cNvSpPr txBox="1"/>
              <p:nvPr/>
            </p:nvSpPr>
            <p:spPr>
              <a:xfrm>
                <a:off x="4003401" y="3117242"/>
                <a:ext cx="3216559" cy="902446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𝟗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(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𝟗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AD4B395-5BDD-D5EA-6D2D-CE5A554F6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3401" y="3117242"/>
                <a:ext cx="3216559" cy="902446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3A2A1D0-6164-8A05-670A-49A5364B164C}"/>
                  </a:ext>
                </a:extLst>
              </p:cNvPr>
              <p:cNvSpPr txBox="1"/>
              <p:nvPr/>
            </p:nvSpPr>
            <p:spPr>
              <a:xfrm>
                <a:off x="3991850" y="4975706"/>
                <a:ext cx="3218711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3A2A1D0-6164-8A05-670A-49A5364B16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1850" y="4975706"/>
                <a:ext cx="3218711" cy="510778"/>
              </a:xfrm>
              <a:prstGeom prst="round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2189A9F-3804-8115-1EE0-E366717A22A9}"/>
                  </a:ext>
                </a:extLst>
              </p:cNvPr>
              <p:cNvSpPr txBox="1"/>
              <p:nvPr/>
            </p:nvSpPr>
            <p:spPr>
              <a:xfrm>
                <a:off x="3999192" y="5513270"/>
                <a:ext cx="3218711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2189A9F-3804-8115-1EE0-E366717A22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9192" y="5513270"/>
                <a:ext cx="3218711" cy="510778"/>
              </a:xfrm>
              <a:prstGeom prst="round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B135B35-1A76-5799-DD2C-9F11C4AFA237}"/>
                  </a:ext>
                </a:extLst>
              </p:cNvPr>
              <p:cNvSpPr txBox="1"/>
              <p:nvPr/>
            </p:nvSpPr>
            <p:spPr>
              <a:xfrm>
                <a:off x="4002325" y="4046474"/>
                <a:ext cx="3216559" cy="902446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𝟗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𝟏𝟖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B135B35-1A76-5799-DD2C-9F11C4AFA2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2325" y="4046474"/>
                <a:ext cx="3216559" cy="902446"/>
              </a:xfrm>
              <a:prstGeom prst="round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F10548B-EF70-D255-2E01-2600783B6A74}"/>
                  </a:ext>
                </a:extLst>
              </p:cNvPr>
              <p:cNvSpPr txBox="1"/>
              <p:nvPr/>
            </p:nvSpPr>
            <p:spPr>
              <a:xfrm>
                <a:off x="7752548" y="3125199"/>
                <a:ext cx="3592642" cy="902446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𝟑𝟎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(−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𝟑𝟎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F10548B-EF70-D255-2E01-2600783B6A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2548" y="3125199"/>
                <a:ext cx="3592642" cy="902446"/>
              </a:xfrm>
              <a:prstGeom prst="round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7037A0A-4C70-8581-5BEA-FC1246704D04}"/>
                  </a:ext>
                </a:extLst>
              </p:cNvPr>
              <p:cNvSpPr txBox="1"/>
              <p:nvPr/>
            </p:nvSpPr>
            <p:spPr>
              <a:xfrm>
                <a:off x="7752548" y="4937285"/>
                <a:ext cx="3603110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1" dirty="0">
                    <a:cs typeface="Arial" panose="020B0604020202020204" pitchFamily="34" charset="0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𝟐𝟎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−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7037A0A-4C70-8581-5BEA-FC1246704D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2548" y="4937285"/>
                <a:ext cx="3603110" cy="510778"/>
              </a:xfrm>
              <a:prstGeom prst="round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290E4BB-9221-312C-AC17-FD987ACEB83B}"/>
                  </a:ext>
                </a:extLst>
              </p:cNvPr>
              <p:cNvSpPr txBox="1"/>
              <p:nvPr/>
            </p:nvSpPr>
            <p:spPr>
              <a:xfrm>
                <a:off x="7760918" y="5479193"/>
                <a:ext cx="3592637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=−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𝟐𝟏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290E4BB-9221-312C-AC17-FD987ACEB8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0918" y="5479193"/>
                <a:ext cx="3592637" cy="510778"/>
              </a:xfrm>
              <a:prstGeom prst="round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D2D7211-3B7A-2BEF-21C7-3B6ADAB9C0D7}"/>
                  </a:ext>
                </a:extLst>
              </p:cNvPr>
              <p:cNvSpPr txBox="1"/>
              <p:nvPr/>
            </p:nvSpPr>
            <p:spPr>
              <a:xfrm>
                <a:off x="7760918" y="4046474"/>
                <a:ext cx="3592637" cy="869813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𝟑𝟎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𝟔𝟎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D2D7211-3B7A-2BEF-21C7-3B6ADAB9C0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0918" y="4046474"/>
                <a:ext cx="3592637" cy="869813"/>
              </a:xfrm>
              <a:prstGeom prst="round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60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9" grpId="0" animBg="1"/>
      <p:bldP spid="10" grpId="0" animBg="1"/>
      <p:bldP spid="15" grpId="0"/>
      <p:bldP spid="32" grpId="0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Challenge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/>
              <p:nvPr/>
            </p:nvSpPr>
            <p:spPr>
              <a:xfrm>
                <a:off x="2753255" y="1635196"/>
                <a:ext cx="5901717" cy="5938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(10+</m:t>
                    </m:r>
                    <m:rad>
                      <m:radPr>
                        <m:degHide m:val="on"/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rad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3255" y="1635196"/>
                <a:ext cx="5901717" cy="59381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1FFF8BA-4E4F-50E7-EE0A-A72A98BEE600}"/>
                  </a:ext>
                </a:extLst>
              </p:cNvPr>
              <p:cNvSpPr txBox="1"/>
              <p:nvPr/>
            </p:nvSpPr>
            <p:spPr>
              <a:xfrm>
                <a:off x="403821" y="2485693"/>
                <a:ext cx="282184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(9)</m:t>
                    </m:r>
                  </m:oMath>
                </a14:m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1FFF8BA-4E4F-50E7-EE0A-A72A98BEE6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21" y="2485693"/>
                <a:ext cx="2821846" cy="523220"/>
              </a:xfrm>
              <a:prstGeom prst="rect">
                <a:avLst/>
              </a:prstGeom>
              <a:blipFill>
                <a:blip r:embed="rId3"/>
                <a:stretch>
                  <a:fillRect l="-3240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18D52B0-78BF-4FA7-5FAF-380FC50B58E2}"/>
                  </a:ext>
                </a:extLst>
              </p:cNvPr>
              <p:cNvSpPr txBox="1"/>
              <p:nvPr/>
            </p:nvSpPr>
            <p:spPr>
              <a:xfrm>
                <a:off x="364515" y="3117242"/>
                <a:ext cx="3705067" cy="55894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𝟗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𝟗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𝟗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ra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18D52B0-78BF-4FA7-5FAF-380FC50B58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515" y="3117242"/>
                <a:ext cx="3705067" cy="558948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8C42E48-E8F7-CF34-69E5-54318D22BC53}"/>
                  </a:ext>
                </a:extLst>
              </p:cNvPr>
              <p:cNvSpPr txBox="1"/>
              <p:nvPr/>
            </p:nvSpPr>
            <p:spPr>
              <a:xfrm>
                <a:off x="360306" y="3784519"/>
                <a:ext cx="3705067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𝟑𝟔</m:t>
                    </m:r>
                    <m:d>
                      <m:d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e>
                    </m:d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8C42E48-E8F7-CF34-69E5-54318D22BC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306" y="3784519"/>
                <a:ext cx="3705067" cy="510778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F6432D8-EC8A-38C3-41AE-41A79C9C9B26}"/>
                  </a:ext>
                </a:extLst>
              </p:cNvPr>
              <p:cNvSpPr txBox="1"/>
              <p:nvPr/>
            </p:nvSpPr>
            <p:spPr>
              <a:xfrm>
                <a:off x="360306" y="4399802"/>
                <a:ext cx="3705067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=</m:t>
                    </m:r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𝟑𝟔</m:t>
                    </m:r>
                    <m:d>
                      <m:dPr>
                        <m:ctrlP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𝟏𝟑</m:t>
                        </m:r>
                      </m:e>
                    </m:d>
                    <m:r>
                      <a:rPr lang="en-GB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</m:t>
                    </m:r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F6432D8-EC8A-38C3-41AE-41A79C9C9B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306" y="4399802"/>
                <a:ext cx="3705067" cy="510778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A4C12E3-FEA9-8FBB-974D-B8461FBB4A17}"/>
                  </a:ext>
                </a:extLst>
              </p:cNvPr>
              <p:cNvSpPr txBox="1"/>
              <p:nvPr/>
            </p:nvSpPr>
            <p:spPr>
              <a:xfrm>
                <a:off x="360306" y="5020410"/>
                <a:ext cx="3705067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𝟒𝟔𝟖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</m:t>
                      </m:r>
                    </m:oMath>
                  </m:oMathPara>
                </a14:m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A4C12E3-FEA9-8FBB-974D-B8461FBB4A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306" y="5020410"/>
                <a:ext cx="3705067" cy="510778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319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 animBg="1"/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Challenge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/>
              <p:nvPr/>
            </p:nvSpPr>
            <p:spPr>
              <a:xfrm>
                <a:off x="3399551" y="1442033"/>
                <a:ext cx="4585447" cy="85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3+</m:t>
                        </m:r>
                        <m:rad>
                          <m:radPr>
                            <m:degHide m:val="on"/>
                            <m:ctrlPr>
                              <a:rPr lang="en-GB" sz="32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rad>
                      </m:den>
                    </m:f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551" y="1442033"/>
                <a:ext cx="4585447" cy="8534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331243A5-88A3-45FC-BFB0-DFEF3E4DC7AB}"/>
              </a:ext>
            </a:extLst>
          </p:cNvPr>
          <p:cNvGrpSpPr/>
          <p:nvPr/>
        </p:nvGrpSpPr>
        <p:grpSpPr>
          <a:xfrm>
            <a:off x="6968012" y="2373561"/>
            <a:ext cx="2809798" cy="622158"/>
            <a:chOff x="9043994" y="2183402"/>
            <a:chExt cx="2809798" cy="62215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090AEC5A-AAF3-4017-9BF8-B2144187937C}"/>
                </a:ext>
              </a:extLst>
            </p:cNvPr>
            <p:cNvSpPr/>
            <p:nvPr/>
          </p:nvSpPr>
          <p:spPr>
            <a:xfrm>
              <a:off x="9084875" y="2183402"/>
              <a:ext cx="2157646" cy="622158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44855B65-3369-411F-8208-D606DD7F9688}"/>
                </a:ext>
              </a:extLst>
            </p:cNvPr>
            <p:cNvSpPr txBox="1"/>
            <p:nvPr/>
          </p:nvSpPr>
          <p:spPr>
            <a:xfrm>
              <a:off x="9043994" y="2275539"/>
              <a:ext cx="28097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/>
                <a:t>Calculator</a:t>
              </a:r>
            </a:p>
          </p:txBody>
        </p:sp>
        <p:pic>
          <p:nvPicPr>
            <p:cNvPr id="1026" name="Picture 2" descr="Check Marks - Green Tick Icon Simple - Vector Stock Vector ...">
              <a:extLst>
                <a:ext uri="{FF2B5EF4-FFF2-40B4-BE49-F238E27FC236}">
                  <a16:creationId xmlns:a16="http://schemas.microsoft.com/office/drawing/2014/main" id="{D6BCDBBB-73E2-45D0-B9D0-BED6E9805E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65000" y="2242552"/>
              <a:ext cx="527640" cy="5276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5A41BF31-9385-7522-7F7A-B6E7283400E6}"/>
              </a:ext>
            </a:extLst>
          </p:cNvPr>
          <p:cNvGrpSpPr/>
          <p:nvPr/>
        </p:nvGrpSpPr>
        <p:grpSpPr>
          <a:xfrm>
            <a:off x="589753" y="2346927"/>
            <a:ext cx="3091066" cy="622158"/>
            <a:chOff x="7934325" y="2798018"/>
            <a:chExt cx="3091066" cy="62215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3C21BD5-5CC2-60C3-5EC4-C717E8D0A605}"/>
                </a:ext>
              </a:extLst>
            </p:cNvPr>
            <p:cNvSpPr/>
            <p:nvPr/>
          </p:nvSpPr>
          <p:spPr>
            <a:xfrm>
              <a:off x="7934325" y="2798018"/>
              <a:ext cx="2809798" cy="622158"/>
            </a:xfrm>
            <a:prstGeom prst="rect">
              <a:avLst/>
            </a:prstGeom>
            <a:ln>
              <a:solidFill>
                <a:srgbClr val="EA5B0C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&quot;Not Allowed&quot; Symbol 7">
              <a:extLst>
                <a:ext uri="{FF2B5EF4-FFF2-40B4-BE49-F238E27FC236}">
                  <a16:creationId xmlns:a16="http://schemas.microsoft.com/office/drawing/2014/main" id="{02D1D1DA-5ACE-8472-3A84-43D1B550A7D3}"/>
                </a:ext>
              </a:extLst>
            </p:cNvPr>
            <p:cNvSpPr/>
            <p:nvPr/>
          </p:nvSpPr>
          <p:spPr>
            <a:xfrm flipV="1">
              <a:off x="8030135" y="2847506"/>
              <a:ext cx="523316" cy="521631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C0E9AC8-823F-A4F1-743A-E3C517F8C8FC}"/>
                </a:ext>
              </a:extLst>
            </p:cNvPr>
            <p:cNvSpPr txBox="1"/>
            <p:nvPr/>
          </p:nvSpPr>
          <p:spPr>
            <a:xfrm>
              <a:off x="8215593" y="2892005"/>
              <a:ext cx="28097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/>
                <a:t>Non-Calculator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C418A31-D717-1D40-5D28-DA060A504213}"/>
                  </a:ext>
                </a:extLst>
              </p:cNvPr>
              <p:cNvSpPr txBox="1"/>
              <p:nvPr/>
            </p:nvSpPr>
            <p:spPr>
              <a:xfrm>
                <a:off x="598121" y="3701753"/>
                <a:ext cx="3592642" cy="95714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(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 </m:t>
                          </m:r>
                          <m:rad>
                            <m:radPr>
                              <m:degHide m:val="on"/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𝟒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C418A31-D717-1D40-5D28-DA060A5042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121" y="3701753"/>
                <a:ext cx="3592642" cy="957141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0B1C782-6802-3400-CCC8-A7CC40D50254}"/>
                  </a:ext>
                </a:extLst>
              </p:cNvPr>
              <p:cNvSpPr txBox="1"/>
              <p:nvPr/>
            </p:nvSpPr>
            <p:spPr>
              <a:xfrm>
                <a:off x="598121" y="5788052"/>
                <a:ext cx="3592642" cy="876694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𝟖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0B1C782-6802-3400-CCC8-A7CC40D502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121" y="5788052"/>
                <a:ext cx="3592642" cy="876694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77B2F55-1B6D-F552-08E5-8B178980AF04}"/>
                  </a:ext>
                </a:extLst>
              </p:cNvPr>
              <p:cNvSpPr txBox="1"/>
              <p:nvPr/>
            </p:nvSpPr>
            <p:spPr>
              <a:xfrm>
                <a:off x="577705" y="4763618"/>
                <a:ext cx="3592642" cy="876694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𝟖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77B2F55-1B6D-F552-08E5-8B178980AF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705" y="4763618"/>
                <a:ext cx="3592642" cy="876694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57F8275-3930-6734-DDF4-012009826BD9}"/>
                  </a:ext>
                </a:extLst>
              </p:cNvPr>
              <p:cNvSpPr txBox="1"/>
              <p:nvPr/>
            </p:nvSpPr>
            <p:spPr>
              <a:xfrm>
                <a:off x="577705" y="3073809"/>
                <a:ext cx="282184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(4)</m:t>
                    </m:r>
                  </m:oMath>
                </a14:m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57F8275-3930-6734-DDF4-012009826B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705" y="3073809"/>
                <a:ext cx="2821846" cy="523220"/>
              </a:xfrm>
              <a:prstGeom prst="rect">
                <a:avLst/>
              </a:prstGeom>
              <a:blipFill>
                <a:blip r:embed="rId7"/>
                <a:stretch>
                  <a:fillRect l="-345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7D5CCE9-00E9-641F-1248-911C7104B75F}"/>
                  </a:ext>
                </a:extLst>
              </p:cNvPr>
              <p:cNvSpPr txBox="1"/>
              <p:nvPr/>
            </p:nvSpPr>
            <p:spPr>
              <a:xfrm>
                <a:off x="7011311" y="3702881"/>
                <a:ext cx="3592642" cy="957141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𝐟</m:t>
                      </m:r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.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𝟔𝟒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(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.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 </m:t>
                          </m:r>
                          <m:rad>
                            <m:radPr>
                              <m:degHide m:val="on"/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𝟎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.</m:t>
                              </m:r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𝟔𝟒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7D5CCE9-00E9-641F-1248-911C7104B7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1311" y="3702881"/>
                <a:ext cx="3592642" cy="957141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BA2DF12-C8A7-FACC-AEB8-7FC275C99FAD}"/>
                  </a:ext>
                </a:extLst>
              </p:cNvPr>
              <p:cNvSpPr txBox="1"/>
              <p:nvPr/>
            </p:nvSpPr>
            <p:spPr>
              <a:xfrm>
                <a:off x="7008893" y="3073809"/>
                <a:ext cx="493324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(0.64)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to 3 decimal places.</a:t>
                </a:r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BA2DF12-C8A7-FACC-AEB8-7FC275C99F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8893" y="3073809"/>
                <a:ext cx="4933244" cy="523220"/>
              </a:xfrm>
              <a:prstGeom prst="rect">
                <a:avLst/>
              </a:prstGeom>
              <a:blipFill>
                <a:blip r:embed="rId9"/>
                <a:stretch>
                  <a:fillRect l="-1978" t="-1163" b="-220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94F1B52-14D9-573D-2380-450065197A6C}"/>
                  </a:ext>
                </a:extLst>
              </p:cNvPr>
              <p:cNvSpPr txBox="1"/>
              <p:nvPr/>
            </p:nvSpPr>
            <p:spPr>
              <a:xfrm>
                <a:off x="7008893" y="4785242"/>
                <a:ext cx="3592642" cy="86718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 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.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𝟐𝟖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.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94F1B52-14D9-573D-2380-450065197A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8893" y="4785242"/>
                <a:ext cx="3592642" cy="867188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B8BD1AB-644D-7A1F-FFA4-2941AD25970E}"/>
                  </a:ext>
                </a:extLst>
              </p:cNvPr>
              <p:cNvSpPr txBox="1"/>
              <p:nvPr/>
            </p:nvSpPr>
            <p:spPr>
              <a:xfrm>
                <a:off x="7011311" y="5801826"/>
                <a:ext cx="3592642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 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.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𝟑𝟑𝟕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B8BD1AB-644D-7A1F-FFA4-2941AD2597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1311" y="5801826"/>
                <a:ext cx="3592642" cy="510778"/>
              </a:xfrm>
              <a:prstGeom prst="round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5596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5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Finding the input that gave a certain output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/>
              <p:nvPr/>
            </p:nvSpPr>
            <p:spPr>
              <a:xfrm>
                <a:off x="3168541" y="1671283"/>
                <a:ext cx="4585447" cy="595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−4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8541" y="1671283"/>
                <a:ext cx="4585447" cy="5959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D1A00A7-C535-48D2-8E2D-B50B00B3F3F4}"/>
                  </a:ext>
                </a:extLst>
              </p:cNvPr>
              <p:cNvSpPr txBox="1"/>
              <p:nvPr/>
            </p:nvSpPr>
            <p:spPr>
              <a:xfrm>
                <a:off x="547938" y="2502675"/>
                <a:ext cx="6138611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cs typeface="Arial" panose="020B0604020202020204" pitchFamily="34" charset="0"/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GB" sz="2800" dirty="0">
                    <a:cs typeface="Arial" panose="020B0604020202020204" pitchFamily="34" charset="0"/>
                  </a:rPr>
                  <a:t> when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=−18</m:t>
                    </m:r>
                  </m:oMath>
                </a14:m>
                <a:r>
                  <a:rPr lang="en-GB" sz="2800" dirty="0"/>
                  <a:t>.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D1A00A7-C535-48D2-8E2D-B50B00B3F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938" y="2502675"/>
                <a:ext cx="6138611" cy="523220"/>
              </a:xfrm>
              <a:prstGeom prst="rect">
                <a:avLst/>
              </a:prstGeom>
              <a:blipFill>
                <a:blip r:embed="rId3"/>
                <a:stretch>
                  <a:fillRect l="-2085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9EF8020-FF1C-F2BC-525D-ADE6D9115FD7}"/>
                  </a:ext>
                </a:extLst>
              </p:cNvPr>
              <p:cNvSpPr txBox="1"/>
              <p:nvPr/>
            </p:nvSpPr>
            <p:spPr>
              <a:xfrm>
                <a:off x="711261" y="3304266"/>
                <a:ext cx="3216559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𝟏𝟖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9EF8020-FF1C-F2BC-525D-ADE6D9115F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261" y="3304266"/>
                <a:ext cx="3216559" cy="510778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1B3BF3C-F626-630E-03D3-217AC3A9542D}"/>
                  </a:ext>
                </a:extLst>
              </p:cNvPr>
              <p:cNvSpPr txBox="1"/>
              <p:nvPr/>
            </p:nvSpPr>
            <p:spPr>
              <a:xfrm>
                <a:off x="711260" y="3971240"/>
                <a:ext cx="3216559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𝟏𝟒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1B3BF3C-F626-630E-03D3-217AC3A954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260" y="3971240"/>
                <a:ext cx="3216559" cy="510778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91A22BB-6A6F-E772-6FD9-8B9512F42430}"/>
                  </a:ext>
                </a:extLst>
              </p:cNvPr>
              <p:cNvSpPr txBox="1"/>
              <p:nvPr/>
            </p:nvSpPr>
            <p:spPr>
              <a:xfrm>
                <a:off x="711260" y="4618718"/>
                <a:ext cx="3216559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91A22BB-6A6F-E772-6FD9-8B9512F424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260" y="4618718"/>
                <a:ext cx="3216559" cy="510778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490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0FC16EDE49814FBBE83568B9FA2901" ma:contentTypeVersion="17" ma:contentTypeDescription="Create a new document." ma:contentTypeScope="" ma:versionID="022f5e1d981b14d7005f3600e8ff7e4f">
  <xsd:schema xmlns:xsd="http://www.w3.org/2001/XMLSchema" xmlns:xs="http://www.w3.org/2001/XMLSchema" xmlns:p="http://schemas.microsoft.com/office/2006/metadata/properties" xmlns:ns2="9ad1216b-cdc1-40e2-a0c2-94597fd44697" xmlns:ns3="3fcf4a81-aca0-43b6-bff7-87efdc296efa" xmlns:ns4="7424b78e-8606-4fd1-9a19-b6b90bbc0a1b" targetNamespace="http://schemas.microsoft.com/office/2006/metadata/properties" ma:root="true" ma:fieldsID="f273b407d20b6eb33550fabe3d54ad2e" ns2:_="" ns3:_="" ns4:_="">
    <xsd:import namespace="9ad1216b-cdc1-40e2-a0c2-94597fd44697"/>
    <xsd:import namespace="3fcf4a81-aca0-43b6-bff7-87efdc296efa"/>
    <xsd:import namespace="7424b78e-8606-4fd1-9a19-b6b90bbc0a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lcf76f155ced4ddcb4097134ff3c332f" minOccurs="0"/>
                <xsd:element ref="ns4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f4a81-aca0-43b6-bff7-87efdc296e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7882c5b-1fc0-4c64-8edd-3b527906c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24b78e-8606-4fd1-9a19-b6b90bbc0a1b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4bd6ad62-9026-4c22-97ba-ffd5902a9633}" ma:internalName="TaxCatchAll" ma:showField="CatchAllData" ma:web="9ad1216b-cdc1-40e2-a0c2-94597fd446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cf4a81-aca0-43b6-bff7-87efdc296efa">
      <Terms xmlns="http://schemas.microsoft.com/office/infopath/2007/PartnerControls"/>
    </lcf76f155ced4ddcb4097134ff3c332f>
    <TaxCatchAll xmlns="7424b78e-8606-4fd1-9a19-b6b90bbc0a1b" xsi:nil="true"/>
    <_dlc_DocId xmlns="9ad1216b-cdc1-40e2-a0c2-94597fd44697">7VPTP7ZE6X33-1933993375-510</_dlc_DocId>
    <_dlc_DocIdUrl xmlns="9ad1216b-cdc1-40e2-a0c2-94597fd44697">
      <Url>https://cambridgeorg.sharepoint.com/sites/cie/education/pd/Curriculum_Support/_layouts/15/DocIdRedir.aspx?ID=7VPTP7ZE6X33-1933993375-510</Url>
      <Description>7VPTP7ZE6X33-1933993375-510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F67A17F-A9CB-4FF4-995D-288866188A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d1216b-cdc1-40e2-a0c2-94597fd44697"/>
    <ds:schemaRef ds:uri="3fcf4a81-aca0-43b6-bff7-87efdc296efa"/>
    <ds:schemaRef ds:uri="7424b78e-8606-4fd1-9a19-b6b90bbc0a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70A6C4-2D74-4E08-89C9-24733C44541E}">
  <ds:schemaRefs>
    <ds:schemaRef ds:uri="http://schemas.microsoft.com/office/infopath/2007/PartnerControls"/>
    <ds:schemaRef ds:uri="3fcf4a81-aca0-43b6-bff7-87efdc296efa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7424b78e-8606-4fd1-9a19-b6b90bbc0a1b"/>
    <ds:schemaRef ds:uri="9ad1216b-cdc1-40e2-a0c2-94597fd4469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7FE214B-2C99-4411-9B1B-F04D57283A3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725B24F-045F-432D-89EB-C06468CE54FF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726</TotalTime>
  <Words>961</Words>
  <Application>Microsoft Office PowerPoint</Application>
  <PresentationFormat>Widescreen</PresentationFormat>
  <Paragraphs>157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Sepideh Modgham</cp:lastModifiedBy>
  <cp:revision>66</cp:revision>
  <cp:lastPrinted>2018-01-14T21:28:16Z</cp:lastPrinted>
  <dcterms:created xsi:type="dcterms:W3CDTF">2018-01-14T21:11:47Z</dcterms:created>
  <dcterms:modified xsi:type="dcterms:W3CDTF">2024-08-21T09:14:50Z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0x010100370FC16EDE49814FBBE83568B9FA2901</vt:lpwstr>
  </property>
  <property fmtid="{D5CDD505-2E9C-101B-9397-08002B2CF9AE}" pid="3" name="MediaServiceImageTags">
    <vt:lpwstr/>
  </property>
  <property fmtid="{D5CDD505-2E9C-101B-9397-08002B2CF9AE}" pid="4" name="_dlc_DocIdItemGuid">
    <vt:lpwstr>ffabcd19-f7f7-4cfc-a310-4e775d1c29f5</vt:lpwstr>
  </property>
</Properties>
</file>