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3"/>
  </p:notesMasterIdLst>
  <p:sldIdLst>
    <p:sldId id="296" r:id="rId6"/>
    <p:sldId id="299" r:id="rId7"/>
    <p:sldId id="301" r:id="rId8"/>
    <p:sldId id="307" r:id="rId9"/>
    <p:sldId id="303" r:id="rId10"/>
    <p:sldId id="311" r:id="rId11"/>
    <p:sldId id="312" r:id="rId12"/>
    <p:sldId id="302" r:id="rId13"/>
    <p:sldId id="308" r:id="rId14"/>
    <p:sldId id="305" r:id="rId15"/>
    <p:sldId id="313" r:id="rId16"/>
    <p:sldId id="314" r:id="rId17"/>
    <p:sldId id="309" r:id="rId18"/>
    <p:sldId id="304" r:id="rId19"/>
    <p:sldId id="317" r:id="rId20"/>
    <p:sldId id="310" r:id="rId21"/>
    <p:sldId id="318" r:id="rId22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951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3ED8FC-81C5-417C-998C-9BC738EA4989}" v="213" dt="2023-11-09T13:10:12.1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41" autoAdjust="0"/>
    <p:restoredTop sz="60987" autoAdjust="0"/>
  </p:normalViewPr>
  <p:slideViewPr>
    <p:cSldViewPr snapToGrid="0">
      <p:cViewPr varScale="1">
        <p:scale>
          <a:sx n="69" d="100"/>
          <a:sy n="69" d="100"/>
        </p:scale>
        <p:origin x="1734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pideh Modgham" userId="4115b3b6-c566-49ec-8cd3-2d7651a9555d" providerId="ADAL" clId="{EF3ED8FC-81C5-417C-998C-9BC738EA4989}"/>
    <pc:docChg chg="undo redo custSel modSld">
      <pc:chgData name="Sepideh Modgham" userId="4115b3b6-c566-49ec-8cd3-2d7651a9555d" providerId="ADAL" clId="{EF3ED8FC-81C5-417C-998C-9BC738EA4989}" dt="2023-11-16T10:35:17.153" v="543" actId="6549"/>
      <pc:docMkLst>
        <pc:docMk/>
      </pc:docMkLst>
      <pc:sldChg chg="modSp mod">
        <pc:chgData name="Sepideh Modgham" userId="4115b3b6-c566-49ec-8cd3-2d7651a9555d" providerId="ADAL" clId="{EF3ED8FC-81C5-417C-998C-9BC738EA4989}" dt="2023-11-06T14:38:51.721" v="40" actId="20577"/>
        <pc:sldMkLst>
          <pc:docMk/>
          <pc:sldMk cId="4183809300" sldId="296"/>
        </pc:sldMkLst>
        <pc:spChg chg="mod">
          <ac:chgData name="Sepideh Modgham" userId="4115b3b6-c566-49ec-8cd3-2d7651a9555d" providerId="ADAL" clId="{EF3ED8FC-81C5-417C-998C-9BC738EA4989}" dt="2023-11-06T14:38:51.721" v="40" actId="20577"/>
          <ac:spMkLst>
            <pc:docMk/>
            <pc:sldMk cId="4183809300" sldId="296"/>
            <ac:spMk id="8" creationId="{00000000-0000-0000-0000-000000000000}"/>
          </ac:spMkLst>
        </pc:spChg>
      </pc:sldChg>
      <pc:sldChg chg="modSp">
        <pc:chgData name="Sepideh Modgham" userId="4115b3b6-c566-49ec-8cd3-2d7651a9555d" providerId="ADAL" clId="{EF3ED8FC-81C5-417C-998C-9BC738EA4989}" dt="2023-11-09T09:40:59.676" v="77" actId="2710"/>
        <pc:sldMkLst>
          <pc:docMk/>
          <pc:sldMk cId="895964165" sldId="299"/>
        </pc:sldMkLst>
        <pc:spChg chg="mod">
          <ac:chgData name="Sepideh Modgham" userId="4115b3b6-c566-49ec-8cd3-2d7651a9555d" providerId="ADAL" clId="{EF3ED8FC-81C5-417C-998C-9BC738EA4989}" dt="2023-11-09T09:40:59.676" v="77" actId="2710"/>
          <ac:spMkLst>
            <pc:docMk/>
            <pc:sldMk cId="895964165" sldId="299"/>
            <ac:spMk id="3" creationId="{E195AECD-C740-15C7-B2B3-621433714DE7}"/>
          </ac:spMkLst>
        </pc:spChg>
      </pc:sldChg>
      <pc:sldChg chg="modSp mod modAnim modNotesTx">
        <pc:chgData name="Sepideh Modgham" userId="4115b3b6-c566-49ec-8cd3-2d7651a9555d" providerId="ADAL" clId="{EF3ED8FC-81C5-417C-998C-9BC738EA4989}" dt="2023-11-16T10:35:08.692" v="542" actId="6549"/>
        <pc:sldMkLst>
          <pc:docMk/>
          <pc:sldMk cId="1258375147" sldId="301"/>
        </pc:sldMkLst>
        <pc:spChg chg="mod">
          <ac:chgData name="Sepideh Modgham" userId="4115b3b6-c566-49ec-8cd3-2d7651a9555d" providerId="ADAL" clId="{EF3ED8FC-81C5-417C-998C-9BC738EA4989}" dt="2023-11-06T14:40:59.250" v="44" actId="20577"/>
          <ac:spMkLst>
            <pc:docMk/>
            <pc:sldMk cId="1258375147" sldId="301"/>
            <ac:spMk id="2" creationId="{18B1A033-6A7D-76FA-B421-A91A0DBBA43D}"/>
          </ac:spMkLst>
        </pc:spChg>
        <pc:spChg chg="mod">
          <ac:chgData name="Sepideh Modgham" userId="4115b3b6-c566-49ec-8cd3-2d7651a9555d" providerId="ADAL" clId="{EF3ED8FC-81C5-417C-998C-9BC738EA4989}" dt="2023-11-09T10:21:29.527" v="126" actId="1076"/>
          <ac:spMkLst>
            <pc:docMk/>
            <pc:sldMk cId="1258375147" sldId="301"/>
            <ac:spMk id="3" creationId="{E195AECD-C740-15C7-B2B3-621433714DE7}"/>
          </ac:spMkLst>
        </pc:spChg>
        <pc:spChg chg="mod">
          <ac:chgData name="Sepideh Modgham" userId="4115b3b6-c566-49ec-8cd3-2d7651a9555d" providerId="ADAL" clId="{EF3ED8FC-81C5-417C-998C-9BC738EA4989}" dt="2023-11-09T09:53:27.027" v="85" actId="404"/>
          <ac:spMkLst>
            <pc:docMk/>
            <pc:sldMk cId="1258375147" sldId="301"/>
            <ac:spMk id="14" creationId="{33C06344-F2C9-4160-AE5C-28B50643C099}"/>
          </ac:spMkLst>
        </pc:spChg>
        <pc:spChg chg="mod">
          <ac:chgData name="Sepideh Modgham" userId="4115b3b6-c566-49ec-8cd3-2d7651a9555d" providerId="ADAL" clId="{EF3ED8FC-81C5-417C-998C-9BC738EA4989}" dt="2023-11-09T10:16:49.281" v="118" actId="1076"/>
          <ac:spMkLst>
            <pc:docMk/>
            <pc:sldMk cId="1258375147" sldId="301"/>
            <ac:spMk id="15" creationId="{010FE380-FAAB-4C1C-A3D1-CD24E37EF10A}"/>
          </ac:spMkLst>
        </pc:spChg>
        <pc:spChg chg="mod">
          <ac:chgData name="Sepideh Modgham" userId="4115b3b6-c566-49ec-8cd3-2d7651a9555d" providerId="ADAL" clId="{EF3ED8FC-81C5-417C-998C-9BC738EA4989}" dt="2023-11-09T10:16:24.137" v="115" actId="1076"/>
          <ac:spMkLst>
            <pc:docMk/>
            <pc:sldMk cId="1258375147" sldId="301"/>
            <ac:spMk id="20" creationId="{4D1C9E45-82D9-47D4-B9DC-62C95907387D}"/>
          </ac:spMkLst>
        </pc:spChg>
        <pc:spChg chg="mod">
          <ac:chgData name="Sepideh Modgham" userId="4115b3b6-c566-49ec-8cd3-2d7651a9555d" providerId="ADAL" clId="{EF3ED8FC-81C5-417C-998C-9BC738EA4989}" dt="2023-11-09T10:16:18.799" v="114" actId="1076"/>
          <ac:spMkLst>
            <pc:docMk/>
            <pc:sldMk cId="1258375147" sldId="301"/>
            <ac:spMk id="21" creationId="{F9CBA147-BE3C-4055-A87C-97EAD2ABEC55}"/>
          </ac:spMkLst>
        </pc:spChg>
        <pc:picChg chg="mod">
          <ac:chgData name="Sepideh Modgham" userId="4115b3b6-c566-49ec-8cd3-2d7651a9555d" providerId="ADAL" clId="{EF3ED8FC-81C5-417C-998C-9BC738EA4989}" dt="2023-11-09T10:14:47.530" v="94" actId="1076"/>
          <ac:picMkLst>
            <pc:docMk/>
            <pc:sldMk cId="1258375147" sldId="301"/>
            <ac:picMk id="17" creationId="{AAB38B36-0974-45EB-A3CE-6FB777C0E7A1}"/>
          </ac:picMkLst>
        </pc:picChg>
        <pc:picChg chg="mod">
          <ac:chgData name="Sepideh Modgham" userId="4115b3b6-c566-49ec-8cd3-2d7651a9555d" providerId="ADAL" clId="{EF3ED8FC-81C5-417C-998C-9BC738EA4989}" dt="2023-11-09T10:19:33.586" v="123" actId="14100"/>
          <ac:picMkLst>
            <pc:docMk/>
            <pc:sldMk cId="1258375147" sldId="301"/>
            <ac:picMk id="19" creationId="{3175A874-1A4F-4A7E-9EF7-792CA64105D3}"/>
          </ac:picMkLst>
        </pc:picChg>
      </pc:sldChg>
      <pc:sldChg chg="modSp mod modAnim">
        <pc:chgData name="Sepideh Modgham" userId="4115b3b6-c566-49ec-8cd3-2d7651a9555d" providerId="ADAL" clId="{EF3ED8FC-81C5-417C-998C-9BC738EA4989}" dt="2023-11-09T10:36:00.611" v="200" actId="404"/>
        <pc:sldMkLst>
          <pc:docMk/>
          <pc:sldMk cId="2981766121" sldId="303"/>
        </pc:sldMkLst>
        <pc:spChg chg="mod">
          <ac:chgData name="Sepideh Modgham" userId="4115b3b6-c566-49ec-8cd3-2d7651a9555d" providerId="ADAL" clId="{EF3ED8FC-81C5-417C-998C-9BC738EA4989}" dt="2023-11-09T10:33:43.791" v="165" actId="255"/>
          <ac:spMkLst>
            <pc:docMk/>
            <pc:sldMk cId="2981766121" sldId="303"/>
            <ac:spMk id="4" creationId="{B2CBC8C8-75F1-4A38-A82C-C3A44C060A10}"/>
          </ac:spMkLst>
        </pc:spChg>
        <pc:spChg chg="mod">
          <ac:chgData name="Sepideh Modgham" userId="4115b3b6-c566-49ec-8cd3-2d7651a9555d" providerId="ADAL" clId="{EF3ED8FC-81C5-417C-998C-9BC738EA4989}" dt="2023-11-09T10:35:06.234" v="183" actId="14100"/>
          <ac:spMkLst>
            <pc:docMk/>
            <pc:sldMk cId="2981766121" sldId="303"/>
            <ac:spMk id="8" creationId="{FA0BB707-5C1D-40C3-A754-5537E857AA29}"/>
          </ac:spMkLst>
        </pc:spChg>
        <pc:spChg chg="mod">
          <ac:chgData name="Sepideh Modgham" userId="4115b3b6-c566-49ec-8cd3-2d7651a9555d" providerId="ADAL" clId="{EF3ED8FC-81C5-417C-998C-9BC738EA4989}" dt="2023-11-09T10:35:39.087" v="196" actId="1076"/>
          <ac:spMkLst>
            <pc:docMk/>
            <pc:sldMk cId="2981766121" sldId="303"/>
            <ac:spMk id="9" creationId="{8F7D6D19-4C41-4C1C-BCD8-ED517C39EED1}"/>
          </ac:spMkLst>
        </pc:spChg>
        <pc:spChg chg="mod">
          <ac:chgData name="Sepideh Modgham" userId="4115b3b6-c566-49ec-8cd3-2d7651a9555d" providerId="ADAL" clId="{EF3ED8FC-81C5-417C-998C-9BC738EA4989}" dt="2023-11-09T10:36:00.611" v="200" actId="404"/>
          <ac:spMkLst>
            <pc:docMk/>
            <pc:sldMk cId="2981766121" sldId="303"/>
            <ac:spMk id="11" creationId="{EECE51F7-4692-40E7-90E0-197FFE0CCECF}"/>
          </ac:spMkLst>
        </pc:spChg>
        <pc:picChg chg="mod">
          <ac:chgData name="Sepideh Modgham" userId="4115b3b6-c566-49ec-8cd3-2d7651a9555d" providerId="ADAL" clId="{EF3ED8FC-81C5-417C-998C-9BC738EA4989}" dt="2023-11-09T10:34:36.584" v="174" actId="1076"/>
          <ac:picMkLst>
            <pc:docMk/>
            <pc:sldMk cId="2981766121" sldId="303"/>
            <ac:picMk id="6" creationId="{86798B2E-793C-4561-80C4-5BB09A881F3D}"/>
          </ac:picMkLst>
        </pc:picChg>
        <pc:picChg chg="mod">
          <ac:chgData name="Sepideh Modgham" userId="4115b3b6-c566-49ec-8cd3-2d7651a9555d" providerId="ADAL" clId="{EF3ED8FC-81C5-417C-998C-9BC738EA4989}" dt="2023-11-09T10:34:45.827" v="177" actId="1076"/>
          <ac:picMkLst>
            <pc:docMk/>
            <pc:sldMk cId="2981766121" sldId="303"/>
            <ac:picMk id="13" creationId="{37768181-422E-4781-801F-A97FB3777AC8}"/>
          </ac:picMkLst>
        </pc:picChg>
      </pc:sldChg>
      <pc:sldChg chg="modSp mod modAnim">
        <pc:chgData name="Sepideh Modgham" userId="4115b3b6-c566-49ec-8cd3-2d7651a9555d" providerId="ADAL" clId="{EF3ED8FC-81C5-417C-998C-9BC738EA4989}" dt="2023-11-09T11:59:04.213" v="419"/>
        <pc:sldMkLst>
          <pc:docMk/>
          <pc:sldMk cId="1872408748" sldId="304"/>
        </pc:sldMkLst>
        <pc:spChg chg="mod">
          <ac:chgData name="Sepideh Modgham" userId="4115b3b6-c566-49ec-8cd3-2d7651a9555d" providerId="ADAL" clId="{EF3ED8FC-81C5-417C-998C-9BC738EA4989}" dt="2023-11-09T11:57:38.057" v="405" actId="20577"/>
          <ac:spMkLst>
            <pc:docMk/>
            <pc:sldMk cId="1872408748" sldId="304"/>
            <ac:spMk id="8" creationId="{479D147C-799C-4AB0-9C8A-8C15C369B801}"/>
          </ac:spMkLst>
        </pc:spChg>
        <pc:spChg chg="mod">
          <ac:chgData name="Sepideh Modgham" userId="4115b3b6-c566-49ec-8cd3-2d7651a9555d" providerId="ADAL" clId="{EF3ED8FC-81C5-417C-998C-9BC738EA4989}" dt="2023-11-09T11:52:17.160" v="404" actId="208"/>
          <ac:spMkLst>
            <pc:docMk/>
            <pc:sldMk cId="1872408748" sldId="304"/>
            <ac:spMk id="9" creationId="{D8DD95D5-542D-4D17-BCDB-AB5EC4972606}"/>
          </ac:spMkLst>
        </pc:spChg>
        <pc:spChg chg="mod">
          <ac:chgData name="Sepideh Modgham" userId="4115b3b6-c566-49ec-8cd3-2d7651a9555d" providerId="ADAL" clId="{EF3ED8FC-81C5-417C-998C-9BC738EA4989}" dt="2023-11-09T11:50:13.037" v="391" actId="404"/>
          <ac:spMkLst>
            <pc:docMk/>
            <pc:sldMk cId="1872408748" sldId="304"/>
            <ac:spMk id="10" creationId="{17FB7970-AAAD-40F9-A81F-BF50BBE86406}"/>
          </ac:spMkLst>
        </pc:spChg>
        <pc:spChg chg="mod">
          <ac:chgData name="Sepideh Modgham" userId="4115b3b6-c566-49ec-8cd3-2d7651a9555d" providerId="ADAL" clId="{EF3ED8FC-81C5-417C-998C-9BC738EA4989}" dt="2023-11-09T11:50:25.404" v="394" actId="255"/>
          <ac:spMkLst>
            <pc:docMk/>
            <pc:sldMk cId="1872408748" sldId="304"/>
            <ac:spMk id="11" creationId="{D89E896B-3DFC-4EE6-918C-CA99C291FB0C}"/>
          </ac:spMkLst>
        </pc:spChg>
        <pc:picChg chg="mod">
          <ac:chgData name="Sepideh Modgham" userId="4115b3b6-c566-49ec-8cd3-2d7651a9555d" providerId="ADAL" clId="{EF3ED8FC-81C5-417C-998C-9BC738EA4989}" dt="2023-11-09T11:51:18.806" v="398" actId="1076"/>
          <ac:picMkLst>
            <pc:docMk/>
            <pc:sldMk cId="1872408748" sldId="304"/>
            <ac:picMk id="5" creationId="{ED2C3830-2BAC-434B-9069-C157EDC20E24}"/>
          </ac:picMkLst>
        </pc:picChg>
        <pc:picChg chg="mod">
          <ac:chgData name="Sepideh Modgham" userId="4115b3b6-c566-49ec-8cd3-2d7651a9555d" providerId="ADAL" clId="{EF3ED8FC-81C5-417C-998C-9BC738EA4989}" dt="2023-11-09T11:51:45.945" v="399" actId="1076"/>
          <ac:picMkLst>
            <pc:docMk/>
            <pc:sldMk cId="1872408748" sldId="304"/>
            <ac:picMk id="7" creationId="{492F27D2-82FD-4487-8AFB-E0994AE6B977}"/>
          </ac:picMkLst>
        </pc:picChg>
      </pc:sldChg>
      <pc:sldChg chg="modSp mod modAnim">
        <pc:chgData name="Sepideh Modgham" userId="4115b3b6-c566-49ec-8cd3-2d7651a9555d" providerId="ADAL" clId="{EF3ED8FC-81C5-417C-998C-9BC738EA4989}" dt="2023-11-09T11:41:55.213" v="347"/>
        <pc:sldMkLst>
          <pc:docMk/>
          <pc:sldMk cId="1286809658" sldId="305"/>
        </pc:sldMkLst>
        <pc:spChg chg="mod">
          <ac:chgData name="Sepideh Modgham" userId="4115b3b6-c566-49ec-8cd3-2d7651a9555d" providerId="ADAL" clId="{EF3ED8FC-81C5-417C-998C-9BC738EA4989}" dt="2023-11-09T11:36:53.403" v="329" actId="255"/>
          <ac:spMkLst>
            <pc:docMk/>
            <pc:sldMk cId="1286809658" sldId="305"/>
            <ac:spMk id="5" creationId="{800FA1D6-43C2-440E-982C-3D385EFDE74D}"/>
          </ac:spMkLst>
        </pc:spChg>
        <pc:spChg chg="mod">
          <ac:chgData name="Sepideh Modgham" userId="4115b3b6-c566-49ec-8cd3-2d7651a9555d" providerId="ADAL" clId="{EF3ED8FC-81C5-417C-998C-9BC738EA4989}" dt="2023-11-09T11:40:40.339" v="339" actId="14100"/>
          <ac:spMkLst>
            <pc:docMk/>
            <pc:sldMk cId="1286809658" sldId="305"/>
            <ac:spMk id="6" creationId="{7E9FB231-B584-47FA-B988-7F5120E75534}"/>
          </ac:spMkLst>
        </pc:spChg>
        <pc:picChg chg="mod">
          <ac:chgData name="Sepideh Modgham" userId="4115b3b6-c566-49ec-8cd3-2d7651a9555d" providerId="ADAL" clId="{EF3ED8FC-81C5-417C-998C-9BC738EA4989}" dt="2023-11-09T11:36:42.872" v="328" actId="14100"/>
          <ac:picMkLst>
            <pc:docMk/>
            <pc:sldMk cId="1286809658" sldId="305"/>
            <ac:picMk id="4" creationId="{6C3D62C3-5934-4A98-A49B-56F9F3736306}"/>
          </ac:picMkLst>
        </pc:picChg>
        <pc:picChg chg="mod">
          <ac:chgData name="Sepideh Modgham" userId="4115b3b6-c566-49ec-8cd3-2d7651a9555d" providerId="ADAL" clId="{EF3ED8FC-81C5-417C-998C-9BC738EA4989}" dt="2023-11-09T11:40:21.116" v="335" actId="14100"/>
          <ac:picMkLst>
            <pc:docMk/>
            <pc:sldMk cId="1286809658" sldId="305"/>
            <ac:picMk id="8" creationId="{FA3E2EB1-1B5A-4C0C-BFAF-BACC0F78DA81}"/>
          </ac:picMkLst>
        </pc:picChg>
      </pc:sldChg>
      <pc:sldChg chg="modSp mod modAnim modNotesTx">
        <pc:chgData name="Sepideh Modgham" userId="4115b3b6-c566-49ec-8cd3-2d7651a9555d" providerId="ADAL" clId="{EF3ED8FC-81C5-417C-998C-9BC738EA4989}" dt="2023-11-16T10:35:17.153" v="543" actId="6549"/>
        <pc:sldMkLst>
          <pc:docMk/>
          <pc:sldMk cId="2186028522" sldId="307"/>
        </pc:sldMkLst>
        <pc:spChg chg="mod">
          <ac:chgData name="Sepideh Modgham" userId="4115b3b6-c566-49ec-8cd3-2d7651a9555d" providerId="ADAL" clId="{EF3ED8FC-81C5-417C-998C-9BC738EA4989}" dt="2023-11-09T10:25:09.432" v="145" actId="404"/>
          <ac:spMkLst>
            <pc:docMk/>
            <pc:sldMk cId="2186028522" sldId="307"/>
            <ac:spMk id="15" creationId="{010FE380-FAAB-4C1C-A3D1-CD24E37EF10A}"/>
          </ac:spMkLst>
        </pc:spChg>
        <pc:spChg chg="mod">
          <ac:chgData name="Sepideh Modgham" userId="4115b3b6-c566-49ec-8cd3-2d7651a9555d" providerId="ADAL" clId="{EF3ED8FC-81C5-417C-998C-9BC738EA4989}" dt="2023-11-09T10:25:59.356" v="155" actId="404"/>
          <ac:spMkLst>
            <pc:docMk/>
            <pc:sldMk cId="2186028522" sldId="307"/>
            <ac:spMk id="21" creationId="{F9CBA147-BE3C-4055-A87C-97EAD2ABEC55}"/>
          </ac:spMkLst>
        </pc:spChg>
        <pc:picChg chg="mod">
          <ac:chgData name="Sepideh Modgham" userId="4115b3b6-c566-49ec-8cd3-2d7651a9555d" providerId="ADAL" clId="{EF3ED8FC-81C5-417C-998C-9BC738EA4989}" dt="2023-11-09T10:25:40.806" v="151" actId="1076"/>
          <ac:picMkLst>
            <pc:docMk/>
            <pc:sldMk cId="2186028522" sldId="307"/>
            <ac:picMk id="7" creationId="{6D216EE7-1AF0-437A-A8F6-82B841783B40}"/>
          </ac:picMkLst>
        </pc:picChg>
        <pc:picChg chg="mod">
          <ac:chgData name="Sepideh Modgham" userId="4115b3b6-c566-49ec-8cd3-2d7651a9555d" providerId="ADAL" clId="{EF3ED8FC-81C5-417C-998C-9BC738EA4989}" dt="2023-11-09T10:25:29.244" v="148" actId="14100"/>
          <ac:picMkLst>
            <pc:docMk/>
            <pc:sldMk cId="2186028522" sldId="307"/>
            <ac:picMk id="17" creationId="{AAB38B36-0974-45EB-A3CE-6FB777C0E7A1}"/>
          </ac:picMkLst>
        </pc:picChg>
      </pc:sldChg>
      <pc:sldChg chg="addSp modSp mod modAnim">
        <pc:chgData name="Sepideh Modgham" userId="4115b3b6-c566-49ec-8cd3-2d7651a9555d" providerId="ADAL" clId="{EF3ED8FC-81C5-417C-998C-9BC738EA4989}" dt="2023-11-09T11:35:32.661" v="311"/>
        <pc:sldMkLst>
          <pc:docMk/>
          <pc:sldMk cId="1962465699" sldId="308"/>
        </pc:sldMkLst>
        <pc:spChg chg="mod">
          <ac:chgData name="Sepideh Modgham" userId="4115b3b6-c566-49ec-8cd3-2d7651a9555d" providerId="ADAL" clId="{EF3ED8FC-81C5-417C-998C-9BC738EA4989}" dt="2023-11-09T11:25:52.306" v="237" actId="14100"/>
          <ac:spMkLst>
            <pc:docMk/>
            <pc:sldMk cId="1962465699" sldId="308"/>
            <ac:spMk id="3" creationId="{E195AECD-C740-15C7-B2B3-621433714DE7}"/>
          </ac:spMkLst>
        </pc:spChg>
        <pc:spChg chg="add mod">
          <ac:chgData name="Sepideh Modgham" userId="4115b3b6-c566-49ec-8cd3-2d7651a9555d" providerId="ADAL" clId="{EF3ED8FC-81C5-417C-998C-9BC738EA4989}" dt="2023-11-09T11:30:32.107" v="299" actId="2711"/>
          <ac:spMkLst>
            <pc:docMk/>
            <pc:sldMk cId="1962465699" sldId="308"/>
            <ac:spMk id="5" creationId="{34A9DCED-5D7C-6A9E-7E80-4BEFBC81D576}"/>
          </ac:spMkLst>
        </pc:spChg>
        <pc:spChg chg="mod">
          <ac:chgData name="Sepideh Modgham" userId="4115b3b6-c566-49ec-8cd3-2d7651a9555d" providerId="ADAL" clId="{EF3ED8FC-81C5-417C-998C-9BC738EA4989}" dt="2023-11-09T11:34:58.073" v="306" actId="20577"/>
          <ac:spMkLst>
            <pc:docMk/>
            <pc:sldMk cId="1962465699" sldId="308"/>
            <ac:spMk id="8" creationId="{6D548184-1A08-4510-9AF1-4BD4330E7B32}"/>
          </ac:spMkLst>
        </pc:spChg>
        <pc:spChg chg="mod">
          <ac:chgData name="Sepideh Modgham" userId="4115b3b6-c566-49ec-8cd3-2d7651a9555d" providerId="ADAL" clId="{EF3ED8FC-81C5-417C-998C-9BC738EA4989}" dt="2023-11-09T11:29:39.242" v="291" actId="1076"/>
          <ac:spMkLst>
            <pc:docMk/>
            <pc:sldMk cId="1962465699" sldId="308"/>
            <ac:spMk id="9" creationId="{73A72B10-5391-48D2-8F65-EA9DB563532A}"/>
          </ac:spMkLst>
        </pc:spChg>
        <pc:spChg chg="mod">
          <ac:chgData name="Sepideh Modgham" userId="4115b3b6-c566-49ec-8cd3-2d7651a9555d" providerId="ADAL" clId="{EF3ED8FC-81C5-417C-998C-9BC738EA4989}" dt="2023-11-09T11:30:14.156" v="295" actId="1076"/>
          <ac:spMkLst>
            <pc:docMk/>
            <pc:sldMk cId="1962465699" sldId="308"/>
            <ac:spMk id="12" creationId="{80FDF025-2C0B-4E7A-AD51-7651762CA270}"/>
          </ac:spMkLst>
        </pc:spChg>
        <pc:picChg chg="mod">
          <ac:chgData name="Sepideh Modgham" userId="4115b3b6-c566-49ec-8cd3-2d7651a9555d" providerId="ADAL" clId="{EF3ED8FC-81C5-417C-998C-9BC738EA4989}" dt="2023-11-09T11:28:39.993" v="278" actId="1076"/>
          <ac:picMkLst>
            <pc:docMk/>
            <pc:sldMk cId="1962465699" sldId="308"/>
            <ac:picMk id="7" creationId="{9F27C35A-B326-44B1-9567-A66C2F258116}"/>
          </ac:picMkLst>
        </pc:picChg>
        <pc:picChg chg="mod modCrop">
          <ac:chgData name="Sepideh Modgham" userId="4115b3b6-c566-49ec-8cd3-2d7651a9555d" providerId="ADAL" clId="{EF3ED8FC-81C5-417C-998C-9BC738EA4989}" dt="2023-11-09T11:29:08.395" v="284" actId="1037"/>
          <ac:picMkLst>
            <pc:docMk/>
            <pc:sldMk cId="1962465699" sldId="308"/>
            <ac:picMk id="11" creationId="{AEE5B852-FCC5-4444-B384-24673B96B02C}"/>
          </ac:picMkLst>
        </pc:picChg>
      </pc:sldChg>
      <pc:sldChg chg="modSp mod modAnim">
        <pc:chgData name="Sepideh Modgham" userId="4115b3b6-c566-49ec-8cd3-2d7651a9555d" providerId="ADAL" clId="{EF3ED8FC-81C5-417C-998C-9BC738EA4989}" dt="2023-11-09T13:10:12.100" v="540" actId="20577"/>
        <pc:sldMkLst>
          <pc:docMk/>
          <pc:sldMk cId="2489028568" sldId="310"/>
        </pc:sldMkLst>
        <pc:spChg chg="mod">
          <ac:chgData name="Sepideh Modgham" userId="4115b3b6-c566-49ec-8cd3-2d7651a9555d" providerId="ADAL" clId="{EF3ED8FC-81C5-417C-998C-9BC738EA4989}" dt="2023-11-09T12:20:45.408" v="516" actId="404"/>
          <ac:spMkLst>
            <pc:docMk/>
            <pc:sldMk cId="2489028568" sldId="310"/>
            <ac:spMk id="6" creationId="{1A00C4C2-0AA0-4185-BA4A-E0FA61B3092D}"/>
          </ac:spMkLst>
        </pc:spChg>
        <pc:spChg chg="mod">
          <ac:chgData name="Sepideh Modgham" userId="4115b3b6-c566-49ec-8cd3-2d7651a9555d" providerId="ADAL" clId="{EF3ED8FC-81C5-417C-998C-9BC738EA4989}" dt="2023-11-09T12:21:01.279" v="522" actId="1076"/>
          <ac:spMkLst>
            <pc:docMk/>
            <pc:sldMk cId="2489028568" sldId="310"/>
            <ac:spMk id="7" creationId="{E1973A59-D984-44EB-ACF3-67331D4488A2}"/>
          </ac:spMkLst>
        </pc:spChg>
        <pc:spChg chg="mod">
          <ac:chgData name="Sepideh Modgham" userId="4115b3b6-c566-49ec-8cd3-2d7651a9555d" providerId="ADAL" clId="{EF3ED8FC-81C5-417C-998C-9BC738EA4989}" dt="2023-11-09T13:09:26.900" v="531" actId="404"/>
          <ac:spMkLst>
            <pc:docMk/>
            <pc:sldMk cId="2489028568" sldId="310"/>
            <ac:spMk id="12" creationId="{3B3A840F-EEF7-4F7C-BBB3-853EA908AA30}"/>
          </ac:spMkLst>
        </pc:spChg>
        <pc:spChg chg="mod">
          <ac:chgData name="Sepideh Modgham" userId="4115b3b6-c566-49ec-8cd3-2d7651a9555d" providerId="ADAL" clId="{EF3ED8FC-81C5-417C-998C-9BC738EA4989}" dt="2023-11-09T13:10:12.100" v="540" actId="20577"/>
          <ac:spMkLst>
            <pc:docMk/>
            <pc:sldMk cId="2489028568" sldId="310"/>
            <ac:spMk id="13" creationId="{A36360A8-AFF0-44CA-8ED3-24164EDECC48}"/>
          </ac:spMkLst>
        </pc:spChg>
        <pc:picChg chg="mod">
          <ac:chgData name="Sepideh Modgham" userId="4115b3b6-c566-49ec-8cd3-2d7651a9555d" providerId="ADAL" clId="{EF3ED8FC-81C5-417C-998C-9BC738EA4989}" dt="2023-11-09T13:09:12.273" v="528" actId="1076"/>
          <ac:picMkLst>
            <pc:docMk/>
            <pc:sldMk cId="2489028568" sldId="310"/>
            <ac:picMk id="5" creationId="{01661BF9-3CAF-401F-9429-A0BC03CB1652}"/>
          </ac:picMkLst>
        </pc:picChg>
        <pc:picChg chg="mod">
          <ac:chgData name="Sepideh Modgham" userId="4115b3b6-c566-49ec-8cd3-2d7651a9555d" providerId="ADAL" clId="{EF3ED8FC-81C5-417C-998C-9BC738EA4989}" dt="2023-11-09T13:09:14.385" v="529" actId="1076"/>
          <ac:picMkLst>
            <pc:docMk/>
            <pc:sldMk cId="2489028568" sldId="310"/>
            <ac:picMk id="11" creationId="{DA77021B-8265-46E8-B0CA-EC53B410E737}"/>
          </ac:picMkLst>
        </pc:picChg>
      </pc:sldChg>
      <pc:sldChg chg="modSp mod modAnim">
        <pc:chgData name="Sepideh Modgham" userId="4115b3b6-c566-49ec-8cd3-2d7651a9555d" providerId="ADAL" clId="{EF3ED8FC-81C5-417C-998C-9BC738EA4989}" dt="2023-11-09T11:22:53.581" v="232"/>
        <pc:sldMkLst>
          <pc:docMk/>
          <pc:sldMk cId="2068139129" sldId="311"/>
        </pc:sldMkLst>
        <pc:spChg chg="mod">
          <ac:chgData name="Sepideh Modgham" userId="4115b3b6-c566-49ec-8cd3-2d7651a9555d" providerId="ADAL" clId="{EF3ED8FC-81C5-417C-998C-9BC738EA4989}" dt="2023-11-09T11:19:10" v="226" actId="20577"/>
          <ac:spMkLst>
            <pc:docMk/>
            <pc:sldMk cId="2068139129" sldId="311"/>
            <ac:spMk id="4" creationId="{B2CBC8C8-75F1-4A38-A82C-C3A44C060A10}"/>
          </ac:spMkLst>
        </pc:spChg>
        <pc:spChg chg="mod">
          <ac:chgData name="Sepideh Modgham" userId="4115b3b6-c566-49ec-8cd3-2d7651a9555d" providerId="ADAL" clId="{EF3ED8FC-81C5-417C-998C-9BC738EA4989}" dt="2023-11-09T11:19:15.146" v="227" actId="20577"/>
          <ac:spMkLst>
            <pc:docMk/>
            <pc:sldMk cId="2068139129" sldId="311"/>
            <ac:spMk id="11" creationId="{EECE51F7-4692-40E7-90E0-197FFE0CCECF}"/>
          </ac:spMkLst>
        </pc:spChg>
        <pc:spChg chg="mod">
          <ac:chgData name="Sepideh Modgham" userId="4115b3b6-c566-49ec-8cd3-2d7651a9555d" providerId="ADAL" clId="{EF3ED8FC-81C5-417C-998C-9BC738EA4989}" dt="2023-11-09T11:19:00.262" v="225" actId="20577"/>
          <ac:spMkLst>
            <pc:docMk/>
            <pc:sldMk cId="2068139129" sldId="311"/>
            <ac:spMk id="14" creationId="{7DBC9A1A-35F1-4149-8DE6-6F91D43CC9B3}"/>
          </ac:spMkLst>
        </pc:spChg>
        <pc:picChg chg="mod">
          <ac:chgData name="Sepideh Modgham" userId="4115b3b6-c566-49ec-8cd3-2d7651a9555d" providerId="ADAL" clId="{EF3ED8FC-81C5-417C-998C-9BC738EA4989}" dt="2023-11-09T11:18:44.811" v="222" actId="14100"/>
          <ac:picMkLst>
            <pc:docMk/>
            <pc:sldMk cId="2068139129" sldId="311"/>
            <ac:picMk id="5" creationId="{64A4E5EC-E8A6-4670-BEC6-2CA037764FD5}"/>
          </ac:picMkLst>
        </pc:picChg>
        <pc:picChg chg="mod">
          <ac:chgData name="Sepideh Modgham" userId="4115b3b6-c566-49ec-8cd3-2d7651a9555d" providerId="ADAL" clId="{EF3ED8FC-81C5-417C-998C-9BC738EA4989}" dt="2023-11-09T11:18:38.132" v="220" actId="1076"/>
          <ac:picMkLst>
            <pc:docMk/>
            <pc:sldMk cId="2068139129" sldId="311"/>
            <ac:picMk id="10" creationId="{1155F6B9-223A-4831-B00E-DF5F8A5EBE97}"/>
          </ac:picMkLst>
        </pc:picChg>
      </pc:sldChg>
      <pc:sldChg chg="modSp mod modAnim">
        <pc:chgData name="Sepideh Modgham" userId="4115b3b6-c566-49ec-8cd3-2d7651a9555d" providerId="ADAL" clId="{EF3ED8FC-81C5-417C-998C-9BC738EA4989}" dt="2023-11-09T11:47:31.024" v="381"/>
        <pc:sldMkLst>
          <pc:docMk/>
          <pc:sldMk cId="1689194271" sldId="313"/>
        </pc:sldMkLst>
        <pc:spChg chg="mod">
          <ac:chgData name="Sepideh Modgham" userId="4115b3b6-c566-49ec-8cd3-2d7651a9555d" providerId="ADAL" clId="{EF3ED8FC-81C5-417C-998C-9BC738EA4989}" dt="2023-11-09T11:45:26.165" v="369" actId="404"/>
          <ac:spMkLst>
            <pc:docMk/>
            <pc:sldMk cId="1689194271" sldId="313"/>
            <ac:spMk id="5" creationId="{75B585FF-05A1-4473-BBCE-ED20EEF13350}"/>
          </ac:spMkLst>
        </pc:spChg>
        <pc:spChg chg="mod">
          <ac:chgData name="Sepideh Modgham" userId="4115b3b6-c566-49ec-8cd3-2d7651a9555d" providerId="ADAL" clId="{EF3ED8FC-81C5-417C-998C-9BC738EA4989}" dt="2023-11-09T11:47:03.098" v="372" actId="404"/>
          <ac:spMkLst>
            <pc:docMk/>
            <pc:sldMk cId="1689194271" sldId="313"/>
            <ac:spMk id="6" creationId="{30BB8375-D82D-43CA-8BCA-BBE5B85320C1}"/>
          </ac:spMkLst>
        </pc:spChg>
        <pc:spChg chg="mod">
          <ac:chgData name="Sepideh Modgham" userId="4115b3b6-c566-49ec-8cd3-2d7651a9555d" providerId="ADAL" clId="{EF3ED8FC-81C5-417C-998C-9BC738EA4989}" dt="2023-11-09T11:47:17.325" v="377" actId="404"/>
          <ac:spMkLst>
            <pc:docMk/>
            <pc:sldMk cId="1689194271" sldId="313"/>
            <ac:spMk id="9" creationId="{62F725C8-3825-45E7-BD8D-2558F913BE99}"/>
          </ac:spMkLst>
        </pc:spChg>
        <pc:picChg chg="mod">
          <ac:chgData name="Sepideh Modgham" userId="4115b3b6-c566-49ec-8cd3-2d7651a9555d" providerId="ADAL" clId="{EF3ED8FC-81C5-417C-998C-9BC738EA4989}" dt="2023-11-09T11:47:26.623" v="380" actId="14100"/>
          <ac:picMkLst>
            <pc:docMk/>
            <pc:sldMk cId="1689194271" sldId="313"/>
            <ac:picMk id="8" creationId="{23713762-2E28-42F7-94BF-932A3C350593}"/>
          </ac:picMkLst>
        </pc:picChg>
      </pc:sldChg>
      <pc:sldChg chg="modSp mod modAnim">
        <pc:chgData name="Sepideh Modgham" userId="4115b3b6-c566-49ec-8cd3-2d7651a9555d" providerId="ADAL" clId="{EF3ED8FC-81C5-417C-998C-9BC738EA4989}" dt="2023-11-09T11:49:13.433" v="387"/>
        <pc:sldMkLst>
          <pc:docMk/>
          <pc:sldMk cId="1159414983" sldId="314"/>
        </pc:sldMkLst>
        <pc:spChg chg="mod">
          <ac:chgData name="Sepideh Modgham" userId="4115b3b6-c566-49ec-8cd3-2d7651a9555d" providerId="ADAL" clId="{EF3ED8FC-81C5-417C-998C-9BC738EA4989}" dt="2023-11-09T11:48:44.460" v="385" actId="404"/>
          <ac:spMkLst>
            <pc:docMk/>
            <pc:sldMk cId="1159414983" sldId="314"/>
            <ac:spMk id="5" creationId="{BE2114CE-5D76-4B7D-8498-1C460DA76505}"/>
          </ac:spMkLst>
        </pc:spChg>
        <pc:picChg chg="mod">
          <ac:chgData name="Sepideh Modgham" userId="4115b3b6-c566-49ec-8cd3-2d7651a9555d" providerId="ADAL" clId="{EF3ED8FC-81C5-417C-998C-9BC738EA4989}" dt="2023-11-09T11:48:52.816" v="386" actId="1076"/>
          <ac:picMkLst>
            <pc:docMk/>
            <pc:sldMk cId="1159414983" sldId="314"/>
            <ac:picMk id="9" creationId="{5118AE2B-32B4-4DA4-B8D6-EB1829D0DB03}"/>
          </ac:picMkLst>
        </pc:picChg>
      </pc:sldChg>
      <pc:sldChg chg="modSp mod modAnim">
        <pc:chgData name="Sepideh Modgham" userId="4115b3b6-c566-49ec-8cd3-2d7651a9555d" providerId="ADAL" clId="{EF3ED8FC-81C5-417C-998C-9BC738EA4989}" dt="2023-11-09T12:17:14.312" v="497"/>
        <pc:sldMkLst>
          <pc:docMk/>
          <pc:sldMk cId="4122137615" sldId="317"/>
        </pc:sldMkLst>
        <pc:spChg chg="mod">
          <ac:chgData name="Sepideh Modgham" userId="4115b3b6-c566-49ec-8cd3-2d7651a9555d" providerId="ADAL" clId="{EF3ED8FC-81C5-417C-998C-9BC738EA4989}" dt="2023-11-09T12:07:36.123" v="423" actId="404"/>
          <ac:spMkLst>
            <pc:docMk/>
            <pc:sldMk cId="4122137615" sldId="317"/>
            <ac:spMk id="3" creationId="{E195AECD-C740-15C7-B2B3-621433714DE7}"/>
          </ac:spMkLst>
        </pc:spChg>
        <pc:spChg chg="mod">
          <ac:chgData name="Sepideh Modgham" userId="4115b3b6-c566-49ec-8cd3-2d7651a9555d" providerId="ADAL" clId="{EF3ED8FC-81C5-417C-998C-9BC738EA4989}" dt="2023-11-09T12:09:29.266" v="441" actId="1076"/>
          <ac:spMkLst>
            <pc:docMk/>
            <pc:sldMk cId="4122137615" sldId="317"/>
            <ac:spMk id="4" creationId="{C64CA942-E83C-4F3D-B74F-79E0C4724264}"/>
          </ac:spMkLst>
        </pc:spChg>
        <pc:spChg chg="mod">
          <ac:chgData name="Sepideh Modgham" userId="4115b3b6-c566-49ec-8cd3-2d7651a9555d" providerId="ADAL" clId="{EF3ED8FC-81C5-417C-998C-9BC738EA4989}" dt="2023-11-09T12:12:34.729" v="452" actId="1076"/>
          <ac:spMkLst>
            <pc:docMk/>
            <pc:sldMk cId="4122137615" sldId="317"/>
            <ac:spMk id="5" creationId="{A70FCC31-71A2-4494-B719-1BEE35FF2C14}"/>
          </ac:spMkLst>
        </pc:spChg>
        <pc:spChg chg="mod">
          <ac:chgData name="Sepideh Modgham" userId="4115b3b6-c566-49ec-8cd3-2d7651a9555d" providerId="ADAL" clId="{EF3ED8FC-81C5-417C-998C-9BC738EA4989}" dt="2023-11-09T12:10:39.363" v="449" actId="404"/>
          <ac:spMkLst>
            <pc:docMk/>
            <pc:sldMk cId="4122137615" sldId="317"/>
            <ac:spMk id="10" creationId="{E016A883-3049-44B0-959E-DB8B084EED7A}"/>
          </ac:spMkLst>
        </pc:spChg>
        <pc:spChg chg="mod">
          <ac:chgData name="Sepideh Modgham" userId="4115b3b6-c566-49ec-8cd3-2d7651a9555d" providerId="ADAL" clId="{EF3ED8FC-81C5-417C-998C-9BC738EA4989}" dt="2023-11-09T12:10:16.680" v="445" actId="404"/>
          <ac:spMkLst>
            <pc:docMk/>
            <pc:sldMk cId="4122137615" sldId="317"/>
            <ac:spMk id="12" creationId="{66FA35AF-0178-4249-97D2-724111CA31CA}"/>
          </ac:spMkLst>
        </pc:spChg>
        <pc:spChg chg="mod">
          <ac:chgData name="Sepideh Modgham" userId="4115b3b6-c566-49ec-8cd3-2d7651a9555d" providerId="ADAL" clId="{EF3ED8FC-81C5-417C-998C-9BC738EA4989}" dt="2023-11-09T12:13:01.054" v="460" actId="404"/>
          <ac:spMkLst>
            <pc:docMk/>
            <pc:sldMk cId="4122137615" sldId="317"/>
            <ac:spMk id="13" creationId="{12CF5112-5EC7-40EE-967E-A8BBC922705C}"/>
          </ac:spMkLst>
        </pc:spChg>
        <pc:picChg chg="mod">
          <ac:chgData name="Sepideh Modgham" userId="4115b3b6-c566-49ec-8cd3-2d7651a9555d" providerId="ADAL" clId="{EF3ED8FC-81C5-417C-998C-9BC738EA4989}" dt="2023-11-09T12:12:38.691" v="454" actId="1076"/>
          <ac:picMkLst>
            <pc:docMk/>
            <pc:sldMk cId="4122137615" sldId="317"/>
            <ac:picMk id="6" creationId="{3BAB559B-0448-4F56-B64C-AB526FA64DCB}"/>
          </ac:picMkLst>
        </pc:picChg>
        <pc:picChg chg="mod">
          <ac:chgData name="Sepideh Modgham" userId="4115b3b6-c566-49ec-8cd3-2d7651a9555d" providerId="ADAL" clId="{EF3ED8FC-81C5-417C-998C-9BC738EA4989}" dt="2023-11-09T12:12:50.046" v="457" actId="1076"/>
          <ac:picMkLst>
            <pc:docMk/>
            <pc:sldMk cId="4122137615" sldId="317"/>
            <ac:picMk id="9" creationId="{CB189E12-124E-41D5-87C4-E6B62AF991C9}"/>
          </ac:picMkLst>
        </pc:picChg>
      </pc:sldChg>
      <pc:sldChg chg="modSp mod">
        <pc:chgData name="Sepideh Modgham" userId="4115b3b6-c566-49ec-8cd3-2d7651a9555d" providerId="ADAL" clId="{EF3ED8FC-81C5-417C-998C-9BC738EA4989}" dt="2023-11-09T13:10:25.578" v="541" actId="20577"/>
        <pc:sldMkLst>
          <pc:docMk/>
          <pc:sldMk cId="2294538335" sldId="318"/>
        </pc:sldMkLst>
        <pc:spChg chg="mod">
          <ac:chgData name="Sepideh Modgham" userId="4115b3b6-c566-49ec-8cd3-2d7651a9555d" providerId="ADAL" clId="{EF3ED8FC-81C5-417C-998C-9BC738EA4989}" dt="2023-11-09T13:10:25.578" v="541" actId="20577"/>
          <ac:spMkLst>
            <pc:docMk/>
            <pc:sldMk cId="2294538335" sldId="318"/>
            <ac:spMk id="3" creationId="{E195AECD-C740-15C7-B2B3-621433714DE7}"/>
          </ac:spMkLst>
        </pc:spChg>
      </pc:sldChg>
    </pc:docChg>
  </pc:docChgLst>
  <pc:docChgLst>
    <pc:chgData name="Mucklow Darren (Staff)" userId="8e59ca1c-6b4b-435e-9886-d435788b9330" providerId="ADAL" clId="{F1A9B075-CE16-4EA2-81BA-81E22DEEB9E9}"/>
    <pc:docChg chg="undo custSel addSld delSld modSld sldOrd">
      <pc:chgData name="Mucklow Darren (Staff)" userId="8e59ca1c-6b4b-435e-9886-d435788b9330" providerId="ADAL" clId="{F1A9B075-CE16-4EA2-81BA-81E22DEEB9E9}" dt="2023-10-25T14:44:05.349" v="3756"/>
      <pc:docMkLst>
        <pc:docMk/>
      </pc:docMkLst>
      <pc:sldChg chg="modSp mod">
        <pc:chgData name="Mucklow Darren (Staff)" userId="8e59ca1c-6b4b-435e-9886-d435788b9330" providerId="ADAL" clId="{F1A9B075-CE16-4EA2-81BA-81E22DEEB9E9}" dt="2023-10-25T04:56:15.028" v="50" actId="20577"/>
        <pc:sldMkLst>
          <pc:docMk/>
          <pc:sldMk cId="4183809300" sldId="296"/>
        </pc:sldMkLst>
        <pc:spChg chg="mod">
          <ac:chgData name="Mucklow Darren (Staff)" userId="8e59ca1c-6b4b-435e-9886-d435788b9330" providerId="ADAL" clId="{F1A9B075-CE16-4EA2-81BA-81E22DEEB9E9}" dt="2023-10-25T04:56:15.028" v="50" actId="20577"/>
          <ac:spMkLst>
            <pc:docMk/>
            <pc:sldMk cId="4183809300" sldId="296"/>
            <ac:spMk id="8" creationId="{00000000-0000-0000-0000-000000000000}"/>
          </ac:spMkLst>
        </pc:spChg>
      </pc:sldChg>
      <pc:sldChg chg="modSp mod modAnim">
        <pc:chgData name="Mucklow Darren (Staff)" userId="8e59ca1c-6b4b-435e-9886-d435788b9330" providerId="ADAL" clId="{F1A9B075-CE16-4EA2-81BA-81E22DEEB9E9}" dt="2023-10-25T05:34:26.212" v="1615"/>
        <pc:sldMkLst>
          <pc:docMk/>
          <pc:sldMk cId="895964165" sldId="299"/>
        </pc:sldMkLst>
        <pc:spChg chg="mod">
          <ac:chgData name="Mucklow Darren (Staff)" userId="8e59ca1c-6b4b-435e-9886-d435788b9330" providerId="ADAL" clId="{F1A9B075-CE16-4EA2-81BA-81E22DEEB9E9}" dt="2023-10-25T05:33:21.890" v="1558" actId="20577"/>
          <ac:spMkLst>
            <pc:docMk/>
            <pc:sldMk cId="895964165" sldId="299"/>
            <ac:spMk id="2" creationId="{18B1A033-6A7D-76FA-B421-A91A0DBBA43D}"/>
          </ac:spMkLst>
        </pc:spChg>
        <pc:spChg chg="mod">
          <ac:chgData name="Mucklow Darren (Staff)" userId="8e59ca1c-6b4b-435e-9886-d435788b9330" providerId="ADAL" clId="{F1A9B075-CE16-4EA2-81BA-81E22DEEB9E9}" dt="2023-10-25T05:33:38.317" v="1610" actId="20577"/>
          <ac:spMkLst>
            <pc:docMk/>
            <pc:sldMk cId="895964165" sldId="299"/>
            <ac:spMk id="3" creationId="{E195AECD-C740-15C7-B2B3-621433714DE7}"/>
          </ac:spMkLst>
        </pc:spChg>
      </pc:sldChg>
      <pc:sldChg chg="add del">
        <pc:chgData name="Mucklow Darren (Staff)" userId="8e59ca1c-6b4b-435e-9886-d435788b9330" providerId="ADAL" clId="{F1A9B075-CE16-4EA2-81BA-81E22DEEB9E9}" dt="2023-10-25T05:33:46.219" v="1611" actId="47"/>
        <pc:sldMkLst>
          <pc:docMk/>
          <pc:sldMk cId="3586669408" sldId="300"/>
        </pc:sldMkLst>
      </pc:sldChg>
      <pc:sldChg chg="addSp delSp modSp add mod modAnim modNotesTx">
        <pc:chgData name="Mucklow Darren (Staff)" userId="8e59ca1c-6b4b-435e-9886-d435788b9330" providerId="ADAL" clId="{F1A9B075-CE16-4EA2-81BA-81E22DEEB9E9}" dt="2023-10-25T05:35:08.112" v="1625"/>
        <pc:sldMkLst>
          <pc:docMk/>
          <pc:sldMk cId="1258375147" sldId="301"/>
        </pc:sldMkLst>
        <pc:spChg chg="mod">
          <ac:chgData name="Mucklow Darren (Staff)" userId="8e59ca1c-6b4b-435e-9886-d435788b9330" providerId="ADAL" clId="{F1A9B075-CE16-4EA2-81BA-81E22DEEB9E9}" dt="2023-10-25T05:17:39.066" v="1055" actId="20577"/>
          <ac:spMkLst>
            <pc:docMk/>
            <pc:sldMk cId="1258375147" sldId="301"/>
            <ac:spMk id="2" creationId="{18B1A033-6A7D-76FA-B421-A91A0DBBA43D}"/>
          </ac:spMkLst>
        </pc:spChg>
        <pc:spChg chg="mod">
          <ac:chgData name="Mucklow Darren (Staff)" userId="8e59ca1c-6b4b-435e-9886-d435788b9330" providerId="ADAL" clId="{F1A9B075-CE16-4EA2-81BA-81E22DEEB9E9}" dt="2023-10-25T05:00:10.951" v="134" actId="14100"/>
          <ac:spMkLst>
            <pc:docMk/>
            <pc:sldMk cId="1258375147" sldId="301"/>
            <ac:spMk id="3" creationId="{E195AECD-C740-15C7-B2B3-621433714DE7}"/>
          </ac:spMkLst>
        </pc:spChg>
        <pc:spChg chg="add del mod">
          <ac:chgData name="Mucklow Darren (Staff)" userId="8e59ca1c-6b4b-435e-9886-d435788b9330" providerId="ADAL" clId="{F1A9B075-CE16-4EA2-81BA-81E22DEEB9E9}" dt="2023-10-25T04:57:52.478" v="62" actId="478"/>
          <ac:spMkLst>
            <pc:docMk/>
            <pc:sldMk cId="1258375147" sldId="301"/>
            <ac:spMk id="6" creationId="{EE09465D-BE24-4138-85B5-75B2D24E2D46}"/>
          </ac:spMkLst>
        </pc:spChg>
        <pc:spChg chg="add del mod">
          <ac:chgData name="Mucklow Darren (Staff)" userId="8e59ca1c-6b4b-435e-9886-d435788b9330" providerId="ADAL" clId="{F1A9B075-CE16-4EA2-81BA-81E22DEEB9E9}" dt="2023-10-25T04:58:07.533" v="64" actId="478"/>
          <ac:spMkLst>
            <pc:docMk/>
            <pc:sldMk cId="1258375147" sldId="301"/>
            <ac:spMk id="7" creationId="{4E794F3C-E285-4910-8141-1BC8E8A674EC}"/>
          </ac:spMkLst>
        </pc:spChg>
        <pc:spChg chg="add del mod">
          <ac:chgData name="Mucklow Darren (Staff)" userId="8e59ca1c-6b4b-435e-9886-d435788b9330" providerId="ADAL" clId="{F1A9B075-CE16-4EA2-81BA-81E22DEEB9E9}" dt="2023-10-25T05:05:16.742" v="199" actId="21"/>
          <ac:spMkLst>
            <pc:docMk/>
            <pc:sldMk cId="1258375147" sldId="301"/>
            <ac:spMk id="8" creationId="{1AA43908-9EEE-4893-859A-A7D579671AC8}"/>
          </ac:spMkLst>
        </pc:spChg>
        <pc:spChg chg="add mod">
          <ac:chgData name="Mucklow Darren (Staff)" userId="8e59ca1c-6b4b-435e-9886-d435788b9330" providerId="ADAL" clId="{F1A9B075-CE16-4EA2-81BA-81E22DEEB9E9}" dt="2023-10-25T05:01:33.404" v="176" actId="1076"/>
          <ac:spMkLst>
            <pc:docMk/>
            <pc:sldMk cId="1258375147" sldId="301"/>
            <ac:spMk id="14" creationId="{33C06344-F2C9-4160-AE5C-28B50643C099}"/>
          </ac:spMkLst>
        </pc:spChg>
        <pc:spChg chg="add mod">
          <ac:chgData name="Mucklow Darren (Staff)" userId="8e59ca1c-6b4b-435e-9886-d435788b9330" providerId="ADAL" clId="{F1A9B075-CE16-4EA2-81BA-81E22DEEB9E9}" dt="2023-10-25T05:07:19.022" v="283" actId="1076"/>
          <ac:spMkLst>
            <pc:docMk/>
            <pc:sldMk cId="1258375147" sldId="301"/>
            <ac:spMk id="15" creationId="{010FE380-FAAB-4C1C-A3D1-CD24E37EF10A}"/>
          </ac:spMkLst>
        </pc:spChg>
        <pc:spChg chg="add mod">
          <ac:chgData name="Mucklow Darren (Staff)" userId="8e59ca1c-6b4b-435e-9886-d435788b9330" providerId="ADAL" clId="{F1A9B075-CE16-4EA2-81BA-81E22DEEB9E9}" dt="2023-10-25T05:09:11.323" v="488" actId="1076"/>
          <ac:spMkLst>
            <pc:docMk/>
            <pc:sldMk cId="1258375147" sldId="301"/>
            <ac:spMk id="20" creationId="{4D1C9E45-82D9-47D4-B9DC-62C95907387D}"/>
          </ac:spMkLst>
        </pc:spChg>
        <pc:spChg chg="add mod">
          <ac:chgData name="Mucklow Darren (Staff)" userId="8e59ca1c-6b4b-435e-9886-d435788b9330" providerId="ADAL" clId="{F1A9B075-CE16-4EA2-81BA-81E22DEEB9E9}" dt="2023-10-25T05:14:03.496" v="813" actId="20577"/>
          <ac:spMkLst>
            <pc:docMk/>
            <pc:sldMk cId="1258375147" sldId="301"/>
            <ac:spMk id="21" creationId="{F9CBA147-BE3C-4055-A87C-97EAD2ABEC55}"/>
          </ac:spMkLst>
        </pc:spChg>
        <pc:picChg chg="add mod modCrop">
          <ac:chgData name="Mucklow Darren (Staff)" userId="8e59ca1c-6b4b-435e-9886-d435788b9330" providerId="ADAL" clId="{F1A9B075-CE16-4EA2-81BA-81E22DEEB9E9}" dt="2023-10-25T05:07:07.414" v="281" actId="1076"/>
          <ac:picMkLst>
            <pc:docMk/>
            <pc:sldMk cId="1258375147" sldId="301"/>
            <ac:picMk id="17" creationId="{AAB38B36-0974-45EB-A3CE-6FB777C0E7A1}"/>
          </ac:picMkLst>
        </pc:picChg>
        <pc:picChg chg="add mod">
          <ac:chgData name="Mucklow Darren (Staff)" userId="8e59ca1c-6b4b-435e-9886-d435788b9330" providerId="ADAL" clId="{F1A9B075-CE16-4EA2-81BA-81E22DEEB9E9}" dt="2023-10-25T05:07:10.114" v="282" actId="1076"/>
          <ac:picMkLst>
            <pc:docMk/>
            <pc:sldMk cId="1258375147" sldId="301"/>
            <ac:picMk id="19" creationId="{3175A874-1A4F-4A7E-9EF7-792CA64105D3}"/>
          </ac:picMkLst>
        </pc:picChg>
        <pc:cxnChg chg="add del mod">
          <ac:chgData name="Mucklow Darren (Staff)" userId="8e59ca1c-6b4b-435e-9886-d435788b9330" providerId="ADAL" clId="{F1A9B075-CE16-4EA2-81BA-81E22DEEB9E9}" dt="2023-10-25T05:05:16.742" v="199" actId="21"/>
          <ac:cxnSpMkLst>
            <pc:docMk/>
            <pc:sldMk cId="1258375147" sldId="301"/>
            <ac:cxnSpMk id="4" creationId="{FFB62A37-C27A-4FAE-9A4E-6759E08C0673}"/>
          </ac:cxnSpMkLst>
        </pc:cxnChg>
        <pc:cxnChg chg="add del mod">
          <ac:chgData name="Mucklow Darren (Staff)" userId="8e59ca1c-6b4b-435e-9886-d435788b9330" providerId="ADAL" clId="{F1A9B075-CE16-4EA2-81BA-81E22DEEB9E9}" dt="2023-10-25T05:05:16.742" v="199" actId="21"/>
          <ac:cxnSpMkLst>
            <pc:docMk/>
            <pc:sldMk cId="1258375147" sldId="301"/>
            <ac:cxnSpMk id="5" creationId="{642EAD02-8E20-44EC-A371-168E0D65046F}"/>
          </ac:cxnSpMkLst>
        </pc:cxnChg>
      </pc:sldChg>
      <pc:sldChg chg="addSp delSp modSp add mod ord">
        <pc:chgData name="Mucklow Darren (Staff)" userId="8e59ca1c-6b4b-435e-9886-d435788b9330" providerId="ADAL" clId="{F1A9B075-CE16-4EA2-81BA-81E22DEEB9E9}" dt="2023-10-25T14:44:05.349" v="3756"/>
        <pc:sldMkLst>
          <pc:docMk/>
          <pc:sldMk cId="4070975815" sldId="302"/>
        </pc:sldMkLst>
        <pc:spChg chg="mod">
          <ac:chgData name="Mucklow Darren (Staff)" userId="8e59ca1c-6b4b-435e-9886-d435788b9330" providerId="ADAL" clId="{F1A9B075-CE16-4EA2-81BA-81E22DEEB9E9}" dt="2023-10-25T05:39:19.770" v="1914" actId="20577"/>
          <ac:spMkLst>
            <pc:docMk/>
            <pc:sldMk cId="4070975815" sldId="302"/>
            <ac:spMk id="2" creationId="{18B1A033-6A7D-76FA-B421-A91A0DBBA43D}"/>
          </ac:spMkLst>
        </pc:spChg>
        <pc:spChg chg="mod">
          <ac:chgData name="Mucklow Darren (Staff)" userId="8e59ca1c-6b4b-435e-9886-d435788b9330" providerId="ADAL" clId="{F1A9B075-CE16-4EA2-81BA-81E22DEEB9E9}" dt="2023-10-25T14:44:05.349" v="3756"/>
          <ac:spMkLst>
            <pc:docMk/>
            <pc:sldMk cId="4070975815" sldId="302"/>
            <ac:spMk id="3" creationId="{E195AECD-C740-15C7-B2B3-621433714DE7}"/>
          </ac:spMkLst>
        </pc:spChg>
        <pc:spChg chg="add del mod">
          <ac:chgData name="Mucklow Darren (Staff)" userId="8e59ca1c-6b4b-435e-9886-d435788b9330" providerId="ADAL" clId="{F1A9B075-CE16-4EA2-81BA-81E22DEEB9E9}" dt="2023-10-25T05:37:57.052" v="1647" actId="478"/>
          <ac:spMkLst>
            <pc:docMk/>
            <pc:sldMk cId="4070975815" sldId="302"/>
            <ac:spMk id="6" creationId="{6DCA4425-FE46-49D1-8E3B-ADEDAA5D1D77}"/>
          </ac:spMkLst>
        </pc:spChg>
        <pc:cxnChg chg="add del mod">
          <ac:chgData name="Mucklow Darren (Staff)" userId="8e59ca1c-6b4b-435e-9886-d435788b9330" providerId="ADAL" clId="{F1A9B075-CE16-4EA2-81BA-81E22DEEB9E9}" dt="2023-10-25T05:37:57.052" v="1647" actId="478"/>
          <ac:cxnSpMkLst>
            <pc:docMk/>
            <pc:sldMk cId="4070975815" sldId="302"/>
            <ac:cxnSpMk id="4" creationId="{7DA872F0-0C75-46CE-AC2D-03B0E690367E}"/>
          </ac:cxnSpMkLst>
        </pc:cxnChg>
        <pc:cxnChg chg="add del mod">
          <ac:chgData name="Mucklow Darren (Staff)" userId="8e59ca1c-6b4b-435e-9886-d435788b9330" providerId="ADAL" clId="{F1A9B075-CE16-4EA2-81BA-81E22DEEB9E9}" dt="2023-10-25T05:37:57.052" v="1647" actId="478"/>
          <ac:cxnSpMkLst>
            <pc:docMk/>
            <pc:sldMk cId="4070975815" sldId="302"/>
            <ac:cxnSpMk id="5" creationId="{5FEC2071-F7A3-4B77-B93F-EC2E17C3FFDF}"/>
          </ac:cxnSpMkLst>
        </pc:cxnChg>
      </pc:sldChg>
      <pc:sldChg chg="addSp delSp modSp add mod modAnim">
        <pc:chgData name="Mucklow Darren (Staff)" userId="8e59ca1c-6b4b-435e-9886-d435788b9330" providerId="ADAL" clId="{F1A9B075-CE16-4EA2-81BA-81E22DEEB9E9}" dt="2023-10-25T05:36:00.767" v="1635"/>
        <pc:sldMkLst>
          <pc:docMk/>
          <pc:sldMk cId="2981766121" sldId="303"/>
        </pc:sldMkLst>
        <pc:spChg chg="mod">
          <ac:chgData name="Mucklow Darren (Staff)" userId="8e59ca1c-6b4b-435e-9886-d435788b9330" providerId="ADAL" clId="{F1A9B075-CE16-4EA2-81BA-81E22DEEB9E9}" dt="2023-10-25T05:17:50.159" v="1057"/>
          <ac:spMkLst>
            <pc:docMk/>
            <pc:sldMk cId="2981766121" sldId="303"/>
            <ac:spMk id="2" creationId="{18B1A033-6A7D-76FA-B421-A91A0DBBA43D}"/>
          </ac:spMkLst>
        </pc:spChg>
        <pc:spChg chg="del">
          <ac:chgData name="Mucklow Darren (Staff)" userId="8e59ca1c-6b4b-435e-9886-d435788b9330" providerId="ADAL" clId="{F1A9B075-CE16-4EA2-81BA-81E22DEEB9E9}" dt="2023-10-25T05:13:08.352" v="701" actId="478"/>
          <ac:spMkLst>
            <pc:docMk/>
            <pc:sldMk cId="2981766121" sldId="303"/>
            <ac:spMk id="3" creationId="{E195AECD-C740-15C7-B2B3-621433714DE7}"/>
          </ac:spMkLst>
        </pc:spChg>
        <pc:spChg chg="add mod">
          <ac:chgData name="Mucklow Darren (Staff)" userId="8e59ca1c-6b4b-435e-9886-d435788b9330" providerId="ADAL" clId="{F1A9B075-CE16-4EA2-81BA-81E22DEEB9E9}" dt="2023-10-25T05:15:41.252" v="873" actId="14100"/>
          <ac:spMkLst>
            <pc:docMk/>
            <pc:sldMk cId="2981766121" sldId="303"/>
            <ac:spMk id="4" creationId="{B2CBC8C8-75F1-4A38-A82C-C3A44C060A10}"/>
          </ac:spMkLst>
        </pc:spChg>
        <pc:spChg chg="add mod">
          <ac:chgData name="Mucklow Darren (Staff)" userId="8e59ca1c-6b4b-435e-9886-d435788b9330" providerId="ADAL" clId="{F1A9B075-CE16-4EA2-81BA-81E22DEEB9E9}" dt="2023-10-25T05:16:40.872" v="985" actId="1076"/>
          <ac:spMkLst>
            <pc:docMk/>
            <pc:sldMk cId="2981766121" sldId="303"/>
            <ac:spMk id="8" creationId="{FA0BB707-5C1D-40C3-A754-5537E857AA29}"/>
          </ac:spMkLst>
        </pc:spChg>
        <pc:spChg chg="add mod">
          <ac:chgData name="Mucklow Darren (Staff)" userId="8e59ca1c-6b4b-435e-9886-d435788b9330" providerId="ADAL" clId="{F1A9B075-CE16-4EA2-81BA-81E22DEEB9E9}" dt="2023-10-25T05:17:02.762" v="1010" actId="1076"/>
          <ac:spMkLst>
            <pc:docMk/>
            <pc:sldMk cId="2981766121" sldId="303"/>
            <ac:spMk id="9" creationId="{8F7D6D19-4C41-4C1C-BCD8-ED517C39EED1}"/>
          </ac:spMkLst>
        </pc:spChg>
        <pc:spChg chg="add mod">
          <ac:chgData name="Mucklow Darren (Staff)" userId="8e59ca1c-6b4b-435e-9886-d435788b9330" providerId="ADAL" clId="{F1A9B075-CE16-4EA2-81BA-81E22DEEB9E9}" dt="2023-10-25T05:35:57.424" v="1634" actId="2711"/>
          <ac:spMkLst>
            <pc:docMk/>
            <pc:sldMk cId="2981766121" sldId="303"/>
            <ac:spMk id="11" creationId="{EECE51F7-4692-40E7-90E0-197FFE0CCECF}"/>
          </ac:spMkLst>
        </pc:spChg>
        <pc:picChg chg="add mod">
          <ac:chgData name="Mucklow Darren (Staff)" userId="8e59ca1c-6b4b-435e-9886-d435788b9330" providerId="ADAL" clId="{F1A9B075-CE16-4EA2-81BA-81E22DEEB9E9}" dt="2023-10-25T05:15:21.734" v="872" actId="1440"/>
          <ac:picMkLst>
            <pc:docMk/>
            <pc:sldMk cId="2981766121" sldId="303"/>
            <ac:picMk id="6" creationId="{86798B2E-793C-4561-80C4-5BB09A881F3D}"/>
          </ac:picMkLst>
        </pc:picChg>
        <pc:picChg chg="add mod">
          <ac:chgData name="Mucklow Darren (Staff)" userId="8e59ca1c-6b4b-435e-9886-d435788b9330" providerId="ADAL" clId="{F1A9B075-CE16-4EA2-81BA-81E22DEEB9E9}" dt="2023-10-25T05:20:19.275" v="1119" actId="1440"/>
          <ac:picMkLst>
            <pc:docMk/>
            <pc:sldMk cId="2981766121" sldId="303"/>
            <ac:picMk id="13" creationId="{37768181-422E-4781-801F-A97FB3777AC8}"/>
          </ac:picMkLst>
        </pc:picChg>
      </pc:sldChg>
      <pc:sldChg chg="addSp delSp modSp add mod ord modAnim">
        <pc:chgData name="Mucklow Darren (Staff)" userId="8e59ca1c-6b4b-435e-9886-d435788b9330" providerId="ADAL" clId="{F1A9B075-CE16-4EA2-81BA-81E22DEEB9E9}" dt="2023-10-25T07:54:28.736" v="2854" actId="20577"/>
        <pc:sldMkLst>
          <pc:docMk/>
          <pc:sldMk cId="1872408748" sldId="304"/>
        </pc:sldMkLst>
        <pc:spChg chg="mod">
          <ac:chgData name="Mucklow Darren (Staff)" userId="8e59ca1c-6b4b-435e-9886-d435788b9330" providerId="ADAL" clId="{F1A9B075-CE16-4EA2-81BA-81E22DEEB9E9}" dt="2023-10-25T07:54:28.736" v="2854" actId="20577"/>
          <ac:spMkLst>
            <pc:docMk/>
            <pc:sldMk cId="1872408748" sldId="304"/>
            <ac:spMk id="2" creationId="{18B1A033-6A7D-76FA-B421-A91A0DBBA43D}"/>
          </ac:spMkLst>
        </pc:spChg>
        <pc:spChg chg="del">
          <ac:chgData name="Mucklow Darren (Staff)" userId="8e59ca1c-6b4b-435e-9886-d435788b9330" providerId="ADAL" clId="{F1A9B075-CE16-4EA2-81BA-81E22DEEB9E9}" dt="2023-10-25T07:28:42.464" v="2605" actId="478"/>
          <ac:spMkLst>
            <pc:docMk/>
            <pc:sldMk cId="1872408748" sldId="304"/>
            <ac:spMk id="3" creationId="{E195AECD-C740-15C7-B2B3-621433714DE7}"/>
          </ac:spMkLst>
        </pc:spChg>
        <pc:spChg chg="add mod">
          <ac:chgData name="Mucklow Darren (Staff)" userId="8e59ca1c-6b4b-435e-9886-d435788b9330" providerId="ADAL" clId="{F1A9B075-CE16-4EA2-81BA-81E22DEEB9E9}" dt="2023-10-25T07:50:31.744" v="2671" actId="20577"/>
          <ac:spMkLst>
            <pc:docMk/>
            <pc:sldMk cId="1872408748" sldId="304"/>
            <ac:spMk id="8" creationId="{479D147C-799C-4AB0-9C8A-8C15C369B801}"/>
          </ac:spMkLst>
        </pc:spChg>
        <pc:spChg chg="add mod">
          <ac:chgData name="Mucklow Darren (Staff)" userId="8e59ca1c-6b4b-435e-9886-d435788b9330" providerId="ADAL" clId="{F1A9B075-CE16-4EA2-81BA-81E22DEEB9E9}" dt="2023-10-25T07:50:24.867" v="2665" actId="1076"/>
          <ac:spMkLst>
            <pc:docMk/>
            <pc:sldMk cId="1872408748" sldId="304"/>
            <ac:spMk id="9" creationId="{D8DD95D5-542D-4D17-BCDB-AB5EC4972606}"/>
          </ac:spMkLst>
        </pc:spChg>
        <pc:spChg chg="add mod">
          <ac:chgData name="Mucklow Darren (Staff)" userId="8e59ca1c-6b4b-435e-9886-d435788b9330" providerId="ADAL" clId="{F1A9B075-CE16-4EA2-81BA-81E22DEEB9E9}" dt="2023-10-25T07:51:05.757" v="2702" actId="20577"/>
          <ac:spMkLst>
            <pc:docMk/>
            <pc:sldMk cId="1872408748" sldId="304"/>
            <ac:spMk id="10" creationId="{17FB7970-AAAD-40F9-A81F-BF50BBE86406}"/>
          </ac:spMkLst>
        </pc:spChg>
        <pc:spChg chg="add mod">
          <ac:chgData name="Mucklow Darren (Staff)" userId="8e59ca1c-6b4b-435e-9886-d435788b9330" providerId="ADAL" clId="{F1A9B075-CE16-4EA2-81BA-81E22DEEB9E9}" dt="2023-10-25T07:51:39.452" v="2785" actId="1076"/>
          <ac:spMkLst>
            <pc:docMk/>
            <pc:sldMk cId="1872408748" sldId="304"/>
            <ac:spMk id="11" creationId="{D89E896B-3DFC-4EE6-918C-CA99C291FB0C}"/>
          </ac:spMkLst>
        </pc:spChg>
        <pc:picChg chg="add mod">
          <ac:chgData name="Mucklow Darren (Staff)" userId="8e59ca1c-6b4b-435e-9886-d435788b9330" providerId="ADAL" clId="{F1A9B075-CE16-4EA2-81BA-81E22DEEB9E9}" dt="2023-10-25T07:50:15.169" v="2663" actId="1076"/>
          <ac:picMkLst>
            <pc:docMk/>
            <pc:sldMk cId="1872408748" sldId="304"/>
            <ac:picMk id="5" creationId="{ED2C3830-2BAC-434B-9069-C157EDC20E24}"/>
          </ac:picMkLst>
        </pc:picChg>
        <pc:picChg chg="add mod">
          <ac:chgData name="Mucklow Darren (Staff)" userId="8e59ca1c-6b4b-435e-9886-d435788b9330" providerId="ADAL" clId="{F1A9B075-CE16-4EA2-81BA-81E22DEEB9E9}" dt="2023-10-25T07:50:11.126" v="2662" actId="1076"/>
          <ac:picMkLst>
            <pc:docMk/>
            <pc:sldMk cId="1872408748" sldId="304"/>
            <ac:picMk id="7" creationId="{492F27D2-82FD-4487-8AFB-E0994AE6B977}"/>
          </ac:picMkLst>
        </pc:picChg>
      </pc:sldChg>
      <pc:sldChg chg="addSp delSp modSp add mod modAnim">
        <pc:chgData name="Mucklow Darren (Staff)" userId="8e59ca1c-6b4b-435e-9886-d435788b9330" providerId="ADAL" clId="{F1A9B075-CE16-4EA2-81BA-81E22DEEB9E9}" dt="2023-10-25T07:53:45.343" v="2849"/>
        <pc:sldMkLst>
          <pc:docMk/>
          <pc:sldMk cId="1286809658" sldId="305"/>
        </pc:sldMkLst>
        <pc:spChg chg="mod">
          <ac:chgData name="Mucklow Darren (Staff)" userId="8e59ca1c-6b4b-435e-9886-d435788b9330" providerId="ADAL" clId="{F1A9B075-CE16-4EA2-81BA-81E22DEEB9E9}" dt="2023-10-25T06:02:42.896" v="2432"/>
          <ac:spMkLst>
            <pc:docMk/>
            <pc:sldMk cId="1286809658" sldId="305"/>
            <ac:spMk id="2" creationId="{18B1A033-6A7D-76FA-B421-A91A0DBBA43D}"/>
          </ac:spMkLst>
        </pc:spChg>
        <pc:spChg chg="del">
          <ac:chgData name="Mucklow Darren (Staff)" userId="8e59ca1c-6b4b-435e-9886-d435788b9330" providerId="ADAL" clId="{F1A9B075-CE16-4EA2-81BA-81E22DEEB9E9}" dt="2023-10-25T06:07:16.132" v="2441" actId="478"/>
          <ac:spMkLst>
            <pc:docMk/>
            <pc:sldMk cId="1286809658" sldId="305"/>
            <ac:spMk id="3" creationId="{E195AECD-C740-15C7-B2B3-621433714DE7}"/>
          </ac:spMkLst>
        </pc:spChg>
        <pc:spChg chg="add mod">
          <ac:chgData name="Mucklow Darren (Staff)" userId="8e59ca1c-6b4b-435e-9886-d435788b9330" providerId="ADAL" clId="{F1A9B075-CE16-4EA2-81BA-81E22DEEB9E9}" dt="2023-10-25T06:07:34.574" v="2447" actId="20577"/>
          <ac:spMkLst>
            <pc:docMk/>
            <pc:sldMk cId="1286809658" sldId="305"/>
            <ac:spMk id="5" creationId="{800FA1D6-43C2-440E-982C-3D385EFDE74D}"/>
          </ac:spMkLst>
        </pc:spChg>
        <pc:spChg chg="add mod">
          <ac:chgData name="Mucklow Darren (Staff)" userId="8e59ca1c-6b4b-435e-9886-d435788b9330" providerId="ADAL" clId="{F1A9B075-CE16-4EA2-81BA-81E22DEEB9E9}" dt="2023-10-25T06:14:14.775" v="2460" actId="1076"/>
          <ac:spMkLst>
            <pc:docMk/>
            <pc:sldMk cId="1286809658" sldId="305"/>
            <ac:spMk id="6" creationId="{7E9FB231-B584-47FA-B988-7F5120E75534}"/>
          </ac:spMkLst>
        </pc:spChg>
        <pc:picChg chg="add mod">
          <ac:chgData name="Mucklow Darren (Staff)" userId="8e59ca1c-6b4b-435e-9886-d435788b9330" providerId="ADAL" clId="{F1A9B075-CE16-4EA2-81BA-81E22DEEB9E9}" dt="2023-10-25T06:07:49.252" v="2448" actId="1076"/>
          <ac:picMkLst>
            <pc:docMk/>
            <pc:sldMk cId="1286809658" sldId="305"/>
            <ac:picMk id="4" creationId="{6C3D62C3-5934-4A98-A49B-56F9F3736306}"/>
          </ac:picMkLst>
        </pc:picChg>
        <pc:picChg chg="add mod">
          <ac:chgData name="Mucklow Darren (Staff)" userId="8e59ca1c-6b4b-435e-9886-d435788b9330" providerId="ADAL" clId="{F1A9B075-CE16-4EA2-81BA-81E22DEEB9E9}" dt="2023-10-25T06:08:32.174" v="2454" actId="1440"/>
          <ac:picMkLst>
            <pc:docMk/>
            <pc:sldMk cId="1286809658" sldId="305"/>
            <ac:picMk id="8" creationId="{FA3E2EB1-1B5A-4C0C-BFAF-BACC0F78DA81}"/>
          </ac:picMkLst>
        </pc:picChg>
      </pc:sldChg>
      <pc:sldChg chg="add del">
        <pc:chgData name="Mucklow Darren (Staff)" userId="8e59ca1c-6b4b-435e-9886-d435788b9330" providerId="ADAL" clId="{F1A9B075-CE16-4EA2-81BA-81E22DEEB9E9}" dt="2023-10-25T08:17:34.837" v="3755" actId="47"/>
        <pc:sldMkLst>
          <pc:docMk/>
          <pc:sldMk cId="612738105" sldId="306"/>
        </pc:sldMkLst>
      </pc:sldChg>
      <pc:sldChg chg="addSp delSp modSp add mod modAnim">
        <pc:chgData name="Mucklow Darren (Staff)" userId="8e59ca1c-6b4b-435e-9886-d435788b9330" providerId="ADAL" clId="{F1A9B075-CE16-4EA2-81BA-81E22DEEB9E9}" dt="2023-10-25T05:35:19.407" v="1627"/>
        <pc:sldMkLst>
          <pc:docMk/>
          <pc:sldMk cId="2186028522" sldId="307"/>
        </pc:sldMkLst>
        <pc:spChg chg="mod">
          <ac:chgData name="Mucklow Darren (Staff)" userId="8e59ca1c-6b4b-435e-9886-d435788b9330" providerId="ADAL" clId="{F1A9B075-CE16-4EA2-81BA-81E22DEEB9E9}" dt="2023-10-25T05:17:47.159" v="1056"/>
          <ac:spMkLst>
            <pc:docMk/>
            <pc:sldMk cId="2186028522" sldId="307"/>
            <ac:spMk id="2" creationId="{18B1A033-6A7D-76FA-B421-A91A0DBBA43D}"/>
          </ac:spMkLst>
        </pc:spChg>
        <pc:spChg chg="del">
          <ac:chgData name="Mucklow Darren (Staff)" userId="8e59ca1c-6b4b-435e-9886-d435788b9330" providerId="ADAL" clId="{F1A9B075-CE16-4EA2-81BA-81E22DEEB9E9}" dt="2023-10-25T05:10:36.496" v="554" actId="478"/>
          <ac:spMkLst>
            <pc:docMk/>
            <pc:sldMk cId="2186028522" sldId="307"/>
            <ac:spMk id="3" creationId="{E195AECD-C740-15C7-B2B3-621433714DE7}"/>
          </ac:spMkLst>
        </pc:spChg>
        <pc:spChg chg="add del mod">
          <ac:chgData name="Mucklow Darren (Staff)" userId="8e59ca1c-6b4b-435e-9886-d435788b9330" providerId="ADAL" clId="{F1A9B075-CE16-4EA2-81BA-81E22DEEB9E9}" dt="2023-10-25T05:10:38.907" v="555" actId="478"/>
          <ac:spMkLst>
            <pc:docMk/>
            <pc:sldMk cId="2186028522" sldId="307"/>
            <ac:spMk id="5" creationId="{BD4A9C30-7724-4452-9114-36285940F921}"/>
          </ac:spMkLst>
        </pc:spChg>
        <pc:spChg chg="del">
          <ac:chgData name="Mucklow Darren (Staff)" userId="8e59ca1c-6b4b-435e-9886-d435788b9330" providerId="ADAL" clId="{F1A9B075-CE16-4EA2-81BA-81E22DEEB9E9}" dt="2023-10-25T05:10:33.022" v="553" actId="478"/>
          <ac:spMkLst>
            <pc:docMk/>
            <pc:sldMk cId="2186028522" sldId="307"/>
            <ac:spMk id="14" creationId="{33C06344-F2C9-4160-AE5C-28B50643C099}"/>
          </ac:spMkLst>
        </pc:spChg>
        <pc:spChg chg="mod">
          <ac:chgData name="Mucklow Darren (Staff)" userId="8e59ca1c-6b4b-435e-9886-d435788b9330" providerId="ADAL" clId="{F1A9B075-CE16-4EA2-81BA-81E22DEEB9E9}" dt="2023-10-25T05:10:40.908" v="556" actId="1076"/>
          <ac:spMkLst>
            <pc:docMk/>
            <pc:sldMk cId="2186028522" sldId="307"/>
            <ac:spMk id="15" creationId="{010FE380-FAAB-4C1C-A3D1-CD24E37EF10A}"/>
          </ac:spMkLst>
        </pc:spChg>
        <pc:spChg chg="del mod">
          <ac:chgData name="Mucklow Darren (Staff)" userId="8e59ca1c-6b4b-435e-9886-d435788b9330" providerId="ADAL" clId="{F1A9B075-CE16-4EA2-81BA-81E22DEEB9E9}" dt="2023-10-25T05:10:50.007" v="558" actId="478"/>
          <ac:spMkLst>
            <pc:docMk/>
            <pc:sldMk cId="2186028522" sldId="307"/>
            <ac:spMk id="20" creationId="{4D1C9E45-82D9-47D4-B9DC-62C95907387D}"/>
          </ac:spMkLst>
        </pc:spChg>
        <pc:spChg chg="mod">
          <ac:chgData name="Mucklow Darren (Staff)" userId="8e59ca1c-6b4b-435e-9886-d435788b9330" providerId="ADAL" clId="{F1A9B075-CE16-4EA2-81BA-81E22DEEB9E9}" dt="2023-10-25T05:14:19.627" v="825" actId="1076"/>
          <ac:spMkLst>
            <pc:docMk/>
            <pc:sldMk cId="2186028522" sldId="307"/>
            <ac:spMk id="21" creationId="{F9CBA147-BE3C-4055-A87C-97EAD2ABEC55}"/>
          </ac:spMkLst>
        </pc:spChg>
        <pc:picChg chg="add mod">
          <ac:chgData name="Mucklow Darren (Staff)" userId="8e59ca1c-6b4b-435e-9886-d435788b9330" providerId="ADAL" clId="{F1A9B075-CE16-4EA2-81BA-81E22DEEB9E9}" dt="2023-10-25T05:12:39.937" v="678" actId="1037"/>
          <ac:picMkLst>
            <pc:docMk/>
            <pc:sldMk cId="2186028522" sldId="307"/>
            <ac:picMk id="7" creationId="{6D216EE7-1AF0-437A-A8F6-82B841783B40}"/>
          </ac:picMkLst>
        </pc:picChg>
        <pc:picChg chg="mod">
          <ac:chgData name="Mucklow Darren (Staff)" userId="8e59ca1c-6b4b-435e-9886-d435788b9330" providerId="ADAL" clId="{F1A9B075-CE16-4EA2-81BA-81E22DEEB9E9}" dt="2023-10-25T05:11:22.909" v="563" actId="1076"/>
          <ac:picMkLst>
            <pc:docMk/>
            <pc:sldMk cId="2186028522" sldId="307"/>
            <ac:picMk id="17" creationId="{AAB38B36-0974-45EB-A3CE-6FB777C0E7A1}"/>
          </ac:picMkLst>
        </pc:picChg>
        <pc:picChg chg="del">
          <ac:chgData name="Mucklow Darren (Staff)" userId="8e59ca1c-6b4b-435e-9886-d435788b9330" providerId="ADAL" clId="{F1A9B075-CE16-4EA2-81BA-81E22DEEB9E9}" dt="2023-10-25T05:11:14.601" v="559" actId="478"/>
          <ac:picMkLst>
            <pc:docMk/>
            <pc:sldMk cId="2186028522" sldId="307"/>
            <ac:picMk id="19" creationId="{3175A874-1A4F-4A7E-9EF7-792CA64105D3}"/>
          </ac:picMkLst>
        </pc:picChg>
      </pc:sldChg>
      <pc:sldChg chg="addSp delSp modSp add mod ord modAnim">
        <pc:chgData name="Mucklow Darren (Staff)" userId="8e59ca1c-6b4b-435e-9886-d435788b9330" providerId="ADAL" clId="{F1A9B075-CE16-4EA2-81BA-81E22DEEB9E9}" dt="2023-10-25T07:55:55.841" v="2862"/>
        <pc:sldMkLst>
          <pc:docMk/>
          <pc:sldMk cId="1962465699" sldId="308"/>
        </pc:sldMkLst>
        <pc:spChg chg="mod">
          <ac:chgData name="Mucklow Darren (Staff)" userId="8e59ca1c-6b4b-435e-9886-d435788b9330" providerId="ADAL" clId="{F1A9B075-CE16-4EA2-81BA-81E22DEEB9E9}" dt="2023-10-25T05:18:28.068" v="1093" actId="20577"/>
          <ac:spMkLst>
            <pc:docMk/>
            <pc:sldMk cId="1962465699" sldId="308"/>
            <ac:spMk id="2" creationId="{18B1A033-6A7D-76FA-B421-A91A0DBBA43D}"/>
          </ac:spMkLst>
        </pc:spChg>
        <pc:spChg chg="mod">
          <ac:chgData name="Mucklow Darren (Staff)" userId="8e59ca1c-6b4b-435e-9886-d435788b9330" providerId="ADAL" clId="{F1A9B075-CE16-4EA2-81BA-81E22DEEB9E9}" dt="2023-10-25T05:46:45" v="2241" actId="14100"/>
          <ac:spMkLst>
            <pc:docMk/>
            <pc:sldMk cId="1962465699" sldId="308"/>
            <ac:spMk id="3" creationId="{E195AECD-C740-15C7-B2B3-621433714DE7}"/>
          </ac:spMkLst>
        </pc:spChg>
        <pc:spChg chg="add mod">
          <ac:chgData name="Mucklow Darren (Staff)" userId="8e59ca1c-6b4b-435e-9886-d435788b9330" providerId="ADAL" clId="{F1A9B075-CE16-4EA2-81BA-81E22DEEB9E9}" dt="2023-10-25T05:50:56.761" v="2264" actId="1076"/>
          <ac:spMkLst>
            <pc:docMk/>
            <pc:sldMk cId="1962465699" sldId="308"/>
            <ac:spMk id="8" creationId="{6D548184-1A08-4510-9AF1-4BD4330E7B32}"/>
          </ac:spMkLst>
        </pc:spChg>
        <pc:spChg chg="add mod">
          <ac:chgData name="Mucklow Darren (Staff)" userId="8e59ca1c-6b4b-435e-9886-d435788b9330" providerId="ADAL" clId="{F1A9B075-CE16-4EA2-81BA-81E22DEEB9E9}" dt="2023-10-25T05:51:21.596" v="2274" actId="1076"/>
          <ac:spMkLst>
            <pc:docMk/>
            <pc:sldMk cId="1962465699" sldId="308"/>
            <ac:spMk id="9" creationId="{73A72B10-5391-48D2-8F65-EA9DB563532A}"/>
          </ac:spMkLst>
        </pc:spChg>
        <pc:spChg chg="add mod">
          <ac:chgData name="Mucklow Darren (Staff)" userId="8e59ca1c-6b4b-435e-9886-d435788b9330" providerId="ADAL" clId="{F1A9B075-CE16-4EA2-81BA-81E22DEEB9E9}" dt="2023-10-25T05:54:13.752" v="2430" actId="113"/>
          <ac:spMkLst>
            <pc:docMk/>
            <pc:sldMk cId="1962465699" sldId="308"/>
            <ac:spMk id="12" creationId="{80FDF025-2C0B-4E7A-AD51-7651762CA270}"/>
          </ac:spMkLst>
        </pc:spChg>
        <pc:picChg chg="add del mod">
          <ac:chgData name="Mucklow Darren (Staff)" userId="8e59ca1c-6b4b-435e-9886-d435788b9330" providerId="ADAL" clId="{F1A9B075-CE16-4EA2-81BA-81E22DEEB9E9}" dt="2023-10-25T05:49:44.986" v="2246" actId="478"/>
          <ac:picMkLst>
            <pc:docMk/>
            <pc:sldMk cId="1962465699" sldId="308"/>
            <ac:picMk id="5" creationId="{A32FA42B-0AFC-4781-974F-FBF5613F5599}"/>
          </ac:picMkLst>
        </pc:picChg>
        <pc:picChg chg="add mod">
          <ac:chgData name="Mucklow Darren (Staff)" userId="8e59ca1c-6b4b-435e-9886-d435788b9330" providerId="ADAL" clId="{F1A9B075-CE16-4EA2-81BA-81E22DEEB9E9}" dt="2023-10-25T07:55:52.054" v="2860" actId="1076"/>
          <ac:picMkLst>
            <pc:docMk/>
            <pc:sldMk cId="1962465699" sldId="308"/>
            <ac:picMk id="7" creationId="{9F27C35A-B326-44B1-9567-A66C2F258116}"/>
          </ac:picMkLst>
        </pc:picChg>
        <pc:picChg chg="add mod">
          <ac:chgData name="Mucklow Darren (Staff)" userId="8e59ca1c-6b4b-435e-9886-d435788b9330" providerId="ADAL" clId="{F1A9B075-CE16-4EA2-81BA-81E22DEEB9E9}" dt="2023-10-25T05:52:50.097" v="2282" actId="1076"/>
          <ac:picMkLst>
            <pc:docMk/>
            <pc:sldMk cId="1962465699" sldId="308"/>
            <ac:picMk id="11" creationId="{AEE5B852-FCC5-4444-B384-24673B96B02C}"/>
          </ac:picMkLst>
        </pc:picChg>
      </pc:sldChg>
      <pc:sldChg chg="addSp delSp modSp add mod modAnim">
        <pc:chgData name="Mucklow Darren (Staff)" userId="8e59ca1c-6b4b-435e-9886-d435788b9330" providerId="ADAL" clId="{F1A9B075-CE16-4EA2-81BA-81E22DEEB9E9}" dt="2023-10-25T07:54:12.397" v="2852"/>
        <pc:sldMkLst>
          <pc:docMk/>
          <pc:sldMk cId="1016911471" sldId="309"/>
        </pc:sldMkLst>
        <pc:spChg chg="mod">
          <ac:chgData name="Mucklow Darren (Staff)" userId="8e59ca1c-6b4b-435e-9886-d435788b9330" providerId="ADAL" clId="{F1A9B075-CE16-4EA2-81BA-81E22DEEB9E9}" dt="2023-10-25T06:02:47.935" v="2433"/>
          <ac:spMkLst>
            <pc:docMk/>
            <pc:sldMk cId="1016911471" sldId="309"/>
            <ac:spMk id="2" creationId="{18B1A033-6A7D-76FA-B421-A91A0DBBA43D}"/>
          </ac:spMkLst>
        </pc:spChg>
        <pc:spChg chg="del">
          <ac:chgData name="Mucklow Darren (Staff)" userId="8e59ca1c-6b4b-435e-9886-d435788b9330" providerId="ADAL" clId="{F1A9B075-CE16-4EA2-81BA-81E22DEEB9E9}" dt="2023-10-25T06:03:35.972" v="2435" actId="478"/>
          <ac:spMkLst>
            <pc:docMk/>
            <pc:sldMk cId="1016911471" sldId="309"/>
            <ac:spMk id="3" creationId="{E195AECD-C740-15C7-B2B3-621433714DE7}"/>
          </ac:spMkLst>
        </pc:spChg>
        <pc:spChg chg="add mod">
          <ac:chgData name="Mucklow Darren (Staff)" userId="8e59ca1c-6b4b-435e-9886-d435788b9330" providerId="ADAL" clId="{F1A9B075-CE16-4EA2-81BA-81E22DEEB9E9}" dt="2023-10-25T06:26:49.962" v="2581" actId="20577"/>
          <ac:spMkLst>
            <pc:docMk/>
            <pc:sldMk cId="1016911471" sldId="309"/>
            <ac:spMk id="4" creationId="{6B9ADD50-9272-4131-88F3-6F02C6CEA11F}"/>
          </ac:spMkLst>
        </pc:spChg>
        <pc:spChg chg="add mod">
          <ac:chgData name="Mucklow Darren (Staff)" userId="8e59ca1c-6b4b-435e-9886-d435788b9330" providerId="ADAL" clId="{F1A9B075-CE16-4EA2-81BA-81E22DEEB9E9}" dt="2023-10-25T06:27:27.523" v="2602" actId="1076"/>
          <ac:spMkLst>
            <pc:docMk/>
            <pc:sldMk cId="1016911471" sldId="309"/>
            <ac:spMk id="6" creationId="{560ECC65-A0D9-40B6-A1D5-7D0FF8C1B153}"/>
          </ac:spMkLst>
        </pc:spChg>
        <pc:spChg chg="add mod">
          <ac:chgData name="Mucklow Darren (Staff)" userId="8e59ca1c-6b4b-435e-9886-d435788b9330" providerId="ADAL" clId="{F1A9B075-CE16-4EA2-81BA-81E22DEEB9E9}" dt="2023-10-25T06:27:22.600" v="2601" actId="1076"/>
          <ac:spMkLst>
            <pc:docMk/>
            <pc:sldMk cId="1016911471" sldId="309"/>
            <ac:spMk id="7" creationId="{1CFEE5F2-7926-4334-A584-017168508AA1}"/>
          </ac:spMkLst>
        </pc:spChg>
        <pc:spChg chg="add mod">
          <ac:chgData name="Mucklow Darren (Staff)" userId="8e59ca1c-6b4b-435e-9886-d435788b9330" providerId="ADAL" clId="{F1A9B075-CE16-4EA2-81BA-81E22DEEB9E9}" dt="2023-10-25T06:27:06.386" v="2597" actId="1038"/>
          <ac:spMkLst>
            <pc:docMk/>
            <pc:sldMk cId="1016911471" sldId="309"/>
            <ac:spMk id="8" creationId="{2A8F776E-03A1-4CEF-A524-B2FF8A55399E}"/>
          </ac:spMkLst>
        </pc:spChg>
        <pc:cxnChg chg="add mod">
          <ac:chgData name="Mucklow Darren (Staff)" userId="8e59ca1c-6b4b-435e-9886-d435788b9330" providerId="ADAL" clId="{F1A9B075-CE16-4EA2-81BA-81E22DEEB9E9}" dt="2023-10-25T06:27:19.150" v="2600" actId="1076"/>
          <ac:cxnSpMkLst>
            <pc:docMk/>
            <pc:sldMk cId="1016911471" sldId="309"/>
            <ac:cxnSpMk id="5" creationId="{5C4AD031-1B10-4673-B519-8A8B398562E5}"/>
          </ac:cxnSpMkLst>
        </pc:cxnChg>
      </pc:sldChg>
      <pc:sldChg chg="addSp delSp modSp add mod modAnim">
        <pc:chgData name="Mucklow Darren (Staff)" userId="8e59ca1c-6b4b-435e-9886-d435788b9330" providerId="ADAL" clId="{F1A9B075-CE16-4EA2-81BA-81E22DEEB9E9}" dt="2023-10-25T08:17:30.382" v="3754"/>
        <pc:sldMkLst>
          <pc:docMk/>
          <pc:sldMk cId="2489028568" sldId="310"/>
        </pc:sldMkLst>
        <pc:spChg chg="mod">
          <ac:chgData name="Mucklow Darren (Staff)" userId="8e59ca1c-6b4b-435e-9886-d435788b9330" providerId="ADAL" clId="{F1A9B075-CE16-4EA2-81BA-81E22DEEB9E9}" dt="2023-10-25T05:40:10.735" v="2014" actId="20577"/>
          <ac:spMkLst>
            <pc:docMk/>
            <pc:sldMk cId="2489028568" sldId="310"/>
            <ac:spMk id="2" creationId="{18B1A033-6A7D-76FA-B421-A91A0DBBA43D}"/>
          </ac:spMkLst>
        </pc:spChg>
        <pc:spChg chg="del">
          <ac:chgData name="Mucklow Darren (Staff)" userId="8e59ca1c-6b4b-435e-9886-d435788b9330" providerId="ADAL" clId="{F1A9B075-CE16-4EA2-81BA-81E22DEEB9E9}" dt="2023-10-25T08:09:05.778" v="3144" actId="478"/>
          <ac:spMkLst>
            <pc:docMk/>
            <pc:sldMk cId="2489028568" sldId="310"/>
            <ac:spMk id="3" creationId="{E195AECD-C740-15C7-B2B3-621433714DE7}"/>
          </ac:spMkLst>
        </pc:spChg>
        <pc:spChg chg="add mod">
          <ac:chgData name="Mucklow Darren (Staff)" userId="8e59ca1c-6b4b-435e-9886-d435788b9330" providerId="ADAL" clId="{F1A9B075-CE16-4EA2-81BA-81E22DEEB9E9}" dt="2023-10-25T08:14:18.261" v="3580" actId="404"/>
          <ac:spMkLst>
            <pc:docMk/>
            <pc:sldMk cId="2489028568" sldId="310"/>
            <ac:spMk id="6" creationId="{1A00C4C2-0AA0-4185-BA4A-E0FA61B3092D}"/>
          </ac:spMkLst>
        </pc:spChg>
        <pc:spChg chg="add mod">
          <ac:chgData name="Mucklow Darren (Staff)" userId="8e59ca1c-6b4b-435e-9886-d435788b9330" providerId="ADAL" clId="{F1A9B075-CE16-4EA2-81BA-81E22DEEB9E9}" dt="2023-10-25T08:15:00.613" v="3585" actId="1076"/>
          <ac:spMkLst>
            <pc:docMk/>
            <pc:sldMk cId="2489028568" sldId="310"/>
            <ac:spMk id="7" creationId="{E1973A59-D984-44EB-ACF3-67331D4488A2}"/>
          </ac:spMkLst>
        </pc:spChg>
        <pc:spChg chg="add mod">
          <ac:chgData name="Mucklow Darren (Staff)" userId="8e59ca1c-6b4b-435e-9886-d435788b9330" providerId="ADAL" clId="{F1A9B075-CE16-4EA2-81BA-81E22DEEB9E9}" dt="2023-10-25T08:17:21.873" v="3751" actId="20577"/>
          <ac:spMkLst>
            <pc:docMk/>
            <pc:sldMk cId="2489028568" sldId="310"/>
            <ac:spMk id="12" creationId="{3B3A840F-EEF7-4F7C-BBB3-853EA908AA30}"/>
          </ac:spMkLst>
        </pc:spChg>
        <pc:spChg chg="add mod">
          <ac:chgData name="Mucklow Darren (Staff)" userId="8e59ca1c-6b4b-435e-9886-d435788b9330" providerId="ADAL" clId="{F1A9B075-CE16-4EA2-81BA-81E22DEEB9E9}" dt="2023-10-25T08:17:09.276" v="3750" actId="1076"/>
          <ac:spMkLst>
            <pc:docMk/>
            <pc:sldMk cId="2489028568" sldId="310"/>
            <ac:spMk id="13" creationId="{A36360A8-AFF0-44CA-8ED3-24164EDECC48}"/>
          </ac:spMkLst>
        </pc:spChg>
        <pc:picChg chg="add mod">
          <ac:chgData name="Mucklow Darren (Staff)" userId="8e59ca1c-6b4b-435e-9886-d435788b9330" providerId="ADAL" clId="{F1A9B075-CE16-4EA2-81BA-81E22DEEB9E9}" dt="2023-10-25T08:14:56.274" v="3583" actId="1076"/>
          <ac:picMkLst>
            <pc:docMk/>
            <pc:sldMk cId="2489028568" sldId="310"/>
            <ac:picMk id="5" creationId="{01661BF9-3CAF-401F-9429-A0BC03CB1652}"/>
          </ac:picMkLst>
        </pc:picChg>
        <pc:picChg chg="add del mod">
          <ac:chgData name="Mucklow Darren (Staff)" userId="8e59ca1c-6b4b-435e-9886-d435788b9330" providerId="ADAL" clId="{F1A9B075-CE16-4EA2-81BA-81E22DEEB9E9}" dt="2023-10-25T08:13:59.468" v="3573" actId="478"/>
          <ac:picMkLst>
            <pc:docMk/>
            <pc:sldMk cId="2489028568" sldId="310"/>
            <ac:picMk id="9" creationId="{9D2206D0-8FC6-49AB-8466-14FBAC80B486}"/>
          </ac:picMkLst>
        </pc:picChg>
        <pc:picChg chg="add mod">
          <ac:chgData name="Mucklow Darren (Staff)" userId="8e59ca1c-6b4b-435e-9886-d435788b9330" providerId="ADAL" clId="{F1A9B075-CE16-4EA2-81BA-81E22DEEB9E9}" dt="2023-10-25T08:16:05.473" v="3621" actId="1076"/>
          <ac:picMkLst>
            <pc:docMk/>
            <pc:sldMk cId="2489028568" sldId="310"/>
            <ac:picMk id="11" creationId="{DA77021B-8265-46E8-B0CA-EC53B410E737}"/>
          </ac:picMkLst>
        </pc:picChg>
      </pc:sldChg>
      <pc:sldChg chg="addSp delSp modSp add mod modAnim">
        <pc:chgData name="Mucklow Darren (Staff)" userId="8e59ca1c-6b4b-435e-9886-d435788b9330" providerId="ADAL" clId="{F1A9B075-CE16-4EA2-81BA-81E22DEEB9E9}" dt="2023-10-25T05:36:34.647" v="1646"/>
        <pc:sldMkLst>
          <pc:docMk/>
          <pc:sldMk cId="2068139129" sldId="311"/>
        </pc:sldMkLst>
        <pc:spChg chg="mod">
          <ac:chgData name="Mucklow Darren (Staff)" userId="8e59ca1c-6b4b-435e-9886-d435788b9330" providerId="ADAL" clId="{F1A9B075-CE16-4EA2-81BA-81E22DEEB9E9}" dt="2023-10-25T05:36:12.014" v="1640" actId="20577"/>
          <ac:spMkLst>
            <pc:docMk/>
            <pc:sldMk cId="2068139129" sldId="311"/>
            <ac:spMk id="4" creationId="{B2CBC8C8-75F1-4A38-A82C-C3A44C060A10}"/>
          </ac:spMkLst>
        </pc:spChg>
        <pc:spChg chg="del mod">
          <ac:chgData name="Mucklow Darren (Staff)" userId="8e59ca1c-6b4b-435e-9886-d435788b9330" providerId="ADAL" clId="{F1A9B075-CE16-4EA2-81BA-81E22DEEB9E9}" dt="2023-10-25T05:29:47.744" v="1210" actId="478"/>
          <ac:spMkLst>
            <pc:docMk/>
            <pc:sldMk cId="2068139129" sldId="311"/>
            <ac:spMk id="8" creationId="{FA0BB707-5C1D-40C3-A754-5537E857AA29}"/>
          </ac:spMkLst>
        </pc:spChg>
        <pc:spChg chg="del mod">
          <ac:chgData name="Mucklow Darren (Staff)" userId="8e59ca1c-6b4b-435e-9886-d435788b9330" providerId="ADAL" clId="{F1A9B075-CE16-4EA2-81BA-81E22DEEB9E9}" dt="2023-10-25T05:29:15.513" v="1198" actId="478"/>
          <ac:spMkLst>
            <pc:docMk/>
            <pc:sldMk cId="2068139129" sldId="311"/>
            <ac:spMk id="9" creationId="{8F7D6D19-4C41-4C1C-BCD8-ED517C39EED1}"/>
          </ac:spMkLst>
        </pc:spChg>
        <pc:spChg chg="mod">
          <ac:chgData name="Mucklow Darren (Staff)" userId="8e59ca1c-6b4b-435e-9886-d435788b9330" providerId="ADAL" clId="{F1A9B075-CE16-4EA2-81BA-81E22DEEB9E9}" dt="2023-10-25T05:30:58.470" v="1220" actId="1076"/>
          <ac:spMkLst>
            <pc:docMk/>
            <pc:sldMk cId="2068139129" sldId="311"/>
            <ac:spMk id="11" creationId="{EECE51F7-4692-40E7-90E0-197FFE0CCECF}"/>
          </ac:spMkLst>
        </pc:spChg>
        <pc:spChg chg="add mod">
          <ac:chgData name="Mucklow Darren (Staff)" userId="8e59ca1c-6b4b-435e-9886-d435788b9330" providerId="ADAL" clId="{F1A9B075-CE16-4EA2-81BA-81E22DEEB9E9}" dt="2023-10-25T05:31:35.005" v="1285" actId="1076"/>
          <ac:spMkLst>
            <pc:docMk/>
            <pc:sldMk cId="2068139129" sldId="311"/>
            <ac:spMk id="14" creationId="{7DBC9A1A-35F1-4149-8DE6-6F91D43CC9B3}"/>
          </ac:spMkLst>
        </pc:spChg>
        <pc:picChg chg="add mod">
          <ac:chgData name="Mucklow Darren (Staff)" userId="8e59ca1c-6b4b-435e-9886-d435788b9330" providerId="ADAL" clId="{F1A9B075-CE16-4EA2-81BA-81E22DEEB9E9}" dt="2023-10-25T05:29:19.285" v="1200" actId="1076"/>
          <ac:picMkLst>
            <pc:docMk/>
            <pc:sldMk cId="2068139129" sldId="311"/>
            <ac:picMk id="5" creationId="{64A4E5EC-E8A6-4670-BEC6-2CA037764FD5}"/>
          </ac:picMkLst>
        </pc:picChg>
        <pc:picChg chg="del">
          <ac:chgData name="Mucklow Darren (Staff)" userId="8e59ca1c-6b4b-435e-9886-d435788b9330" providerId="ADAL" clId="{F1A9B075-CE16-4EA2-81BA-81E22DEEB9E9}" dt="2023-10-25T05:26:39.602" v="1129" actId="478"/>
          <ac:picMkLst>
            <pc:docMk/>
            <pc:sldMk cId="2068139129" sldId="311"/>
            <ac:picMk id="6" creationId="{86798B2E-793C-4561-80C4-5BB09A881F3D}"/>
          </ac:picMkLst>
        </pc:picChg>
        <pc:picChg chg="add mod">
          <ac:chgData name="Mucklow Darren (Staff)" userId="8e59ca1c-6b4b-435e-9886-d435788b9330" providerId="ADAL" clId="{F1A9B075-CE16-4EA2-81BA-81E22DEEB9E9}" dt="2023-10-25T05:30:40.583" v="1216" actId="1440"/>
          <ac:picMkLst>
            <pc:docMk/>
            <pc:sldMk cId="2068139129" sldId="311"/>
            <ac:picMk id="10" creationId="{1155F6B9-223A-4831-B00E-DF5F8A5EBE97}"/>
          </ac:picMkLst>
        </pc:picChg>
        <pc:picChg chg="del">
          <ac:chgData name="Mucklow Darren (Staff)" userId="8e59ca1c-6b4b-435e-9886-d435788b9330" providerId="ADAL" clId="{F1A9B075-CE16-4EA2-81BA-81E22DEEB9E9}" dt="2023-10-25T05:26:41.152" v="1130" actId="478"/>
          <ac:picMkLst>
            <pc:docMk/>
            <pc:sldMk cId="2068139129" sldId="311"/>
            <ac:picMk id="13" creationId="{37768181-422E-4781-801F-A97FB3777AC8}"/>
          </ac:picMkLst>
        </pc:picChg>
      </pc:sldChg>
      <pc:sldChg chg="addSp delSp modSp add mod delAnim modAnim">
        <pc:chgData name="Mucklow Darren (Staff)" userId="8e59ca1c-6b4b-435e-9886-d435788b9330" providerId="ADAL" clId="{F1A9B075-CE16-4EA2-81BA-81E22DEEB9E9}" dt="2023-10-25T07:55:23.684" v="2857"/>
        <pc:sldMkLst>
          <pc:docMk/>
          <pc:sldMk cId="4181343514" sldId="312"/>
        </pc:sldMkLst>
        <pc:spChg chg="mod">
          <ac:chgData name="Mucklow Darren (Staff)" userId="8e59ca1c-6b4b-435e-9886-d435788b9330" providerId="ADAL" clId="{F1A9B075-CE16-4EA2-81BA-81E22DEEB9E9}" dt="2023-10-25T05:43:50.711" v="2194" actId="20577"/>
          <ac:spMkLst>
            <pc:docMk/>
            <pc:sldMk cId="4181343514" sldId="312"/>
            <ac:spMk id="4" creationId="{B2CBC8C8-75F1-4A38-A82C-C3A44C060A10}"/>
          </ac:spMkLst>
        </pc:spChg>
        <pc:spChg chg="del">
          <ac:chgData name="Mucklow Darren (Staff)" userId="8e59ca1c-6b4b-435e-9886-d435788b9330" providerId="ADAL" clId="{F1A9B075-CE16-4EA2-81BA-81E22DEEB9E9}" dt="2023-10-25T05:43:15.360" v="2166" actId="478"/>
          <ac:spMkLst>
            <pc:docMk/>
            <pc:sldMk cId="4181343514" sldId="312"/>
            <ac:spMk id="11" creationId="{EECE51F7-4692-40E7-90E0-197FFE0CCECF}"/>
          </ac:spMkLst>
        </pc:spChg>
        <pc:spChg chg="add mod">
          <ac:chgData name="Mucklow Darren (Staff)" userId="8e59ca1c-6b4b-435e-9886-d435788b9330" providerId="ADAL" clId="{F1A9B075-CE16-4EA2-81BA-81E22DEEB9E9}" dt="2023-10-25T05:44:31.518" v="2203" actId="1076"/>
          <ac:spMkLst>
            <pc:docMk/>
            <pc:sldMk cId="4181343514" sldId="312"/>
            <ac:spMk id="12" creationId="{D60666D6-A75F-4792-943F-B019583739D2}"/>
          </ac:spMkLst>
        </pc:spChg>
        <pc:spChg chg="add mod">
          <ac:chgData name="Mucklow Darren (Staff)" userId="8e59ca1c-6b4b-435e-9886-d435788b9330" providerId="ADAL" clId="{F1A9B075-CE16-4EA2-81BA-81E22DEEB9E9}" dt="2023-10-25T05:44:43.248" v="2211" actId="1038"/>
          <ac:spMkLst>
            <pc:docMk/>
            <pc:sldMk cId="4181343514" sldId="312"/>
            <ac:spMk id="13" creationId="{E000BD61-7553-4B5D-ADBE-92622128B348}"/>
          </ac:spMkLst>
        </pc:spChg>
        <pc:spChg chg="del">
          <ac:chgData name="Mucklow Darren (Staff)" userId="8e59ca1c-6b4b-435e-9886-d435788b9330" providerId="ADAL" clId="{F1A9B075-CE16-4EA2-81BA-81E22DEEB9E9}" dt="2023-10-25T05:43:15.360" v="2166" actId="478"/>
          <ac:spMkLst>
            <pc:docMk/>
            <pc:sldMk cId="4181343514" sldId="312"/>
            <ac:spMk id="14" creationId="{7DBC9A1A-35F1-4149-8DE6-6F91D43CC9B3}"/>
          </ac:spMkLst>
        </pc:spChg>
        <pc:spChg chg="add mod">
          <ac:chgData name="Mucklow Darren (Staff)" userId="8e59ca1c-6b4b-435e-9886-d435788b9330" providerId="ADAL" clId="{F1A9B075-CE16-4EA2-81BA-81E22DEEB9E9}" dt="2023-10-25T05:45:47.518" v="2239" actId="14100"/>
          <ac:spMkLst>
            <pc:docMk/>
            <pc:sldMk cId="4181343514" sldId="312"/>
            <ac:spMk id="15" creationId="{4DA6FBF4-AE27-40E7-B806-3E341CE4FBBF}"/>
          </ac:spMkLst>
        </pc:spChg>
        <pc:picChg chg="del">
          <ac:chgData name="Mucklow Darren (Staff)" userId="8e59ca1c-6b4b-435e-9886-d435788b9330" providerId="ADAL" clId="{F1A9B075-CE16-4EA2-81BA-81E22DEEB9E9}" dt="2023-10-25T05:43:10.871" v="2165" actId="478"/>
          <ac:picMkLst>
            <pc:docMk/>
            <pc:sldMk cId="4181343514" sldId="312"/>
            <ac:picMk id="5" creationId="{64A4E5EC-E8A6-4670-BEC6-2CA037764FD5}"/>
          </ac:picMkLst>
        </pc:picChg>
        <pc:picChg chg="del mod">
          <ac:chgData name="Mucklow Darren (Staff)" userId="8e59ca1c-6b4b-435e-9886-d435788b9330" providerId="ADAL" clId="{F1A9B075-CE16-4EA2-81BA-81E22DEEB9E9}" dt="2023-10-25T05:43:09.552" v="2164" actId="478"/>
          <ac:picMkLst>
            <pc:docMk/>
            <pc:sldMk cId="4181343514" sldId="312"/>
            <ac:picMk id="10" creationId="{1155F6B9-223A-4831-B00E-DF5F8A5EBE97}"/>
          </ac:picMkLst>
        </pc:picChg>
        <pc:cxnChg chg="add mod">
          <ac:chgData name="Mucklow Darren (Staff)" userId="8e59ca1c-6b4b-435e-9886-d435788b9330" providerId="ADAL" clId="{F1A9B075-CE16-4EA2-81BA-81E22DEEB9E9}" dt="2023-10-25T05:44:20.711" v="2200" actId="1582"/>
          <ac:cxnSpMkLst>
            <pc:docMk/>
            <pc:sldMk cId="4181343514" sldId="312"/>
            <ac:cxnSpMk id="6" creationId="{7C78BA7F-F349-45D4-88C7-ADC9754B34E7}"/>
          </ac:cxnSpMkLst>
        </pc:cxnChg>
      </pc:sldChg>
      <pc:sldChg chg="addSp delSp modSp add mod modAnim">
        <pc:chgData name="Mucklow Darren (Staff)" userId="8e59ca1c-6b4b-435e-9886-d435788b9330" providerId="ADAL" clId="{F1A9B075-CE16-4EA2-81BA-81E22DEEB9E9}" dt="2023-10-25T07:57:01.270" v="2868"/>
        <pc:sldMkLst>
          <pc:docMk/>
          <pc:sldMk cId="1689194271" sldId="313"/>
        </pc:sldMkLst>
        <pc:spChg chg="del">
          <ac:chgData name="Mucklow Darren (Staff)" userId="8e59ca1c-6b4b-435e-9886-d435788b9330" providerId="ADAL" clId="{F1A9B075-CE16-4EA2-81BA-81E22DEEB9E9}" dt="2023-10-25T06:15:16.854" v="2462" actId="478"/>
          <ac:spMkLst>
            <pc:docMk/>
            <pc:sldMk cId="1689194271" sldId="313"/>
            <ac:spMk id="3" creationId="{E195AECD-C740-15C7-B2B3-621433714DE7}"/>
          </ac:spMkLst>
        </pc:spChg>
        <pc:spChg chg="add mod">
          <ac:chgData name="Mucklow Darren (Staff)" userId="8e59ca1c-6b4b-435e-9886-d435788b9330" providerId="ADAL" clId="{F1A9B075-CE16-4EA2-81BA-81E22DEEB9E9}" dt="2023-10-25T06:19:22.689" v="2505" actId="1076"/>
          <ac:spMkLst>
            <pc:docMk/>
            <pc:sldMk cId="1689194271" sldId="313"/>
            <ac:spMk id="5" creationId="{75B585FF-05A1-4473-BBCE-ED20EEF13350}"/>
          </ac:spMkLst>
        </pc:spChg>
        <pc:spChg chg="add mod">
          <ac:chgData name="Mucklow Darren (Staff)" userId="8e59ca1c-6b4b-435e-9886-d435788b9330" providerId="ADAL" clId="{F1A9B075-CE16-4EA2-81BA-81E22DEEB9E9}" dt="2023-10-25T06:15:47.770" v="2477" actId="1076"/>
          <ac:spMkLst>
            <pc:docMk/>
            <pc:sldMk cId="1689194271" sldId="313"/>
            <ac:spMk id="6" creationId="{30BB8375-D82D-43CA-8BCA-BBE5B85320C1}"/>
          </ac:spMkLst>
        </pc:spChg>
        <pc:spChg chg="add mod">
          <ac:chgData name="Mucklow Darren (Staff)" userId="8e59ca1c-6b4b-435e-9886-d435788b9330" providerId="ADAL" clId="{F1A9B075-CE16-4EA2-81BA-81E22DEEB9E9}" dt="2023-10-25T06:18:17.557" v="2503" actId="1038"/>
          <ac:spMkLst>
            <pc:docMk/>
            <pc:sldMk cId="1689194271" sldId="313"/>
            <ac:spMk id="9" creationId="{62F725C8-3825-45E7-BD8D-2558F913BE99}"/>
          </ac:spMkLst>
        </pc:spChg>
        <pc:picChg chg="del">
          <ac:chgData name="Mucklow Darren (Staff)" userId="8e59ca1c-6b4b-435e-9886-d435788b9330" providerId="ADAL" clId="{F1A9B075-CE16-4EA2-81BA-81E22DEEB9E9}" dt="2023-10-25T06:03:40.675" v="2438" actId="478"/>
          <ac:picMkLst>
            <pc:docMk/>
            <pc:sldMk cId="1689194271" sldId="313"/>
            <ac:picMk id="4" creationId="{6C3D62C3-5934-4A98-A49B-56F9F3736306}"/>
          </ac:picMkLst>
        </pc:picChg>
        <pc:picChg chg="add mod">
          <ac:chgData name="Mucklow Darren (Staff)" userId="8e59ca1c-6b4b-435e-9886-d435788b9330" providerId="ADAL" clId="{F1A9B075-CE16-4EA2-81BA-81E22DEEB9E9}" dt="2023-10-25T06:18:12.508" v="2496" actId="1076"/>
          <ac:picMkLst>
            <pc:docMk/>
            <pc:sldMk cId="1689194271" sldId="313"/>
            <ac:picMk id="8" creationId="{23713762-2E28-42F7-94BF-932A3C350593}"/>
          </ac:picMkLst>
        </pc:picChg>
      </pc:sldChg>
      <pc:sldChg chg="addSp delSp modSp add mod modAnim">
        <pc:chgData name="Mucklow Darren (Staff)" userId="8e59ca1c-6b4b-435e-9886-d435788b9330" providerId="ADAL" clId="{F1A9B075-CE16-4EA2-81BA-81E22DEEB9E9}" dt="2023-10-25T07:57:05.219" v="2869"/>
        <pc:sldMkLst>
          <pc:docMk/>
          <pc:sldMk cId="1159414983" sldId="314"/>
        </pc:sldMkLst>
        <pc:spChg chg="del">
          <ac:chgData name="Mucklow Darren (Staff)" userId="8e59ca1c-6b4b-435e-9886-d435788b9330" providerId="ADAL" clId="{F1A9B075-CE16-4EA2-81BA-81E22DEEB9E9}" dt="2023-10-25T06:19:27.916" v="2507" actId="478"/>
          <ac:spMkLst>
            <pc:docMk/>
            <pc:sldMk cId="1159414983" sldId="314"/>
            <ac:spMk id="3" creationId="{E195AECD-C740-15C7-B2B3-621433714DE7}"/>
          </ac:spMkLst>
        </pc:spChg>
        <pc:spChg chg="add mod">
          <ac:chgData name="Mucklow Darren (Staff)" userId="8e59ca1c-6b4b-435e-9886-d435788b9330" providerId="ADAL" clId="{F1A9B075-CE16-4EA2-81BA-81E22DEEB9E9}" dt="2023-10-25T06:25:02.692" v="2561" actId="1076"/>
          <ac:spMkLst>
            <pc:docMk/>
            <pc:sldMk cId="1159414983" sldId="314"/>
            <ac:spMk id="5" creationId="{BE2114CE-5D76-4B7D-8498-1C460DA76505}"/>
          </ac:spMkLst>
        </pc:spChg>
        <pc:spChg chg="add mod">
          <ac:chgData name="Mucklow Darren (Staff)" userId="8e59ca1c-6b4b-435e-9886-d435788b9330" providerId="ADAL" clId="{F1A9B075-CE16-4EA2-81BA-81E22DEEB9E9}" dt="2023-10-25T06:25:25.241" v="2572" actId="1076"/>
          <ac:spMkLst>
            <pc:docMk/>
            <pc:sldMk cId="1159414983" sldId="314"/>
            <ac:spMk id="10" creationId="{1B3F10AB-28AC-4AB9-9B2D-BBD3C0744811}"/>
          </ac:spMkLst>
        </pc:spChg>
        <pc:spChg chg="add mod">
          <ac:chgData name="Mucklow Darren (Staff)" userId="8e59ca1c-6b4b-435e-9886-d435788b9330" providerId="ADAL" clId="{F1A9B075-CE16-4EA2-81BA-81E22DEEB9E9}" dt="2023-10-25T06:25:38.007" v="2577" actId="1076"/>
          <ac:spMkLst>
            <pc:docMk/>
            <pc:sldMk cId="1159414983" sldId="314"/>
            <ac:spMk id="11" creationId="{D490F4B5-9438-4295-A5DD-C0CF629CEF41}"/>
          </ac:spMkLst>
        </pc:spChg>
        <pc:picChg chg="del">
          <ac:chgData name="Mucklow Darren (Staff)" userId="8e59ca1c-6b4b-435e-9886-d435788b9330" providerId="ADAL" clId="{F1A9B075-CE16-4EA2-81BA-81E22DEEB9E9}" dt="2023-10-25T06:05:54.513" v="2439" actId="478"/>
          <ac:picMkLst>
            <pc:docMk/>
            <pc:sldMk cId="1159414983" sldId="314"/>
            <ac:picMk id="4" creationId="{6C3D62C3-5934-4A98-A49B-56F9F3736306}"/>
          </ac:picMkLst>
        </pc:picChg>
        <pc:picChg chg="add mod">
          <ac:chgData name="Mucklow Darren (Staff)" userId="8e59ca1c-6b4b-435e-9886-d435788b9330" providerId="ADAL" clId="{F1A9B075-CE16-4EA2-81BA-81E22DEEB9E9}" dt="2023-10-25T06:24:22.303" v="2552" actId="1076"/>
          <ac:picMkLst>
            <pc:docMk/>
            <pc:sldMk cId="1159414983" sldId="314"/>
            <ac:picMk id="7" creationId="{B16A3C3D-DE78-41AD-976D-363B13689E7D}"/>
          </ac:picMkLst>
        </pc:picChg>
        <pc:picChg chg="add mod">
          <ac:chgData name="Mucklow Darren (Staff)" userId="8e59ca1c-6b4b-435e-9886-d435788b9330" providerId="ADAL" clId="{F1A9B075-CE16-4EA2-81BA-81E22DEEB9E9}" dt="2023-10-25T06:24:58.031" v="2559" actId="1440"/>
          <ac:picMkLst>
            <pc:docMk/>
            <pc:sldMk cId="1159414983" sldId="314"/>
            <ac:picMk id="9" creationId="{5118AE2B-32B4-4DA4-B8D6-EB1829D0DB03}"/>
          </ac:picMkLst>
        </pc:picChg>
      </pc:sldChg>
      <pc:sldChg chg="add del">
        <pc:chgData name="Mucklow Darren (Staff)" userId="8e59ca1c-6b4b-435e-9886-d435788b9330" providerId="ADAL" clId="{F1A9B075-CE16-4EA2-81BA-81E22DEEB9E9}" dt="2023-10-25T08:08:24.506" v="3142" actId="47"/>
        <pc:sldMkLst>
          <pc:docMk/>
          <pc:sldMk cId="782074083" sldId="315"/>
        </pc:sldMkLst>
      </pc:sldChg>
      <pc:sldChg chg="add del">
        <pc:chgData name="Mucklow Darren (Staff)" userId="8e59ca1c-6b4b-435e-9886-d435788b9330" providerId="ADAL" clId="{F1A9B075-CE16-4EA2-81BA-81E22DEEB9E9}" dt="2023-10-25T08:08:25.040" v="3143" actId="47"/>
        <pc:sldMkLst>
          <pc:docMk/>
          <pc:sldMk cId="546448903" sldId="316"/>
        </pc:sldMkLst>
      </pc:sldChg>
      <pc:sldChg chg="addSp delSp modSp add mod ord delAnim modAnim">
        <pc:chgData name="Mucklow Darren (Staff)" userId="8e59ca1c-6b4b-435e-9886-d435788b9330" providerId="ADAL" clId="{F1A9B075-CE16-4EA2-81BA-81E22DEEB9E9}" dt="2023-10-25T08:09:23.924" v="3149" actId="14100"/>
        <pc:sldMkLst>
          <pc:docMk/>
          <pc:sldMk cId="4122137615" sldId="317"/>
        </pc:sldMkLst>
        <pc:spChg chg="mod">
          <ac:chgData name="Mucklow Darren (Staff)" userId="8e59ca1c-6b4b-435e-9886-d435788b9330" providerId="ADAL" clId="{F1A9B075-CE16-4EA2-81BA-81E22DEEB9E9}" dt="2023-10-25T07:57:54.838" v="2895" actId="20577"/>
          <ac:spMkLst>
            <pc:docMk/>
            <pc:sldMk cId="4122137615" sldId="317"/>
            <ac:spMk id="2" creationId="{18B1A033-6A7D-76FA-B421-A91A0DBBA43D}"/>
          </ac:spMkLst>
        </pc:spChg>
        <pc:spChg chg="mod">
          <ac:chgData name="Mucklow Darren (Staff)" userId="8e59ca1c-6b4b-435e-9886-d435788b9330" providerId="ADAL" clId="{F1A9B075-CE16-4EA2-81BA-81E22DEEB9E9}" dt="2023-10-25T08:09:23.924" v="3149" actId="14100"/>
          <ac:spMkLst>
            <pc:docMk/>
            <pc:sldMk cId="4122137615" sldId="317"/>
            <ac:spMk id="3" creationId="{E195AECD-C740-15C7-B2B3-621433714DE7}"/>
          </ac:spMkLst>
        </pc:spChg>
        <pc:spChg chg="add mod">
          <ac:chgData name="Mucklow Darren (Staff)" userId="8e59ca1c-6b4b-435e-9886-d435788b9330" providerId="ADAL" clId="{F1A9B075-CE16-4EA2-81BA-81E22DEEB9E9}" dt="2023-10-25T08:01:22.329" v="2989" actId="6549"/>
          <ac:spMkLst>
            <pc:docMk/>
            <pc:sldMk cId="4122137615" sldId="317"/>
            <ac:spMk id="4" creationId="{C64CA942-E83C-4F3D-B74F-79E0C4724264}"/>
          </ac:spMkLst>
        </pc:spChg>
        <pc:spChg chg="add mod">
          <ac:chgData name="Mucklow Darren (Staff)" userId="8e59ca1c-6b4b-435e-9886-d435788b9330" providerId="ADAL" clId="{F1A9B075-CE16-4EA2-81BA-81E22DEEB9E9}" dt="2023-10-25T08:05:19.817" v="3011" actId="1076"/>
          <ac:spMkLst>
            <pc:docMk/>
            <pc:sldMk cId="4122137615" sldId="317"/>
            <ac:spMk id="5" creationId="{A70FCC31-71A2-4494-B719-1BEE35FF2C14}"/>
          </ac:spMkLst>
        </pc:spChg>
        <pc:spChg chg="add mod">
          <ac:chgData name="Mucklow Darren (Staff)" userId="8e59ca1c-6b4b-435e-9886-d435788b9330" providerId="ADAL" clId="{F1A9B075-CE16-4EA2-81BA-81E22DEEB9E9}" dt="2023-10-25T08:06:47.198" v="3122" actId="1076"/>
          <ac:spMkLst>
            <pc:docMk/>
            <pc:sldMk cId="4122137615" sldId="317"/>
            <ac:spMk id="10" creationId="{E016A883-3049-44B0-959E-DB8B084EED7A}"/>
          </ac:spMkLst>
        </pc:spChg>
        <pc:spChg chg="add mod">
          <ac:chgData name="Mucklow Darren (Staff)" userId="8e59ca1c-6b4b-435e-9886-d435788b9330" providerId="ADAL" clId="{F1A9B075-CE16-4EA2-81BA-81E22DEEB9E9}" dt="2023-10-25T08:07:02.466" v="3127" actId="1076"/>
          <ac:spMkLst>
            <pc:docMk/>
            <pc:sldMk cId="4122137615" sldId="317"/>
            <ac:spMk id="12" creationId="{66FA35AF-0178-4249-97D2-724111CA31CA}"/>
          </ac:spMkLst>
        </pc:spChg>
        <pc:spChg chg="add mod">
          <ac:chgData name="Mucklow Darren (Staff)" userId="8e59ca1c-6b4b-435e-9886-d435788b9330" providerId="ADAL" clId="{F1A9B075-CE16-4EA2-81BA-81E22DEEB9E9}" dt="2023-10-25T08:07:57.421" v="3140" actId="1076"/>
          <ac:spMkLst>
            <pc:docMk/>
            <pc:sldMk cId="4122137615" sldId="317"/>
            <ac:spMk id="13" creationId="{12CF5112-5EC7-40EE-967E-A8BBC922705C}"/>
          </ac:spMkLst>
        </pc:spChg>
        <pc:picChg chg="add mod">
          <ac:chgData name="Mucklow Darren (Staff)" userId="8e59ca1c-6b4b-435e-9886-d435788b9330" providerId="ADAL" clId="{F1A9B075-CE16-4EA2-81BA-81E22DEEB9E9}" dt="2023-10-25T08:05:32.085" v="3015" actId="1076"/>
          <ac:picMkLst>
            <pc:docMk/>
            <pc:sldMk cId="4122137615" sldId="317"/>
            <ac:picMk id="6" creationId="{3BAB559B-0448-4F56-B64C-AB526FA64DCB}"/>
          </ac:picMkLst>
        </pc:picChg>
        <pc:picChg chg="add del mod">
          <ac:chgData name="Mucklow Darren (Staff)" userId="8e59ca1c-6b4b-435e-9886-d435788b9330" providerId="ADAL" clId="{F1A9B075-CE16-4EA2-81BA-81E22DEEB9E9}" dt="2023-10-25T08:01:47.556" v="2995" actId="478"/>
          <ac:picMkLst>
            <pc:docMk/>
            <pc:sldMk cId="4122137615" sldId="317"/>
            <ac:picMk id="7" creationId="{38F7D188-0892-4742-9D11-C99C3875219D}"/>
          </ac:picMkLst>
        </pc:picChg>
        <pc:picChg chg="add mod">
          <ac:chgData name="Mucklow Darren (Staff)" userId="8e59ca1c-6b4b-435e-9886-d435788b9330" providerId="ADAL" clId="{F1A9B075-CE16-4EA2-81BA-81E22DEEB9E9}" dt="2023-10-25T08:05:30.169" v="3014" actId="1076"/>
          <ac:picMkLst>
            <pc:docMk/>
            <pc:sldMk cId="4122137615" sldId="317"/>
            <ac:picMk id="9" creationId="{CB189E12-124E-41D5-87C4-E6B62AF991C9}"/>
          </ac:picMkLst>
        </pc:picChg>
      </pc:sldChg>
      <pc:sldChg chg="modSp add mod">
        <pc:chgData name="Mucklow Darren (Staff)" userId="8e59ca1c-6b4b-435e-9886-d435788b9330" providerId="ADAL" clId="{F1A9B075-CE16-4EA2-81BA-81E22DEEB9E9}" dt="2023-10-25T08:10:34.472" v="3323" actId="20577"/>
        <pc:sldMkLst>
          <pc:docMk/>
          <pc:sldMk cId="2294538335" sldId="318"/>
        </pc:sldMkLst>
        <pc:spChg chg="mod">
          <ac:chgData name="Mucklow Darren (Staff)" userId="8e59ca1c-6b4b-435e-9886-d435788b9330" providerId="ADAL" clId="{F1A9B075-CE16-4EA2-81BA-81E22DEEB9E9}" dt="2023-10-25T07:52:21.534" v="2831" actId="20577"/>
          <ac:spMkLst>
            <pc:docMk/>
            <pc:sldMk cId="2294538335" sldId="318"/>
            <ac:spMk id="2" creationId="{18B1A033-6A7D-76FA-B421-A91A0DBBA43D}"/>
          </ac:spMkLst>
        </pc:spChg>
        <pc:spChg chg="mod">
          <ac:chgData name="Mucklow Darren (Staff)" userId="8e59ca1c-6b4b-435e-9886-d435788b9330" providerId="ADAL" clId="{F1A9B075-CE16-4EA2-81BA-81E22DEEB9E9}" dt="2023-10-25T08:10:34.472" v="3323" actId="20577"/>
          <ac:spMkLst>
            <pc:docMk/>
            <pc:sldMk cId="2294538335" sldId="318"/>
            <ac:spMk id="3" creationId="{E195AECD-C740-15C7-B2B3-621433714DE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6DA5C-4951-490A-806D-C6E233A1CCC4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91581-0ADF-470F-AAC7-05EDE80DB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3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7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769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083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9" y="451912"/>
            <a:ext cx="4046220" cy="650471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11" y="6168533"/>
            <a:ext cx="1292225" cy="4495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36964" y="3117570"/>
            <a:ext cx="3913001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3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rgbClr val="E21951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1C3206-257D-4762-B461-A249DF0C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173140"/>
            <a:ext cx="11524932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1788" y="1270000"/>
            <a:ext cx="11525250" cy="5324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9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87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ebra.com/" TargetMode="External"/><Relationship Id="rId2" Type="http://schemas.openxmlformats.org/officeDocument/2006/relationships/hyperlink" Target="http://www.desmo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smos.com/calculator/xtavwvhki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053296" y="1733703"/>
            <a:ext cx="10803424" cy="195861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en-GB" sz="2800" b="1" dirty="0"/>
              <a:t>Lesson slides</a:t>
            </a:r>
            <a:br>
              <a:rPr lang="en-GB" sz="2800" b="1" dirty="0"/>
            </a:br>
            <a:r>
              <a:rPr lang="en-GB" sz="2600" dirty="0"/>
              <a:t>Topic 1.2: Functions</a:t>
            </a:r>
            <a:br>
              <a:rPr lang="en-GB" sz="2600" dirty="0"/>
            </a:br>
            <a:r>
              <a:rPr lang="en-GB" sz="2600" dirty="0"/>
              <a:t>Lesson 1: Graph transformations - translations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1053296" y="6261336"/>
            <a:ext cx="1005068" cy="2667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400" b="1" dirty="0"/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4183809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Translating Graphs Horizontally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3D62C3-5934-4A98-A49B-56F9F3736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732" y="1034754"/>
            <a:ext cx="1931793" cy="1968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800FA1D6-43C2-440E-982C-3D385EFDE7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788" y="1186328"/>
                <a:ext cx="5803124" cy="55356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/>
                  <a:t>What will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+5)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dirty="0"/>
                  <a:t> look like? 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800FA1D6-43C2-440E-982C-3D385EFDE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8" y="1186328"/>
                <a:ext cx="5803124" cy="553569"/>
              </a:xfrm>
              <a:prstGeom prst="rect">
                <a:avLst/>
              </a:prstGeom>
              <a:blipFill>
                <a:blip r:embed="rId3"/>
                <a:stretch>
                  <a:fillRect l="-840" t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E9FB231-B584-47FA-B988-7F5120E75534}"/>
              </a:ext>
            </a:extLst>
          </p:cNvPr>
          <p:cNvSpPr txBox="1">
            <a:spLocks/>
          </p:cNvSpPr>
          <p:nvPr/>
        </p:nvSpPr>
        <p:spPr>
          <a:xfrm>
            <a:off x="419811" y="3871144"/>
            <a:ext cx="7975159" cy="28137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/>
              <a:t>Same as before, it looks like we’ve </a:t>
            </a:r>
            <a:r>
              <a:rPr lang="en-GB" sz="1800" i="1" dirty="0"/>
              <a:t>translated</a:t>
            </a:r>
            <a:r>
              <a:rPr lang="en-GB" sz="1800" dirty="0"/>
              <a:t> the graph left, but this time by 5 units.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3E2EB1-1B5A-4C0C-BFAF-BACC0F78D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8486" y="3655223"/>
            <a:ext cx="3283836" cy="1968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80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Translating Graphs Horizontally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B585FF-05A1-4473-BBCE-ED20EEF13350}"/>
              </a:ext>
            </a:extLst>
          </p:cNvPr>
          <p:cNvSpPr txBox="1"/>
          <p:nvPr/>
        </p:nvSpPr>
        <p:spPr>
          <a:xfrm>
            <a:off x="436098" y="1244754"/>
            <a:ext cx="9242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could we translate the graph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to the right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BB8375-D82D-43CA-8BCA-BBE5B85320C1}"/>
              </a:ext>
            </a:extLst>
          </p:cNvPr>
          <p:cNvSpPr txBox="1"/>
          <p:nvPr/>
        </p:nvSpPr>
        <p:spPr>
          <a:xfrm>
            <a:off x="430264" y="1743192"/>
            <a:ext cx="1760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Subtraction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713762-2E28-42F7-94BF-932A3C350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742" y="2957219"/>
            <a:ext cx="3534852" cy="28696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62F725C8-3825-45E7-BD8D-2558F913BE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788" y="3849109"/>
                <a:ext cx="5086618" cy="55356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/>
                  <a:t>Here’s what 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dirty="0"/>
                  <a:t> looks like. </a:t>
                </a:r>
              </a:p>
            </p:txBody>
          </p:sp>
        </mc:Choice>
        <mc:Fallback xmlns="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62F725C8-3825-45E7-BD8D-2558F913B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8" y="3849109"/>
                <a:ext cx="5086618" cy="553569"/>
              </a:xfrm>
              <a:prstGeom prst="rect">
                <a:avLst/>
              </a:prstGeom>
              <a:blipFill>
                <a:blip r:embed="rId3"/>
                <a:stretch>
                  <a:fillRect l="-958" t="-98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919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Translating Graphs Horizontally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2114CE-5D76-4B7D-8498-1C460DA76505}"/>
              </a:ext>
            </a:extLst>
          </p:cNvPr>
          <p:cNvSpPr txBox="1"/>
          <p:nvPr/>
        </p:nvSpPr>
        <p:spPr>
          <a:xfrm>
            <a:off x="436098" y="1117504"/>
            <a:ext cx="9242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can apply this to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function.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6A3C3D-DE78-41AD-976D-363B13689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94" y="2431480"/>
            <a:ext cx="4672964" cy="3687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18AE2B-32B4-4DA4-B8D6-EB1829D0D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364" y="2431480"/>
            <a:ext cx="5067161" cy="3740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2">
                <a:extLst>
                  <a:ext uri="{FF2B5EF4-FFF2-40B4-BE49-F238E27FC236}">
                    <a16:creationId xmlns:a16="http://schemas.microsoft.com/office/drawing/2014/main" id="{1B3F10AB-28AC-4AB9-9B2D-BBD3C07448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4440" y="1825065"/>
                <a:ext cx="5086618" cy="55356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 Placeholder 2">
                <a:extLst>
                  <a:ext uri="{FF2B5EF4-FFF2-40B4-BE49-F238E27FC236}">
                    <a16:creationId xmlns:a16="http://schemas.microsoft.com/office/drawing/2014/main" id="{1B3F10AB-28AC-4AB9-9B2D-BBD3C0744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40" y="1825065"/>
                <a:ext cx="5086618" cy="5535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2">
                <a:extLst>
                  <a:ext uri="{FF2B5EF4-FFF2-40B4-BE49-F238E27FC236}">
                    <a16:creationId xmlns:a16="http://schemas.microsoft.com/office/drawing/2014/main" id="{D490F4B5-9438-4295-A5DD-C0CF629CEF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43979" y="1817905"/>
                <a:ext cx="5086618" cy="55356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 Placeholder 2">
                <a:extLst>
                  <a:ext uri="{FF2B5EF4-FFF2-40B4-BE49-F238E27FC236}">
                    <a16:creationId xmlns:a16="http://schemas.microsoft.com/office/drawing/2014/main" id="{D490F4B5-9438-4295-A5DD-C0CF629CE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979" y="1817905"/>
                <a:ext cx="5086618" cy="5535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941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Translating Graphs Horizontally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6B9ADD50-9272-4131-88F3-6F02C6CEA1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788" y="1214465"/>
                <a:ext cx="11048975" cy="113484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400" dirty="0"/>
                  <a:t>In general: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400" b="0" dirty="0"/>
                  <a:t>     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6B9ADD50-9272-4131-88F3-6F02C6CEA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8" y="1214465"/>
                <a:ext cx="11048975" cy="1134840"/>
              </a:xfrm>
              <a:prstGeom prst="rect">
                <a:avLst/>
              </a:prstGeom>
              <a:blipFill>
                <a:blip r:embed="rId2"/>
                <a:stretch>
                  <a:fillRect l="-827" t="-69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C4AD031-1B10-4673-B519-8A8B398562E5}"/>
              </a:ext>
            </a:extLst>
          </p:cNvPr>
          <p:cNvCxnSpPr>
            <a:cxnSpLocks/>
          </p:cNvCxnSpPr>
          <p:nvPr/>
        </p:nvCxnSpPr>
        <p:spPr>
          <a:xfrm flipH="1">
            <a:off x="2690447" y="1816518"/>
            <a:ext cx="900332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0ECC65-A0D9-40B6-A1D5-7D0FF8C1B153}"/>
                  </a:ext>
                </a:extLst>
              </p:cNvPr>
              <p:cNvSpPr txBox="1"/>
              <p:nvPr/>
            </p:nvSpPr>
            <p:spPr>
              <a:xfrm>
                <a:off x="2562079" y="1869153"/>
                <a:ext cx="4818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0ECC65-A0D9-40B6-A1D5-7D0FF8C1B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079" y="1869153"/>
                <a:ext cx="48181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FEE5F2-7926-4334-A584-017168508AA1}"/>
                  </a:ext>
                </a:extLst>
              </p:cNvPr>
              <p:cNvSpPr txBox="1"/>
              <p:nvPr/>
            </p:nvSpPr>
            <p:spPr>
              <a:xfrm>
                <a:off x="3246120" y="1864573"/>
                <a:ext cx="4818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FEE5F2-7926-4334-A584-017168508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120" y="1864573"/>
                <a:ext cx="48181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8F776E-03A1-4CEF-A524-B2FF8A55399E}"/>
                  </a:ext>
                </a:extLst>
              </p:cNvPr>
              <p:cNvSpPr txBox="1"/>
              <p:nvPr/>
            </p:nvSpPr>
            <p:spPr>
              <a:xfrm>
                <a:off x="4614202" y="1599857"/>
                <a:ext cx="3699801" cy="646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Translation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8F776E-03A1-4CEF-A524-B2FF8A553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202" y="1599857"/>
                <a:ext cx="3699801" cy="646844"/>
              </a:xfrm>
              <a:prstGeom prst="rect">
                <a:avLst/>
              </a:prstGeom>
              <a:blipFill>
                <a:blip r:embed="rId5"/>
                <a:stretch>
                  <a:fillRect l="-2636" b="-5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911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Describing a Transformation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2C3830-2BAC-434B-9069-C157EDC20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84" y="1849573"/>
            <a:ext cx="3728043" cy="2251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2F27D2-82FD-4487-8AFB-E0994AE6B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206" y="1849573"/>
            <a:ext cx="3310820" cy="2445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9D147C-799C-4AB0-9C8A-8C15C369B801}"/>
              </a:ext>
            </a:extLst>
          </p:cNvPr>
          <p:cNvSpPr txBox="1"/>
          <p:nvPr/>
        </p:nvSpPr>
        <p:spPr>
          <a:xfrm>
            <a:off x="436098" y="1244754"/>
            <a:ext cx="9242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Describe the transformation that has taken place here.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8DD95D5-542D-4D17-BCDB-AB5EC4972606}"/>
              </a:ext>
            </a:extLst>
          </p:cNvPr>
          <p:cNvSpPr/>
          <p:nvPr/>
        </p:nvSpPr>
        <p:spPr>
          <a:xfrm rot="409317">
            <a:off x="5155613" y="2642699"/>
            <a:ext cx="1171380" cy="493603"/>
          </a:xfrm>
          <a:prstGeom prst="rightArrow">
            <a:avLst/>
          </a:prstGeom>
          <a:solidFill>
            <a:srgbClr val="E21951"/>
          </a:solidFill>
          <a:ln>
            <a:solidFill>
              <a:srgbClr val="E219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FB7970-AAAD-40F9-A81F-BF50BBE86406}"/>
                  </a:ext>
                </a:extLst>
              </p:cNvPr>
              <p:cNvSpPr txBox="1"/>
              <p:nvPr/>
            </p:nvSpPr>
            <p:spPr>
              <a:xfrm>
                <a:off x="1247003" y="4907966"/>
                <a:ext cx="9242474" cy="554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Translation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FB7970-AAAD-40F9-A81F-BF50BBE86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003" y="4907966"/>
                <a:ext cx="9242474" cy="554254"/>
              </a:xfrm>
              <a:prstGeom prst="rect">
                <a:avLst/>
              </a:prstGeom>
              <a:blipFill>
                <a:blip r:embed="rId4"/>
                <a:stretch>
                  <a:fillRect l="-5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89E896B-3DFC-4EE6-918C-CA99C291FB0C}"/>
              </a:ext>
            </a:extLst>
          </p:cNvPr>
          <p:cNvSpPr txBox="1"/>
          <p:nvPr/>
        </p:nvSpPr>
        <p:spPr>
          <a:xfrm>
            <a:off x="1247003" y="5887525"/>
            <a:ext cx="9242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(You shouldn’t say ‘move’ or ‘shift’)</a:t>
            </a:r>
          </a:p>
        </p:txBody>
      </p:sp>
    </p:spTree>
    <p:extLst>
      <p:ext uri="{BB962C8B-B14F-4D97-AF65-F5344CB8AC3E}">
        <p14:creationId xmlns:p14="http://schemas.microsoft.com/office/powerpoint/2010/main" val="187240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Combining Translations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5AECD-C740-15C7-B2B3-621433714D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470" y="916076"/>
            <a:ext cx="11525250" cy="871571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It is easy to translate a graph both horizontally and vertically.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C64CA942-E83C-4F3D-B74F-79E0C47242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470" y="1339053"/>
                <a:ext cx="5086618" cy="55356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/>
                  <a:t>Using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dirty="0"/>
                  <a:t> </a:t>
                </a:r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C64CA942-E83C-4F3D-B74F-79E0C4724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70" y="1339053"/>
                <a:ext cx="5086618" cy="553569"/>
              </a:xfrm>
              <a:prstGeom prst="rect">
                <a:avLst/>
              </a:prstGeom>
              <a:blipFill>
                <a:blip r:embed="rId2"/>
                <a:stretch>
                  <a:fillRect l="-958" t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A70FCC31-71A2-4494-B719-1BEE35FF2C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3527" y="3506296"/>
                <a:ext cx="6411680" cy="55356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/>
                  <a:t>Here’s what 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−4)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+ 2</m:t>
                    </m:r>
                  </m:oMath>
                </a14:m>
                <a:r>
                  <a:rPr lang="en-GB" sz="1800" dirty="0"/>
                  <a:t> looks like. 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A70FCC31-71A2-4494-B719-1BEE35FF2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27" y="3506296"/>
                <a:ext cx="6411680" cy="553569"/>
              </a:xfrm>
              <a:prstGeom prst="rect">
                <a:avLst/>
              </a:prstGeom>
              <a:blipFill>
                <a:blip r:embed="rId3"/>
                <a:stretch>
                  <a:fillRect l="-856" t="-98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BAB559B-0448-4F56-B64C-AB526FA64D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561"/>
          <a:stretch/>
        </p:blipFill>
        <p:spPr>
          <a:xfrm>
            <a:off x="9595553" y="1077085"/>
            <a:ext cx="2167110" cy="2007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189E12-124E-41D5-87C4-E6B62AF99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5537" y="3299837"/>
            <a:ext cx="2501398" cy="1936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2">
                <a:extLst>
                  <a:ext uri="{FF2B5EF4-FFF2-40B4-BE49-F238E27FC236}">
                    <a16:creationId xmlns:a16="http://schemas.microsoft.com/office/drawing/2014/main" id="{E016A883-3049-44B0-959E-DB8B084EED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470" y="5721523"/>
                <a:ext cx="11524932" cy="64149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−4)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+ 2</m:t>
                    </m:r>
                  </m:oMath>
                </a14:m>
                <a:r>
                  <a:rPr lang="en-GB" sz="1800" dirty="0"/>
                  <a:t> is the same as writing a quadratic in completed square form. </a:t>
                </a:r>
              </a:p>
            </p:txBody>
          </p:sp>
        </mc:Choice>
        <mc:Fallback xmlns="">
          <p:sp>
            <p:nvSpPr>
              <p:cNvPr id="10" name="Text Placeholder 2">
                <a:extLst>
                  <a:ext uri="{FF2B5EF4-FFF2-40B4-BE49-F238E27FC236}">
                    <a16:creationId xmlns:a16="http://schemas.microsoft.com/office/drawing/2014/main" id="{E016A883-3049-44B0-959E-DB8B084EE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70" y="5721523"/>
                <a:ext cx="11524932" cy="641499"/>
              </a:xfrm>
              <a:prstGeom prst="rect">
                <a:avLst/>
              </a:prstGeom>
              <a:blipFill>
                <a:blip r:embed="rId6"/>
                <a:stretch>
                  <a:fillRect t="-9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6FA35AF-0178-4249-97D2-724111CA31CA}"/>
              </a:ext>
            </a:extLst>
          </p:cNvPr>
          <p:cNvSpPr txBox="1"/>
          <p:nvPr/>
        </p:nvSpPr>
        <p:spPr>
          <a:xfrm>
            <a:off x="339146" y="5235964"/>
            <a:ext cx="6161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Syllabus link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CF5112-5EC7-40EE-967E-A8BBC922705C}"/>
                  </a:ext>
                </a:extLst>
              </p:cNvPr>
              <p:cNvSpPr txBox="1"/>
              <p:nvPr/>
            </p:nvSpPr>
            <p:spPr>
              <a:xfrm>
                <a:off x="8216814" y="3824554"/>
                <a:ext cx="1038997" cy="551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CF5112-5EC7-40EE-967E-A8BBC9227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814" y="3824554"/>
                <a:ext cx="1038997" cy="5514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13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Sketching Reciprocal Graphs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61BF9-3CAF-401F-9429-A0BC03CB1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010" y="1273423"/>
            <a:ext cx="3111554" cy="2181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A00C4C2-0AA0-4185-BA4A-E0FA61B30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470" y="1093019"/>
            <a:ext cx="8686070" cy="871571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/>
              <a:t>It can be quite difficult to translate reciprocal graphs at first.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	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1973A59-D984-44EB-ACF3-67331D4488A2}"/>
              </a:ext>
            </a:extLst>
          </p:cNvPr>
          <p:cNvSpPr txBox="1">
            <a:spLocks/>
          </p:cNvSpPr>
          <p:nvPr/>
        </p:nvSpPr>
        <p:spPr>
          <a:xfrm>
            <a:off x="331470" y="1841920"/>
            <a:ext cx="8315067" cy="15228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/>
              <a:t>The easiest thing to do is to translate the </a:t>
            </a:r>
            <a:r>
              <a:rPr lang="en-GB" sz="1800" i="1" dirty="0"/>
              <a:t>asymptotes</a:t>
            </a:r>
            <a:r>
              <a:rPr lang="en-GB" sz="1800" dirty="0"/>
              <a:t> first, then sketch the rest of the graph from there.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	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77021B-8265-46E8-B0CA-EC53B410E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609" y="3654326"/>
            <a:ext cx="2734955" cy="2526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2">
                <a:extLst>
                  <a:ext uri="{FF2B5EF4-FFF2-40B4-BE49-F238E27FC236}">
                    <a16:creationId xmlns:a16="http://schemas.microsoft.com/office/drawing/2014/main" id="{3B3A840F-EEF7-4F7C-BBB3-853EA908AA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7079" y="4113690"/>
                <a:ext cx="4947786" cy="87157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/>
                  <a:t>Here’s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endParaRPr lang="en-GB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400" dirty="0"/>
                  <a:t>	</a:t>
                </a:r>
              </a:p>
            </p:txBody>
          </p:sp>
        </mc:Choice>
        <mc:Fallback xmlns="">
          <p:sp>
            <p:nvSpPr>
              <p:cNvPr id="12" name="Text Placeholder 2">
                <a:extLst>
                  <a:ext uri="{FF2B5EF4-FFF2-40B4-BE49-F238E27FC236}">
                    <a16:creationId xmlns:a16="http://schemas.microsoft.com/office/drawing/2014/main" id="{3B3A840F-EEF7-4F7C-BBB3-853EA908A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79" y="4113690"/>
                <a:ext cx="4947786" cy="871571"/>
              </a:xfrm>
              <a:prstGeom prst="rect">
                <a:avLst/>
              </a:prstGeom>
              <a:blipFill>
                <a:blip r:embed="rId4"/>
                <a:stretch>
                  <a:fillRect l="-11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2">
                <a:extLst>
                  <a:ext uri="{FF2B5EF4-FFF2-40B4-BE49-F238E27FC236}">
                    <a16:creationId xmlns:a16="http://schemas.microsoft.com/office/drawing/2014/main" id="{A36360A8-AFF0-44CA-8ED3-24164EDECC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470" y="5419111"/>
                <a:ext cx="8487931" cy="152286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/>
                  <a:t>The vertical asymptote translates right 3 units. The horizontal asymptote stays on the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800" dirty="0"/>
                  <a:t>axis.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1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/>
                  <a:t>	</a:t>
                </a:r>
              </a:p>
            </p:txBody>
          </p:sp>
        </mc:Choice>
        <mc:Fallback xmlns="">
          <p:sp>
            <p:nvSpPr>
              <p:cNvPr id="13" name="Text Placeholder 2">
                <a:extLst>
                  <a:ext uri="{FF2B5EF4-FFF2-40B4-BE49-F238E27FC236}">
                    <a16:creationId xmlns:a16="http://schemas.microsoft.com/office/drawing/2014/main" id="{A36360A8-AFF0-44CA-8ED3-24164EDEC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70" y="5419111"/>
                <a:ext cx="8487931" cy="1522869"/>
              </a:xfrm>
              <a:prstGeom prst="rect">
                <a:avLst/>
              </a:prstGeom>
              <a:blipFill>
                <a:blip r:embed="rId5"/>
                <a:stretch>
                  <a:fillRect l="-574" t="-4000" r="-1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02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Worksheet A: Translating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5AECD-C740-15C7-B2B3-621433714D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788" y="1270000"/>
            <a:ext cx="11525250" cy="190862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Now work through all questions on </a:t>
            </a:r>
            <a:r>
              <a:rPr lang="en-GB"/>
              <a:t>Worksheet A.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Squared paper would be useful for sketching your graphs.</a:t>
            </a:r>
          </a:p>
        </p:txBody>
      </p:sp>
    </p:spTree>
    <p:extLst>
      <p:ext uri="{BB962C8B-B14F-4D97-AF65-F5344CB8AC3E}">
        <p14:creationId xmlns:p14="http://schemas.microsoft.com/office/powerpoint/2010/main" val="2294538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Transforming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5AECD-C740-15C7-B2B3-621433714D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dirty="0"/>
              <a:t>You may recall from Cambridge IGCSE</a:t>
            </a:r>
            <a:r>
              <a:rPr lang="en-GB" sz="2400" baseline="30000" dirty="0"/>
              <a:t>TM</a:t>
            </a:r>
            <a:r>
              <a:rPr lang="en-GB" sz="2400" dirty="0"/>
              <a:t> that we can transform 2D shapes in the following ways:</a:t>
            </a:r>
          </a:p>
          <a:p>
            <a:pPr>
              <a:buClr>
                <a:srgbClr val="E21951"/>
              </a:buClr>
            </a:pPr>
            <a:r>
              <a:rPr lang="en-GB" sz="2400" dirty="0"/>
              <a:t>Translation	           Moving a shape</a:t>
            </a:r>
          </a:p>
          <a:p>
            <a:pPr>
              <a:buClr>
                <a:srgbClr val="E21951"/>
              </a:buClr>
            </a:pPr>
            <a:r>
              <a:rPr lang="en-GB" sz="2400" dirty="0"/>
              <a:t>Enlargement	Changing the size of a shape</a:t>
            </a:r>
          </a:p>
          <a:p>
            <a:pPr>
              <a:buClr>
                <a:srgbClr val="E21951"/>
              </a:buClr>
            </a:pPr>
            <a:r>
              <a:rPr lang="en-GB" sz="2400" dirty="0"/>
              <a:t>Reflection		Reflecting a shape using a mirror line</a:t>
            </a:r>
          </a:p>
          <a:p>
            <a:pPr>
              <a:buFontTx/>
              <a:buChar char="-"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We can apply all these transformations to graphs of functions.</a:t>
            </a:r>
          </a:p>
        </p:txBody>
      </p:sp>
    </p:spTree>
    <p:extLst>
      <p:ext uri="{BB962C8B-B14F-4D97-AF65-F5344CB8AC3E}">
        <p14:creationId xmlns:p14="http://schemas.microsoft.com/office/powerpoint/2010/main" val="89596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Translating graphs </a:t>
            </a:r>
            <a:r>
              <a:rPr lang="en-GB" dirty="0"/>
              <a:t>v</a:t>
            </a:r>
            <a:r>
              <a:rPr lang="en-GB"/>
              <a:t>ertically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5AECD-C740-15C7-B2B3-621433714D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5177" y="1014254"/>
            <a:ext cx="9614065" cy="553569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What happens to a function when we add numbers to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2">
                <a:extLst>
                  <a:ext uri="{FF2B5EF4-FFF2-40B4-BE49-F238E27FC236}">
                    <a16:creationId xmlns:a16="http://schemas.microsoft.com/office/drawing/2014/main" id="{33C06344-F2C9-4160-AE5C-28B50643C0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788" y="1503226"/>
                <a:ext cx="5086618" cy="55356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/>
                  <a:t>Using a graph we know well,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dirty="0"/>
                  <a:t> </a:t>
                </a:r>
              </a:p>
            </p:txBody>
          </p:sp>
        </mc:Choice>
        <mc:Fallback xmlns="">
          <p:sp>
            <p:nvSpPr>
              <p:cNvPr id="14" name="Text Placeholder 2">
                <a:extLst>
                  <a:ext uri="{FF2B5EF4-FFF2-40B4-BE49-F238E27FC236}">
                    <a16:creationId xmlns:a16="http://schemas.microsoft.com/office/drawing/2014/main" id="{33C06344-F2C9-4160-AE5C-28B50643C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8" y="1503226"/>
                <a:ext cx="5086618" cy="553569"/>
              </a:xfrm>
              <a:prstGeom prst="rect">
                <a:avLst/>
              </a:prstGeom>
              <a:blipFill>
                <a:blip r:embed="rId3"/>
                <a:stretch>
                  <a:fillRect l="-958" t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Placeholder 2">
                <a:extLst>
                  <a:ext uri="{FF2B5EF4-FFF2-40B4-BE49-F238E27FC236}">
                    <a16:creationId xmlns:a16="http://schemas.microsoft.com/office/drawing/2014/main" id="{010FE380-FAAB-4C1C-A3D1-CD24E37EF1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63735" y="1503226"/>
                <a:ext cx="5086618" cy="55356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/>
                  <a:t>Here’s what 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800" dirty="0"/>
                  <a:t> looks like: </a:t>
                </a:r>
              </a:p>
            </p:txBody>
          </p:sp>
        </mc:Choice>
        <mc:Fallback xmlns="">
          <p:sp>
            <p:nvSpPr>
              <p:cNvPr id="15" name="Text Placeholder 2">
                <a:extLst>
                  <a:ext uri="{FF2B5EF4-FFF2-40B4-BE49-F238E27FC236}">
                    <a16:creationId xmlns:a16="http://schemas.microsoft.com/office/drawing/2014/main" id="{010FE380-FAAB-4C1C-A3D1-CD24E37EF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735" y="1503226"/>
                <a:ext cx="5086618" cy="553569"/>
              </a:xfrm>
              <a:prstGeom prst="rect">
                <a:avLst/>
              </a:prstGeom>
              <a:blipFill>
                <a:blip r:embed="rId4"/>
                <a:stretch>
                  <a:fillRect l="-1079" t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AAB38B36-0974-45EB-A3CE-6FB777C0E7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561"/>
          <a:stretch/>
        </p:blipFill>
        <p:spPr>
          <a:xfrm>
            <a:off x="490485" y="2116410"/>
            <a:ext cx="2449640" cy="2269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75A874-1A4F-4A7E-9EF7-792CA64105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9424" y="2005971"/>
            <a:ext cx="2451600" cy="2521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D1C9E45-82D9-47D4-B9DC-62C95907387D}"/>
              </a:ext>
            </a:extLst>
          </p:cNvPr>
          <p:cNvSpPr txBox="1">
            <a:spLocks/>
          </p:cNvSpPr>
          <p:nvPr/>
        </p:nvSpPr>
        <p:spPr>
          <a:xfrm>
            <a:off x="315177" y="5100831"/>
            <a:ext cx="5680798" cy="8465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/>
              <a:t>Discussion: What do you notice?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9CBA147-BE3C-4055-A87C-97EAD2ABEC55}"/>
              </a:ext>
            </a:extLst>
          </p:cNvPr>
          <p:cNvSpPr txBox="1">
            <a:spLocks/>
          </p:cNvSpPr>
          <p:nvPr/>
        </p:nvSpPr>
        <p:spPr>
          <a:xfrm>
            <a:off x="315177" y="5578705"/>
            <a:ext cx="11418210" cy="28137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/>
              <a:t>As you have added 1 uniformly to </a:t>
            </a:r>
            <a:r>
              <a:rPr lang="en-GB" sz="1800" i="1" dirty="0"/>
              <a:t>all</a:t>
            </a:r>
            <a:r>
              <a:rPr lang="en-GB" sz="1800" dirty="0"/>
              <a:t> of the coordinates, they are all now 1 larger.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/>
              <a:t>On the graph, it looks like we’ve </a:t>
            </a:r>
            <a:r>
              <a:rPr lang="en-GB" sz="1800" i="1" dirty="0"/>
              <a:t>translated</a:t>
            </a:r>
            <a:r>
              <a:rPr lang="en-GB" sz="1800" dirty="0"/>
              <a:t> the graph up by 1 unit.</a:t>
            </a:r>
          </a:p>
        </p:txBody>
      </p:sp>
    </p:spTree>
    <p:extLst>
      <p:ext uri="{BB962C8B-B14F-4D97-AF65-F5344CB8AC3E}">
        <p14:creationId xmlns:p14="http://schemas.microsoft.com/office/powerpoint/2010/main" val="125837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Translating Graphs Vertically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Placeholder 2">
                <a:extLst>
                  <a:ext uri="{FF2B5EF4-FFF2-40B4-BE49-F238E27FC236}">
                    <a16:creationId xmlns:a16="http://schemas.microsoft.com/office/drawing/2014/main" id="{010FE380-FAAB-4C1C-A3D1-CD24E37EF1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5873" y="1096631"/>
                <a:ext cx="5803124" cy="55356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/>
                  <a:t>Predict</a:t>
                </a:r>
                <a:r>
                  <a:rPr lang="en-GB" sz="2000" dirty="0"/>
                  <a:t>: </a:t>
                </a:r>
                <a:r>
                  <a:rPr lang="en-GB" sz="1800" dirty="0"/>
                  <a:t>what</a:t>
                </a:r>
                <a:r>
                  <a:rPr lang="en-GB" sz="2000" dirty="0"/>
                  <a:t> will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000" dirty="0"/>
                  <a:t> look like?</a:t>
                </a:r>
              </a:p>
            </p:txBody>
          </p:sp>
        </mc:Choice>
        <mc:Fallback xmlns="">
          <p:sp>
            <p:nvSpPr>
              <p:cNvPr id="15" name="Text Placeholder 2">
                <a:extLst>
                  <a:ext uri="{FF2B5EF4-FFF2-40B4-BE49-F238E27FC236}">
                    <a16:creationId xmlns:a16="http://schemas.microsoft.com/office/drawing/2014/main" id="{010FE380-FAAB-4C1C-A3D1-CD24E37EF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73" y="1096631"/>
                <a:ext cx="5803124" cy="553569"/>
              </a:xfrm>
              <a:prstGeom prst="rect">
                <a:avLst/>
              </a:prstGeom>
              <a:blipFill>
                <a:blip r:embed="rId3"/>
                <a:stretch>
                  <a:fillRect l="-840" t="-109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AAB38B36-0974-45EB-A3CE-6FB777C0E7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561"/>
          <a:stretch/>
        </p:blipFill>
        <p:spPr>
          <a:xfrm>
            <a:off x="4803761" y="1096631"/>
            <a:ext cx="2743258" cy="2541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9CBA147-BE3C-4055-A87C-97EAD2ABEC55}"/>
              </a:ext>
            </a:extLst>
          </p:cNvPr>
          <p:cNvSpPr txBox="1">
            <a:spLocks/>
          </p:cNvSpPr>
          <p:nvPr/>
        </p:nvSpPr>
        <p:spPr>
          <a:xfrm>
            <a:off x="256711" y="4725253"/>
            <a:ext cx="8342539" cy="28137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/>
              <a:t>Same as before, it looks like we’ve </a:t>
            </a:r>
            <a:r>
              <a:rPr lang="en-GB" sz="1800" i="1" dirty="0"/>
              <a:t>translated</a:t>
            </a:r>
            <a:r>
              <a:rPr lang="en-GB" sz="1800" dirty="0"/>
              <a:t> the graph up, but this time by 2 units.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216EE7-1AF0-437A-A8F6-82B841783B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2559" y="3638145"/>
            <a:ext cx="2643360" cy="2636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602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Translating Graphs Vertically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B2CBC8C8-75F1-4A38-A82C-C3A44C060A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787" y="1186329"/>
                <a:ext cx="11048975" cy="102230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/>
                  <a:t>This works for any number that you add on.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/>
                  <a:t>For instance,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r>
                  <a:rPr lang="en-GB" sz="1800" dirty="0"/>
                  <a:t> looks like it has been translated 10 units upwards: </a:t>
                </a:r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B2CBC8C8-75F1-4A38-A82C-C3A44C060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7" y="1186329"/>
                <a:ext cx="11048975" cy="1022300"/>
              </a:xfrm>
              <a:prstGeom prst="rect">
                <a:avLst/>
              </a:prstGeom>
              <a:blipFill>
                <a:blip r:embed="rId2"/>
                <a:stretch>
                  <a:fillRect l="-441" t="-59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6798B2E-793C-4561-80C4-5BB09A881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9022" y="1186329"/>
            <a:ext cx="2391792" cy="2928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0BB707-5C1D-40C3-A754-5537E857AA29}"/>
              </a:ext>
            </a:extLst>
          </p:cNvPr>
          <p:cNvSpPr txBox="1"/>
          <p:nvPr/>
        </p:nvSpPr>
        <p:spPr>
          <a:xfrm>
            <a:off x="164801" y="4233873"/>
            <a:ext cx="7471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Discussion: How could we translate the graph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downwards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7D6D19-4C41-4C1C-BCD8-ED517C39EED1}"/>
              </a:ext>
            </a:extLst>
          </p:cNvPr>
          <p:cNvSpPr txBox="1"/>
          <p:nvPr/>
        </p:nvSpPr>
        <p:spPr>
          <a:xfrm>
            <a:off x="257376" y="4763289"/>
            <a:ext cx="1760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Subtraction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CE51F7-4692-40E7-90E0-197FFE0CCECF}"/>
                  </a:ext>
                </a:extLst>
              </p:cNvPr>
              <p:cNvSpPr txBox="1"/>
              <p:nvPr/>
            </p:nvSpPr>
            <p:spPr>
              <a:xfrm>
                <a:off x="164801" y="5483437"/>
                <a:ext cx="2869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Here’s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CE51F7-4692-40E7-90E0-197FFE0CC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01" y="5483437"/>
                <a:ext cx="2869809" cy="369332"/>
              </a:xfrm>
              <a:prstGeom prst="rect">
                <a:avLst/>
              </a:prstGeom>
              <a:blipFill>
                <a:blip r:embed="rId4"/>
                <a:stretch>
                  <a:fillRect l="-1699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37768181-422E-4781-801F-A97FB3777A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7992" y="4743680"/>
            <a:ext cx="2832822" cy="1941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176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Translating Graphs Vertically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B2CBC8C8-75F1-4A38-A82C-C3A44C060A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788" y="1186329"/>
                <a:ext cx="11048975" cy="113484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000" dirty="0"/>
                  <a:t>This also works </a:t>
                </a:r>
                <a:r>
                  <a:rPr lang="en-GB" sz="1800" dirty="0"/>
                  <a:t>for</a:t>
                </a:r>
                <a:r>
                  <a:rPr lang="en-GB" sz="2000" dirty="0"/>
                  <a:t> any function.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000" dirty="0"/>
                  <a:t>Look at this example: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B2CBC8C8-75F1-4A38-A82C-C3A44C060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8" y="1186329"/>
                <a:ext cx="11048975" cy="1134840"/>
              </a:xfrm>
              <a:prstGeom prst="rect">
                <a:avLst/>
              </a:prstGeom>
              <a:blipFill>
                <a:blip r:embed="rId2"/>
                <a:stretch>
                  <a:fillRect l="-552" t="-53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CE51F7-4692-40E7-90E0-197FFE0CCECF}"/>
                  </a:ext>
                </a:extLst>
              </p:cNvPr>
              <p:cNvSpPr txBox="1"/>
              <p:nvPr/>
            </p:nvSpPr>
            <p:spPr>
              <a:xfrm>
                <a:off x="420235" y="4012714"/>
                <a:ext cx="3950078" cy="524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Here’s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0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CE51F7-4692-40E7-90E0-197FFE0CC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35" y="4012714"/>
                <a:ext cx="3950078" cy="524118"/>
              </a:xfrm>
              <a:prstGeom prst="rect">
                <a:avLst/>
              </a:prstGeom>
              <a:blipFill>
                <a:blip r:embed="rId3"/>
                <a:stretch>
                  <a:fillRect l="-1389" b="-58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4A4E5EC-E8A6-4670-BEC6-2CA037764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266" y="3976108"/>
            <a:ext cx="3246453" cy="2525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55F6B9-223A-4831-B00E-DF5F8A5EB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800" y="991635"/>
            <a:ext cx="3169920" cy="2525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BC9A1A-35F1-4149-8DE6-6F91D43CC9B3}"/>
              </a:ext>
            </a:extLst>
          </p:cNvPr>
          <p:cNvSpPr txBox="1"/>
          <p:nvPr/>
        </p:nvSpPr>
        <p:spPr>
          <a:xfrm>
            <a:off x="420235" y="5053986"/>
            <a:ext cx="6724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graph has been translated 2 units vertically.</a:t>
            </a:r>
          </a:p>
        </p:txBody>
      </p:sp>
    </p:spTree>
    <p:extLst>
      <p:ext uri="{BB962C8B-B14F-4D97-AF65-F5344CB8AC3E}">
        <p14:creationId xmlns:p14="http://schemas.microsoft.com/office/powerpoint/2010/main" val="206813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Translating Graphs Vertically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B2CBC8C8-75F1-4A38-A82C-C3A44C060A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788" y="1214465"/>
                <a:ext cx="11048975" cy="113484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400" dirty="0"/>
                  <a:t>In general: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400" b="0" dirty="0"/>
                  <a:t>     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B2CBC8C8-75F1-4A38-A82C-C3A44C060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8" y="1214465"/>
                <a:ext cx="11048975" cy="1134840"/>
              </a:xfrm>
              <a:prstGeom prst="rect">
                <a:avLst/>
              </a:prstGeom>
              <a:blipFill>
                <a:blip r:embed="rId2"/>
                <a:stretch>
                  <a:fillRect l="-827" t="-69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C78BA7F-F349-45D4-88C7-ADC9754B34E7}"/>
              </a:ext>
            </a:extLst>
          </p:cNvPr>
          <p:cNvCxnSpPr/>
          <p:nvPr/>
        </p:nvCxnSpPr>
        <p:spPr>
          <a:xfrm>
            <a:off x="2841674" y="1631852"/>
            <a:ext cx="0" cy="71745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0666D6-A75F-4792-943F-B019583739D2}"/>
                  </a:ext>
                </a:extLst>
              </p:cNvPr>
              <p:cNvSpPr txBox="1"/>
              <p:nvPr/>
            </p:nvSpPr>
            <p:spPr>
              <a:xfrm>
                <a:off x="2841674" y="1447186"/>
                <a:ext cx="4818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0666D6-A75F-4792-943F-B01958373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74" y="1447186"/>
                <a:ext cx="48181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00BD61-7553-4B5D-ADBE-92622128B348}"/>
                  </a:ext>
                </a:extLst>
              </p:cNvPr>
              <p:cNvSpPr txBox="1"/>
              <p:nvPr/>
            </p:nvSpPr>
            <p:spPr>
              <a:xfrm>
                <a:off x="2869810" y="2125005"/>
                <a:ext cx="4818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00BD61-7553-4B5D-ADBE-92622128B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810" y="2125005"/>
                <a:ext cx="48181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DA6FBF4-AE27-40E7-B806-3E341CE4FBBF}"/>
                  </a:ext>
                </a:extLst>
              </p:cNvPr>
              <p:cNvSpPr txBox="1"/>
              <p:nvPr/>
            </p:nvSpPr>
            <p:spPr>
              <a:xfrm>
                <a:off x="4290646" y="1599857"/>
                <a:ext cx="2461846" cy="705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Translation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DA6FBF4-AE27-40E7-B806-3E341CE4F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646" y="1599857"/>
                <a:ext cx="2461846" cy="705771"/>
              </a:xfrm>
              <a:prstGeom prst="rect">
                <a:avLst/>
              </a:prstGeom>
              <a:blipFill>
                <a:blip r:embed="rId5"/>
                <a:stretch>
                  <a:fillRect l="-3960" b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343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Plotting task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5AECD-C740-15C7-B2B3-621433714D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788" y="1270000"/>
            <a:ext cx="11189652" cy="532447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If you have access to graphing software/websites, or even a graphical calculator, then try plotting different types of functions and applying the transformations to them.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www.desmos.com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www.geogebra.com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Pre-made example: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Graph Transformations | Desmos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975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Translating Graphs Horizontally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5AECD-C740-15C7-B2B3-621433714D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788" y="1181687"/>
            <a:ext cx="11525250" cy="553569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If adding numbers to functions affects the vertical direction, we need a different method to translate graphs horizontally.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27C35A-B326-44B1-9567-A66C2F258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246" y="1622229"/>
            <a:ext cx="2137554" cy="2177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6D548184-1A08-4510-9AF1-4BD4330E7B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788" y="1846438"/>
                <a:ext cx="2557327" cy="55356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/>
                  <a:t>Here’s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dirty="0"/>
                  <a:t>. </a:t>
                </a:r>
              </a:p>
            </p:txBody>
          </p:sp>
        </mc:Choice>
        <mc:Fallback xmlns="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6D548184-1A08-4510-9AF1-4BD4330E7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8" y="1846438"/>
                <a:ext cx="2557327" cy="553569"/>
              </a:xfrm>
              <a:prstGeom prst="rect">
                <a:avLst/>
              </a:prstGeom>
              <a:blipFill>
                <a:blip r:embed="rId3"/>
                <a:stretch>
                  <a:fillRect l="-1905" t="-109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73A72B10-5391-48D2-8F65-EA9DB56353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9999" y="4631192"/>
                <a:ext cx="5298232" cy="55356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/>
                  <a:t>Here’s what 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dirty="0"/>
                  <a:t> looks like. </a:t>
                </a:r>
              </a:p>
            </p:txBody>
          </p:sp>
        </mc:Choice>
        <mc:Fallback xmlns="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73A72B10-5391-48D2-8F65-EA9DB5635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99" y="4631192"/>
                <a:ext cx="5298232" cy="553569"/>
              </a:xfrm>
              <a:prstGeom prst="rect">
                <a:avLst/>
              </a:prstGeom>
              <a:blipFill>
                <a:blip r:embed="rId4"/>
                <a:stretch>
                  <a:fillRect l="-920" t="-109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AEE5B852-FCC5-4444-B384-24673B96B0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3199"/>
          <a:stretch/>
        </p:blipFill>
        <p:spPr>
          <a:xfrm>
            <a:off x="8482518" y="4240547"/>
            <a:ext cx="2217907" cy="2147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0FDF025-2C0B-4E7A-AD51-7651762CA270}"/>
              </a:ext>
            </a:extLst>
          </p:cNvPr>
          <p:cNvSpPr txBox="1">
            <a:spLocks/>
          </p:cNvSpPr>
          <p:nvPr/>
        </p:nvSpPr>
        <p:spPr>
          <a:xfrm>
            <a:off x="239999" y="5184761"/>
            <a:ext cx="7924940" cy="27249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/>
              <a:t>Discussion: what do you notice?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A9DCED-5D7C-6A9E-7E80-4BEFBC81D576}"/>
              </a:ext>
            </a:extLst>
          </p:cNvPr>
          <p:cNvSpPr txBox="1"/>
          <p:nvPr/>
        </p:nvSpPr>
        <p:spPr>
          <a:xfrm>
            <a:off x="239998" y="5959227"/>
            <a:ext cx="72600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It translates the graph 1 unit, however it translated it to the </a:t>
            </a:r>
            <a:r>
              <a:rPr lang="en-GB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246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0FC16EDE49814FBBE83568B9FA2901" ma:contentTypeVersion="12" ma:contentTypeDescription="Create a new document." ma:contentTypeScope="" ma:versionID="126c79837039b0c4cae5fd96724c61a3">
  <xsd:schema xmlns:xsd="http://www.w3.org/2001/XMLSchema" xmlns:xs="http://www.w3.org/2001/XMLSchema" xmlns:p="http://schemas.microsoft.com/office/2006/metadata/properties" xmlns:ns2="9ad1216b-cdc1-40e2-a0c2-94597fd44697" xmlns:ns3="3fcf4a81-aca0-43b6-bff7-87efdc296efa" targetNamespace="http://schemas.microsoft.com/office/2006/metadata/properties" ma:root="true" ma:fieldsID="2bf71f683afee526755965e9abd0d947" ns2:_="" ns3:_="">
    <xsd:import namespace="9ad1216b-cdc1-40e2-a0c2-94597fd44697"/>
    <xsd:import namespace="3fcf4a81-aca0-43b6-bff7-87efdc296ef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1216b-cdc1-40e2-a0c2-94597fd44697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f4a81-aca0-43b6-bff7-87efdc296e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ad1216b-cdc1-40e2-a0c2-94597fd44697">7VPTP7ZE6X33-1933993375-345</_dlc_DocId>
    <_dlc_DocIdUrl xmlns="9ad1216b-cdc1-40e2-a0c2-94597fd44697">
      <Url>https://cambridgeorg.sharepoint.com/sites/cie/education/pd/Curriculum_Support/_layouts/15/DocIdRedir.aspx?ID=7VPTP7ZE6X33-1933993375-345</Url>
      <Description>7VPTP7ZE6X33-1933993375-345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769015-FB69-4DB1-A5AE-B9437C770EB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4E9DB99-AB90-43BA-80F0-C20EF6E16A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d1216b-cdc1-40e2-a0c2-94597fd44697"/>
    <ds:schemaRef ds:uri="3fcf4a81-aca0-43b6-bff7-87efdc296e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4C2D5-5069-4FFF-BDE5-DC4539BCA61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fcf4a81-aca0-43b6-bff7-87efdc296efa"/>
    <ds:schemaRef ds:uri="9ad1216b-cdc1-40e2-a0c2-94597fd44697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FED50ED2-D1FA-49C9-9623-0B98C39556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649</Words>
  <Application>Microsoft Office PowerPoint</Application>
  <PresentationFormat>Widescreen</PresentationFormat>
  <Paragraphs>97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 Math</vt:lpstr>
      <vt:lpstr>Office Theme</vt:lpstr>
      <vt:lpstr>Lesson slides Topic 1.2: Functions Lesson 1: Graph transformations - translations</vt:lpstr>
      <vt:lpstr>Transforming Functions</vt:lpstr>
      <vt:lpstr>Translating graphs vertically</vt:lpstr>
      <vt:lpstr>Translating Graphs Vertically</vt:lpstr>
      <vt:lpstr>Translating Graphs Vertically</vt:lpstr>
      <vt:lpstr>Translating Graphs Vertically</vt:lpstr>
      <vt:lpstr>Translating Graphs Vertically</vt:lpstr>
      <vt:lpstr>Plotting task</vt:lpstr>
      <vt:lpstr>Translating Graphs Horizontally</vt:lpstr>
      <vt:lpstr>Translating Graphs Horizontally</vt:lpstr>
      <vt:lpstr>Translating Graphs Horizontally</vt:lpstr>
      <vt:lpstr>Translating Graphs Horizontally</vt:lpstr>
      <vt:lpstr>Translating Graphs Horizontally</vt:lpstr>
      <vt:lpstr>Describing a Transformation</vt:lpstr>
      <vt:lpstr>Combining Translations</vt:lpstr>
      <vt:lpstr>Sketching Reciprocal Graphs</vt:lpstr>
      <vt:lpstr>Worksheet A: Translating Functions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went wrong?</dc:title>
  <dc:creator>Lois Lindemann</dc:creator>
  <cp:lastModifiedBy>Sepideh Modgham</cp:lastModifiedBy>
  <cp:revision>100</cp:revision>
  <cp:lastPrinted>2018-01-14T21:28:16Z</cp:lastPrinted>
  <dcterms:created xsi:type="dcterms:W3CDTF">2018-01-14T21:11:47Z</dcterms:created>
  <dcterms:modified xsi:type="dcterms:W3CDTF">2023-11-16T10:35:19Z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0x010100370FC16EDE49814FBBE83568B9FA2901</vt:lpwstr>
  </property>
  <property fmtid="{D5CDD505-2E9C-101B-9397-08002B2CF9AE}" pid="3" name="_dlc_DocIdItemGuid">
    <vt:lpwstr>5309c12b-5f46-4929-803a-5e5b559fe1c5</vt:lpwstr>
  </property>
</Properties>
</file>