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1"/>
  </p:notesMasterIdLst>
  <p:sldIdLst>
    <p:sldId id="350" r:id="rId6"/>
    <p:sldId id="338" r:id="rId7"/>
    <p:sldId id="342" r:id="rId8"/>
    <p:sldId id="344" r:id="rId9"/>
    <p:sldId id="341" r:id="rId1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00CC00"/>
    <a:srgbClr val="EA5B0C"/>
    <a:srgbClr val="FDC652"/>
    <a:srgbClr val="117CC0"/>
    <a:srgbClr val="6CB52D"/>
    <a:srgbClr val="8C1D82"/>
    <a:srgbClr val="F9BC9A"/>
    <a:srgbClr val="575756"/>
    <a:srgbClr val="E788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0597" autoAdjust="0"/>
  </p:normalViewPr>
  <p:slideViewPr>
    <p:cSldViewPr snapToGrid="0">
      <p:cViewPr varScale="1">
        <p:scale>
          <a:sx n="52" d="100"/>
          <a:sy n="52" d="100"/>
        </p:scale>
        <p:origin x="916" y="4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3564911C-0B61-430E-882C-6DDEED5AA794}"/>
    <pc:docChg chg="modSld">
      <pc:chgData name="Karolyn Feliciani" userId="4076af5d-4c02-40b8-bc9d-56f6c404e751" providerId="ADAL" clId="{3564911C-0B61-430E-882C-6DDEED5AA794}" dt="2025-07-28T15:09:25.799" v="2" actId="5793"/>
      <pc:docMkLst>
        <pc:docMk/>
      </pc:docMkLst>
      <pc:sldChg chg="modSp mod">
        <pc:chgData name="Karolyn Feliciani" userId="4076af5d-4c02-40b8-bc9d-56f6c404e751" providerId="ADAL" clId="{3564911C-0B61-430E-882C-6DDEED5AA794}" dt="2025-07-28T15:08:39.731" v="0" actId="692"/>
        <pc:sldMkLst>
          <pc:docMk/>
          <pc:sldMk cId="1542156727" sldId="338"/>
        </pc:sldMkLst>
        <pc:spChg chg="mod">
          <ac:chgData name="Karolyn Feliciani" userId="4076af5d-4c02-40b8-bc9d-56f6c404e751" providerId="ADAL" clId="{3564911C-0B61-430E-882C-6DDEED5AA794}" dt="2025-07-28T15:08:39.731" v="0" actId="692"/>
          <ac:spMkLst>
            <pc:docMk/>
            <pc:sldMk cId="1542156727" sldId="338"/>
            <ac:spMk id="8" creationId="{00000000-0000-0000-0000-000000000000}"/>
          </ac:spMkLst>
        </pc:spChg>
      </pc:sldChg>
      <pc:sldChg chg="modSp mod">
        <pc:chgData name="Karolyn Feliciani" userId="4076af5d-4c02-40b8-bc9d-56f6c404e751" providerId="ADAL" clId="{3564911C-0B61-430E-882C-6DDEED5AA794}" dt="2025-07-28T15:09:25.799" v="2" actId="5793"/>
        <pc:sldMkLst>
          <pc:docMk/>
          <pc:sldMk cId="2136246682" sldId="341"/>
        </pc:sldMkLst>
        <pc:spChg chg="mod">
          <ac:chgData name="Karolyn Feliciani" userId="4076af5d-4c02-40b8-bc9d-56f6c404e751" providerId="ADAL" clId="{3564911C-0B61-430E-882C-6DDEED5AA794}" dt="2025-07-28T15:09:25.799" v="2" actId="5793"/>
          <ac:spMkLst>
            <pc:docMk/>
            <pc:sldMk cId="2136246682" sldId="341"/>
            <ac:spMk id="2" creationId="{00000000-0000-0000-0000-000000000000}"/>
          </ac:spMkLst>
        </pc:spChg>
      </pc:sldChg>
    </pc:docChg>
  </pc:docChgLst>
  <pc:docChgLst>
    <pc:chgData name="Karolyn Feliciani" userId="4076af5d-4c02-40b8-bc9d-56f6c404e751" providerId="ADAL" clId="{A600BEC2-7A07-4A34-B3F0-4E90AB464821}"/>
    <pc:docChg chg="custSel modSld">
      <pc:chgData name="Karolyn Feliciani" userId="4076af5d-4c02-40b8-bc9d-56f6c404e751" providerId="ADAL" clId="{A600BEC2-7A07-4A34-B3F0-4E90AB464821}" dt="2025-06-17T10:31:34.851" v="7" actId="20577"/>
      <pc:docMkLst>
        <pc:docMk/>
      </pc:docMkLst>
      <pc:sldChg chg="modSp mod">
        <pc:chgData name="Karolyn Feliciani" userId="4076af5d-4c02-40b8-bc9d-56f6c404e751" providerId="ADAL" clId="{A600BEC2-7A07-4A34-B3F0-4E90AB464821}" dt="2025-06-17T10:30:42.441" v="2" actId="692"/>
        <pc:sldMkLst>
          <pc:docMk/>
          <pc:sldMk cId="1542156727" sldId="338"/>
        </pc:sldMkLst>
        <pc:spChg chg="mod">
          <ac:chgData name="Karolyn Feliciani" userId="4076af5d-4c02-40b8-bc9d-56f6c404e751" providerId="ADAL" clId="{A600BEC2-7A07-4A34-B3F0-4E90AB464821}" dt="2025-06-17T10:30:42.441" v="2" actId="692"/>
          <ac:spMkLst>
            <pc:docMk/>
            <pc:sldMk cId="1542156727" sldId="338"/>
            <ac:spMk id="8" creationId="{00000000-0000-0000-0000-000000000000}"/>
          </ac:spMkLst>
        </pc:spChg>
      </pc:sldChg>
      <pc:sldChg chg="modSp mod">
        <pc:chgData name="Karolyn Feliciani" userId="4076af5d-4c02-40b8-bc9d-56f6c404e751" providerId="ADAL" clId="{A600BEC2-7A07-4A34-B3F0-4E90AB464821}" dt="2025-06-17T10:31:25.373" v="6" actId="313"/>
        <pc:sldMkLst>
          <pc:docMk/>
          <pc:sldMk cId="2136246682" sldId="341"/>
        </pc:sldMkLst>
        <pc:spChg chg="mod">
          <ac:chgData name="Karolyn Feliciani" userId="4076af5d-4c02-40b8-bc9d-56f6c404e751" providerId="ADAL" clId="{A600BEC2-7A07-4A34-B3F0-4E90AB464821}" dt="2025-06-17T10:31:25.373" v="6" actId="313"/>
          <ac:spMkLst>
            <pc:docMk/>
            <pc:sldMk cId="2136246682" sldId="341"/>
            <ac:spMk id="2" creationId="{00000000-0000-0000-0000-000000000000}"/>
          </ac:spMkLst>
        </pc:spChg>
        <pc:spChg chg="mod">
          <ac:chgData name="Karolyn Feliciani" userId="4076af5d-4c02-40b8-bc9d-56f6c404e751" providerId="ADAL" clId="{A600BEC2-7A07-4A34-B3F0-4E90AB464821}" dt="2025-06-17T10:31:16.723" v="5" actId="692"/>
          <ac:spMkLst>
            <pc:docMk/>
            <pc:sldMk cId="2136246682" sldId="341"/>
            <ac:spMk id="4" creationId="{00000000-0000-0000-0000-000000000000}"/>
          </ac:spMkLst>
        </pc:spChg>
      </pc:sldChg>
      <pc:sldChg chg="modSp mod">
        <pc:chgData name="Karolyn Feliciani" userId="4076af5d-4c02-40b8-bc9d-56f6c404e751" providerId="ADAL" clId="{A600BEC2-7A07-4A34-B3F0-4E90AB464821}" dt="2025-06-17T10:30:53.742" v="3" actId="692"/>
        <pc:sldMkLst>
          <pc:docMk/>
          <pc:sldMk cId="3648563858" sldId="342"/>
        </pc:sldMkLst>
        <pc:spChg chg="mod">
          <ac:chgData name="Karolyn Feliciani" userId="4076af5d-4c02-40b8-bc9d-56f6c404e751" providerId="ADAL" clId="{A600BEC2-7A07-4A34-B3F0-4E90AB464821}" dt="2025-06-17T10:30:53.742" v="3" actId="692"/>
          <ac:spMkLst>
            <pc:docMk/>
            <pc:sldMk cId="3648563858" sldId="342"/>
            <ac:spMk id="5" creationId="{00000000-0000-0000-0000-000000000000}"/>
          </ac:spMkLst>
        </pc:spChg>
      </pc:sldChg>
      <pc:sldChg chg="modSp mod">
        <pc:chgData name="Karolyn Feliciani" userId="4076af5d-4c02-40b8-bc9d-56f6c404e751" providerId="ADAL" clId="{A600BEC2-7A07-4A34-B3F0-4E90AB464821}" dt="2025-06-17T10:31:34.851" v="7" actId="20577"/>
        <pc:sldMkLst>
          <pc:docMk/>
          <pc:sldMk cId="2100437867" sldId="344"/>
        </pc:sldMkLst>
        <pc:spChg chg="mod">
          <ac:chgData name="Karolyn Feliciani" userId="4076af5d-4c02-40b8-bc9d-56f6c404e751" providerId="ADAL" clId="{A600BEC2-7A07-4A34-B3F0-4E90AB464821}" dt="2025-06-17T10:31:03.587" v="4" actId="692"/>
          <ac:spMkLst>
            <pc:docMk/>
            <pc:sldMk cId="2100437867" sldId="344"/>
            <ac:spMk id="5" creationId="{00000000-0000-0000-0000-000000000000}"/>
          </ac:spMkLst>
        </pc:spChg>
        <pc:spChg chg="mod">
          <ac:chgData name="Karolyn Feliciani" userId="4076af5d-4c02-40b8-bc9d-56f6c404e751" providerId="ADAL" clId="{A600BEC2-7A07-4A34-B3F0-4E90AB464821}" dt="2025-06-17T10:31:34.851" v="7" actId="20577"/>
          <ac:spMkLst>
            <pc:docMk/>
            <pc:sldMk cId="2100437867" sldId="344"/>
            <ac:spMk id="7" creationId="{00000000-0000-0000-0000-000000000000}"/>
          </ac:spMkLst>
        </pc:spChg>
      </pc:sldChg>
    </pc:docChg>
  </pc:docChgLst>
  <pc:docChgLst>
    <pc:chgData name="Karolyn Feliciani" userId="4076af5d-4c02-40b8-bc9d-56f6c404e751" providerId="ADAL" clId="{A0F380D3-1008-470A-A2F4-336FBF9693EA}"/>
    <pc:docChg chg="addSld delSld modSld">
      <pc:chgData name="Karolyn Feliciani" userId="4076af5d-4c02-40b8-bc9d-56f6c404e751" providerId="ADAL" clId="{A0F380D3-1008-470A-A2F4-336FBF9693EA}" dt="2025-05-01T11:38:59.149" v="92" actId="12"/>
      <pc:docMkLst>
        <pc:docMk/>
      </pc:docMkLst>
      <pc:sldChg chg="del">
        <pc:chgData name="Karolyn Feliciani" userId="4076af5d-4c02-40b8-bc9d-56f6c404e751" providerId="ADAL" clId="{A0F380D3-1008-470A-A2F4-336FBF9693EA}" dt="2025-05-01T11:37:11.168" v="85" actId="2696"/>
        <pc:sldMkLst>
          <pc:docMk/>
          <pc:sldMk cId="4183809300" sldId="296"/>
        </pc:sldMkLst>
      </pc:sldChg>
      <pc:sldChg chg="modSp mod">
        <pc:chgData name="Karolyn Feliciani" userId="4076af5d-4c02-40b8-bc9d-56f6c404e751" providerId="ADAL" clId="{A0F380D3-1008-470A-A2F4-336FBF9693EA}" dt="2025-05-01T11:37:55.875" v="86" actId="207"/>
        <pc:sldMkLst>
          <pc:docMk/>
          <pc:sldMk cId="1542156727" sldId="338"/>
        </pc:sldMkLst>
        <pc:spChg chg="mod">
          <ac:chgData name="Karolyn Feliciani" userId="4076af5d-4c02-40b8-bc9d-56f6c404e751" providerId="ADAL" clId="{A0F380D3-1008-470A-A2F4-336FBF9693EA}" dt="2025-05-01T11:37:55.875" v="86" actId="207"/>
          <ac:spMkLst>
            <pc:docMk/>
            <pc:sldMk cId="1542156727" sldId="338"/>
            <ac:spMk id="8" creationId="{00000000-0000-0000-0000-000000000000}"/>
          </ac:spMkLst>
        </pc:spChg>
      </pc:sldChg>
      <pc:sldChg chg="modSp mod">
        <pc:chgData name="Karolyn Feliciani" userId="4076af5d-4c02-40b8-bc9d-56f6c404e751" providerId="ADAL" clId="{A0F380D3-1008-470A-A2F4-336FBF9693EA}" dt="2025-05-01T11:38:59.149" v="92" actId="12"/>
        <pc:sldMkLst>
          <pc:docMk/>
          <pc:sldMk cId="2136246682" sldId="341"/>
        </pc:sldMkLst>
        <pc:spChg chg="mod">
          <ac:chgData name="Karolyn Feliciani" userId="4076af5d-4c02-40b8-bc9d-56f6c404e751" providerId="ADAL" clId="{A0F380D3-1008-470A-A2F4-336FBF9693EA}" dt="2025-05-01T11:38:59.149" v="92" actId="12"/>
          <ac:spMkLst>
            <pc:docMk/>
            <pc:sldMk cId="2136246682" sldId="341"/>
            <ac:spMk id="2" creationId="{00000000-0000-0000-0000-000000000000}"/>
          </ac:spMkLst>
        </pc:spChg>
        <pc:spChg chg="mod">
          <ac:chgData name="Karolyn Feliciani" userId="4076af5d-4c02-40b8-bc9d-56f6c404e751" providerId="ADAL" clId="{A0F380D3-1008-470A-A2F4-336FBF9693EA}" dt="2025-05-01T11:38:42.892" v="90" actId="207"/>
          <ac:spMkLst>
            <pc:docMk/>
            <pc:sldMk cId="2136246682" sldId="341"/>
            <ac:spMk id="4" creationId="{00000000-0000-0000-0000-000000000000}"/>
          </ac:spMkLst>
        </pc:spChg>
      </pc:sldChg>
      <pc:sldChg chg="modSp mod">
        <pc:chgData name="Karolyn Feliciani" userId="4076af5d-4c02-40b8-bc9d-56f6c404e751" providerId="ADAL" clId="{A0F380D3-1008-470A-A2F4-336FBF9693EA}" dt="2025-05-01T11:38:10.832" v="87" actId="207"/>
        <pc:sldMkLst>
          <pc:docMk/>
          <pc:sldMk cId="3648563858" sldId="342"/>
        </pc:sldMkLst>
        <pc:spChg chg="mod">
          <ac:chgData name="Karolyn Feliciani" userId="4076af5d-4c02-40b8-bc9d-56f6c404e751" providerId="ADAL" clId="{A0F380D3-1008-470A-A2F4-336FBF9693EA}" dt="2025-05-01T11:38:10.832" v="87" actId="207"/>
          <ac:spMkLst>
            <pc:docMk/>
            <pc:sldMk cId="3648563858" sldId="342"/>
            <ac:spMk id="5" creationId="{00000000-0000-0000-0000-000000000000}"/>
          </ac:spMkLst>
        </pc:spChg>
      </pc:sldChg>
      <pc:sldChg chg="modSp mod">
        <pc:chgData name="Karolyn Feliciani" userId="4076af5d-4c02-40b8-bc9d-56f6c404e751" providerId="ADAL" clId="{A0F380D3-1008-470A-A2F4-336FBF9693EA}" dt="2025-05-01T11:38:35.637" v="89" actId="12"/>
        <pc:sldMkLst>
          <pc:docMk/>
          <pc:sldMk cId="2100437867" sldId="344"/>
        </pc:sldMkLst>
        <pc:spChg chg="mod">
          <ac:chgData name="Karolyn Feliciani" userId="4076af5d-4c02-40b8-bc9d-56f6c404e751" providerId="ADAL" clId="{A0F380D3-1008-470A-A2F4-336FBF9693EA}" dt="2025-05-01T11:38:27.202" v="88" actId="207"/>
          <ac:spMkLst>
            <pc:docMk/>
            <pc:sldMk cId="2100437867" sldId="344"/>
            <ac:spMk id="5" creationId="{00000000-0000-0000-0000-000000000000}"/>
          </ac:spMkLst>
        </pc:spChg>
        <pc:spChg chg="mod">
          <ac:chgData name="Karolyn Feliciani" userId="4076af5d-4c02-40b8-bc9d-56f6c404e751" providerId="ADAL" clId="{A0F380D3-1008-470A-A2F4-336FBF9693EA}" dt="2025-05-01T11:38:35.637" v="89" actId="12"/>
          <ac:spMkLst>
            <pc:docMk/>
            <pc:sldMk cId="2100437867" sldId="344"/>
            <ac:spMk id="7" creationId="{00000000-0000-0000-0000-000000000000}"/>
          </ac:spMkLst>
        </pc:spChg>
      </pc:sldChg>
      <pc:sldChg chg="modSp add mod">
        <pc:chgData name="Karolyn Feliciani" userId="4076af5d-4c02-40b8-bc9d-56f6c404e751" providerId="ADAL" clId="{A0F380D3-1008-470A-A2F4-336FBF9693EA}" dt="2025-05-01T11:37:04.689" v="84" actId="20577"/>
        <pc:sldMkLst>
          <pc:docMk/>
          <pc:sldMk cId="3830319540" sldId="350"/>
        </pc:sldMkLst>
        <pc:spChg chg="mod">
          <ac:chgData name="Karolyn Feliciani" userId="4076af5d-4c02-40b8-bc9d-56f6c404e751" providerId="ADAL" clId="{A0F380D3-1008-470A-A2F4-336FBF9693EA}" dt="2025-05-01T11:37:04.689" v="84" actId="20577"/>
          <ac:spMkLst>
            <pc:docMk/>
            <pc:sldMk cId="3830319540" sldId="3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28/07/2025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105280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Scenario lesson</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600" dirty="0">
                <a:solidFill>
                  <a:prstClr val="black"/>
                </a:solidFill>
                <a:latin typeface="Value sans pro"/>
                <a:ea typeface="Times New Roman" panose="02020603050405020304" pitchFamily="18" charset="0"/>
                <a:cs typeface="Arial" panose="020B0604020202020204" pitchFamily="34" charset="0"/>
              </a:rPr>
              <a:t>Financial information and decisions</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Cambridge IGCSE</a:t>
            </a:r>
            <a:r>
              <a:rPr kumimoji="0" lang="en-GB" sz="2600" b="0" i="0" u="none" strike="noStrike" kern="1200" cap="none" spc="0" normalizeH="0" baseline="3000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IGCSE (9–1)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Business 0264</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0774</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Cambridge O Level</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Business 7081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8906" y="462545"/>
            <a:ext cx="2883752" cy="650471"/>
          </a:xfrm>
          <a:prstGeom prst="rect">
            <a:avLst/>
          </a:prstGeom>
        </p:spPr>
      </p:pic>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383031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3752" y="1493016"/>
            <a:ext cx="11524129" cy="3724096"/>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prepare a presentation for a business meeting, where you will present to the owners of a small start up business who, whilst creative, have little knowledge and understanding of the financial aspects of the business they are about to set up.</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work in small teams and are competing against each other to win the most fees from the owners</a:t>
            </a:r>
            <a:endParaRPr lang="en-US" sz="2400" dirty="0">
              <a:latin typeface="Arial" panose="020B0604020202020204" pitchFamily="34" charset="0"/>
              <a:cs typeface="Arial" panose="020B0604020202020204" pitchFamily="34" charset="0"/>
            </a:endParaRP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briefed on the nature of the business shortly, so content of the presentation in the meeting will be expected to have some contextualised content where appropriate.</a:t>
            </a:r>
          </a:p>
        </p:txBody>
      </p:sp>
      <p:sp>
        <p:nvSpPr>
          <p:cNvPr id="8" name="Rectangle 7"/>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a:solidFill>
                  <a:prstClr val="white"/>
                </a:solidFill>
                <a:latin typeface="Arial" panose="020B0604020202020204" pitchFamily="34" charset="0"/>
                <a:cs typeface="Arial" panose="020B0604020202020204" pitchFamily="34" charset="0"/>
              </a:rPr>
              <a:t>Introduction </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21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Scenario</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43753" y="1546412"/>
            <a:ext cx="11524129" cy="4093428"/>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James and Jon are planning to be the owners of a new small start-up business they are soon to set up.  They will be setting it up as a Private Limited Company (Ltd).</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Their business idea is designing dinner party boxes.  Customers pick what type of dinner pack they would like from small and intimate to larger dinner parties or buffet style.  Then they customise it with what food they would like. The food can then be delivered prepared or as a kit of ingredients to be assembled by the customer at home.</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Packs can be personalised, themed or just contain their favourite food. Tailoring to meet customer needs is their competitive edge.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5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How it works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15178" y="1451162"/>
            <a:ext cx="11524129" cy="4924425"/>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prepare a presentation for a business meeting that James and Jon have invited you to. They want you to help them understand the financial aspects of setting up and running a business.</a:t>
            </a:r>
            <a:endParaRPr lang="en-US" sz="2400" dirty="0">
              <a:latin typeface="Arial" panose="020B0604020202020204" pitchFamily="34" charset="0"/>
              <a:cs typeface="Arial" panose="020B0604020202020204" pitchFamily="34" charset="0"/>
            </a:endParaRP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given a list of content that needs to be addressed and will need to apply it to the business where you can.</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Each team will compete to win fees in the five sections you have been asked to present about. You win the fees by being the team who most clearly explains the information.</a:t>
            </a:r>
            <a:endParaRPr lang="en-US" sz="2400" dirty="0">
              <a:latin typeface="Arial" panose="020B0604020202020204" pitchFamily="34" charset="0"/>
              <a:cs typeface="Arial" panose="020B0604020202020204" pitchFamily="34" charset="0"/>
            </a:endParaRP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team who wins the activity is the one that has collected the most fees.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Each section is worth $50 in fees.</a:t>
            </a:r>
          </a:p>
          <a:p>
            <a:pPr>
              <a:spcAft>
                <a:spcPts val="1200"/>
              </a:spcAft>
              <a:buClr>
                <a:srgbClr val="EA5B0C"/>
              </a:buCl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43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1546412"/>
            <a:ext cx="11524129" cy="4924425"/>
          </a:xfrm>
          <a:prstGeom prst="rect">
            <a:avLst/>
          </a:prstGeom>
          <a:noFill/>
        </p:spPr>
        <p:txBody>
          <a:bodyPr wrap="square" rtlCol="0">
            <a:spAutoFit/>
          </a:bodyPr>
          <a:lstStyle/>
          <a:p>
            <a:pPr>
              <a:spcAft>
                <a:spcPts val="1200"/>
              </a:spcAft>
              <a:buClr>
                <a:srgbClr val="D74120"/>
              </a:buClr>
            </a:pPr>
            <a:r>
              <a:rPr lang="en-GB" sz="2400" dirty="0">
                <a:latin typeface="Arial" panose="020B0604020202020204" pitchFamily="34" charset="0"/>
                <a:cs typeface="Arial" panose="020B0604020202020204" pitchFamily="34" charset="0"/>
              </a:rPr>
              <a:t>You will have 50 minutes to research the information and then 30 minutes to prepare your presentations.</a:t>
            </a:r>
          </a:p>
          <a:p>
            <a:pPr>
              <a:spcAft>
                <a:spcPts val="1200"/>
              </a:spcAft>
              <a:buClr>
                <a:srgbClr val="D74120"/>
              </a:buClr>
            </a:pPr>
            <a:r>
              <a:rPr lang="en-GB" sz="2400" dirty="0">
                <a:latin typeface="Arial" panose="020B0604020202020204" pitchFamily="34" charset="0"/>
                <a:cs typeface="Arial" panose="020B0604020202020204" pitchFamily="34" charset="0"/>
              </a:rPr>
              <a:t>You have been given a business meeting pack containing the following items:</a:t>
            </a:r>
          </a:p>
          <a:p>
            <a:pPr marL="914400" lvl="1" indent="-457200">
              <a:spcAft>
                <a:spcPts val="1200"/>
              </a:spcAft>
              <a:buClr>
                <a:srgbClr val="D74120"/>
              </a:buClr>
              <a:buFont typeface="Arial" panose="020B0604020202020204" pitchFamily="34" charset="0"/>
              <a:buChar char="•"/>
            </a:pPr>
            <a:r>
              <a:rPr lang="en-GB" sz="2400" b="1" dirty="0">
                <a:latin typeface="Arial" panose="020B0604020202020204" pitchFamily="34" charset="0"/>
                <a:cs typeface="Arial" panose="020B0604020202020204" pitchFamily="34" charset="0"/>
              </a:rPr>
              <a:t>Business profile </a:t>
            </a:r>
            <a:r>
              <a:rPr lang="en-GB" sz="2400" dirty="0">
                <a:latin typeface="Arial" panose="020B0604020202020204" pitchFamily="34" charset="0"/>
                <a:cs typeface="Arial" panose="020B0604020202020204" pitchFamily="34" charset="0"/>
              </a:rPr>
              <a:t>– this provides background on the business and what they would like you to do</a:t>
            </a:r>
          </a:p>
          <a:p>
            <a:pPr marL="914400" lvl="1" indent="-457200">
              <a:spcAft>
                <a:spcPts val="1200"/>
              </a:spcAft>
              <a:buClr>
                <a:srgbClr val="D74120"/>
              </a:buClr>
              <a:buFont typeface="Arial" panose="020B0604020202020204" pitchFamily="34" charset="0"/>
              <a:buChar char="•"/>
            </a:pPr>
            <a:r>
              <a:rPr lang="en-GB" sz="2400" b="1" dirty="0">
                <a:latin typeface="Arial" panose="020B0604020202020204" pitchFamily="34" charset="0"/>
                <a:cs typeface="Arial" panose="020B0604020202020204" pitchFamily="34" charset="0"/>
              </a:rPr>
              <a:t>Business meeting planning sheet –</a:t>
            </a:r>
            <a:r>
              <a:rPr lang="en-GB" sz="2400" dirty="0">
                <a:latin typeface="Arial" panose="020B0604020202020204" pitchFamily="34" charset="0"/>
                <a:cs typeface="Arial" panose="020B0604020202020204" pitchFamily="34" charset="0"/>
              </a:rPr>
              <a:t> this is to help you cover the key areas the owners are looking for you to present information on in the meeting</a:t>
            </a:r>
          </a:p>
          <a:p>
            <a:pPr marL="914400" lvl="1" indent="-457200">
              <a:spcAft>
                <a:spcPts val="1200"/>
              </a:spcAft>
              <a:buClr>
                <a:srgbClr val="D74120"/>
              </a:buClr>
              <a:buFont typeface="Arial" panose="020B0604020202020204" pitchFamily="34" charset="0"/>
              <a:buChar char="•"/>
            </a:pPr>
            <a:r>
              <a:rPr lang="en-GB" sz="2400" b="1" dirty="0">
                <a:latin typeface="Arial" panose="020B0604020202020204" pitchFamily="34" charset="0"/>
                <a:cs typeface="Arial" panose="020B0604020202020204" pitchFamily="34" charset="0"/>
              </a:rPr>
              <a:t>Cash flow forecast template </a:t>
            </a:r>
            <a:r>
              <a:rPr lang="en-GB" sz="2400" dirty="0">
                <a:latin typeface="Arial" panose="020B0604020202020204" pitchFamily="34" charset="0"/>
                <a:cs typeface="Arial" panose="020B0604020202020204" pitchFamily="34" charset="0"/>
              </a:rPr>
              <a:t>– use this to create a simple cash flow forecast to help explain this to the owners as  part of your presentation</a:t>
            </a:r>
          </a:p>
          <a:p>
            <a:pPr marL="914400" lvl="1" indent="-457200">
              <a:spcAft>
                <a:spcPts val="1200"/>
              </a:spcAft>
              <a:buClr>
                <a:srgbClr val="D74120"/>
              </a:buClr>
              <a:buFont typeface="Arial" panose="020B0604020202020204" pitchFamily="34" charset="0"/>
              <a:buChar char="•"/>
            </a:pPr>
            <a:r>
              <a:rPr lang="en-GB" sz="2400" b="1" dirty="0">
                <a:latin typeface="Arial" panose="020B0604020202020204" pitchFamily="34" charset="0"/>
                <a:cs typeface="Arial" panose="020B0604020202020204" pitchFamily="34" charset="0"/>
              </a:rPr>
              <a:t>Speaker notes template </a:t>
            </a:r>
            <a:r>
              <a:rPr lang="en-GB" sz="2400" dirty="0">
                <a:latin typeface="Arial" panose="020B0604020202020204" pitchFamily="34" charset="0"/>
                <a:cs typeface="Arial" panose="020B0604020202020204" pitchFamily="34" charset="0"/>
              </a:rPr>
              <a:t>– This is a resource you may wish to use during your meeting.</a:t>
            </a:r>
          </a:p>
        </p:txBody>
      </p:sp>
      <p:sp>
        <p:nvSpPr>
          <p:cNvPr id="4" name="Rectangle 3"/>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Resources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6246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7VPTP7ZE6X33-1933993375-2064</_dlc_DocId>
    <_dlc_DocIdUrl xmlns="9ad1216b-cdc1-40e2-a0c2-94597fd44697">
      <Url>https://cambridgeorg.sharepoint.com/sites/cie/education/pd/Curriculum_Support/_layouts/15/DocIdRedir.aspx?ID=7VPTP7ZE6X33-1933993375-2064</Url>
      <Description>7VPTP7ZE6X33-1933993375-2064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8FB952-C8C2-4A70-AFD0-FBAECC7ECE7C}">
  <ds:schemaRefs>
    <ds:schemaRef ds:uri="http://schemas.microsoft.com/office/2006/documentManagement/types"/>
    <ds:schemaRef ds:uri="9ad1216b-cdc1-40e2-a0c2-94597fd44697"/>
    <ds:schemaRef ds:uri="http://purl.org/dc/elements/1.1/"/>
    <ds:schemaRef ds:uri="http://www.w3.org/XML/1998/namespace"/>
    <ds:schemaRef ds:uri="http://schemas.microsoft.com/office/infopath/2007/PartnerControls"/>
    <ds:schemaRef ds:uri="3fcf4a81-aca0-43b6-bff7-87efdc296efa"/>
    <ds:schemaRef ds:uri="http://purl.org/dc/dcmitype/"/>
    <ds:schemaRef ds:uri="http://purl.org/dc/terms/"/>
    <ds:schemaRef ds:uri="http://schemas.microsoft.com/office/2006/metadata/properties"/>
    <ds:schemaRef ds:uri="http://schemas.openxmlformats.org/package/2006/metadata/core-properties"/>
    <ds:schemaRef ds:uri="7424b78e-8606-4fd1-9a19-b6b90bbc0a1b"/>
  </ds:schemaRefs>
</ds:datastoreItem>
</file>

<file path=customXml/itemProps2.xml><?xml version="1.0" encoding="utf-8"?>
<ds:datastoreItem xmlns:ds="http://schemas.openxmlformats.org/officeDocument/2006/customXml" ds:itemID="{B3B3F31F-0C54-43F7-A73B-5530698ECC0B}">
  <ds:schemaRefs>
    <ds:schemaRef ds:uri="http://schemas.microsoft.com/sharepoint/v3/contenttype/forms"/>
  </ds:schemaRefs>
</ds:datastoreItem>
</file>

<file path=customXml/itemProps3.xml><?xml version="1.0" encoding="utf-8"?>
<ds:datastoreItem xmlns:ds="http://schemas.openxmlformats.org/officeDocument/2006/customXml" ds:itemID="{E99B039C-47A7-40FA-B59B-FB424E585813}">
  <ds:schemaRefs>
    <ds:schemaRef ds:uri="http://schemas.microsoft.com/sharepoint/events"/>
  </ds:schemaRefs>
</ds:datastoreItem>
</file>

<file path=customXml/itemProps4.xml><?xml version="1.0" encoding="utf-8"?>
<ds:datastoreItem xmlns:ds="http://schemas.openxmlformats.org/officeDocument/2006/customXml" ds:itemID="{326B9977-F8D2-43C4-906D-80B6FF634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10627</TotalTime>
  <Words>497</Words>
  <Application>Microsoft Office PowerPoint</Application>
  <PresentationFormat>Widescreen</PresentationFormat>
  <Paragraphs>31</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Bliss Pro Regular</vt:lpstr>
      <vt:lpstr>Calibri</vt:lpstr>
      <vt:lpstr>Calibri Light</vt:lpstr>
      <vt:lpstr>Value sans pro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232</cp:revision>
  <cp:lastPrinted>2018-01-14T21:28:16Z</cp:lastPrinted>
  <dcterms:created xsi:type="dcterms:W3CDTF">2018-01-14T21:11:47Z</dcterms:created>
  <dcterms:modified xsi:type="dcterms:W3CDTF">2025-07-28T15:09:32Z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5642c4ab-4217-4aaa-aca4-dcc4a027ce1b</vt:lpwstr>
  </property>
  <property fmtid="{D5CDD505-2E9C-101B-9397-08002B2CF9AE}" pid="4" name="MediaServiceImageTags">
    <vt:lpwstr/>
  </property>
</Properties>
</file>