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6" r:id="rId2"/>
    <p:sldId id="304" r:id="rId3"/>
    <p:sldId id="308" r:id="rId4"/>
    <p:sldId id="309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62" autoAdjust="0"/>
    <p:restoredTop sz="74368" autoAdjust="0"/>
  </p:normalViewPr>
  <p:slideViewPr>
    <p:cSldViewPr snapToGrid="0">
      <p:cViewPr varScale="1">
        <p:scale>
          <a:sx n="86" d="100"/>
          <a:sy n="86" d="100"/>
        </p:scale>
        <p:origin x="1002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22/01/2019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topic title and relevant lesson number and title in the spaces</a:t>
            </a:r>
            <a:r>
              <a:rPr lang="en-GB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above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133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704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129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 smtClean="0"/>
              <a:t>Lesson slides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600" dirty="0" smtClean="0"/>
              <a:t>Topic: </a:t>
            </a:r>
            <a:r>
              <a:rPr lang="en-GB" sz="2600" dirty="0" smtClean="0"/>
              <a:t>1.3 Coordinate </a:t>
            </a:r>
            <a:r>
              <a:rPr lang="en-GB" sz="2600" dirty="0" smtClean="0"/>
              <a:t>Geometry</a:t>
            </a:r>
            <a:br>
              <a:rPr lang="en-GB" sz="2600" dirty="0" smtClean="0"/>
            </a:br>
            <a:r>
              <a:rPr lang="en-GB" sz="2600" dirty="0" smtClean="0"/>
              <a:t>Lesson 4: Equation of a circle</a:t>
            </a:r>
            <a:endParaRPr lang="en-GB" sz="2600" dirty="0"/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 smtClean="0"/>
              <a:t>Version </a:t>
            </a:r>
            <a:r>
              <a:rPr lang="en-GB" sz="1400" b="1" dirty="0" smtClean="0"/>
              <a:t>1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to </a:t>
            </a:r>
            <a:r>
              <a:rPr lang="en-GB" dirty="0"/>
              <a:t>C</a:t>
            </a:r>
            <a:r>
              <a:rPr lang="en-GB" dirty="0" smtClean="0"/>
              <a:t>oordinate Geometry - Circles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31788" y="2883766"/>
                <a:ext cx="3314305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−3)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 smtClean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400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788" y="2883766"/>
                <a:ext cx="3314305" cy="738664"/>
              </a:xfrm>
              <a:prstGeom prst="rect">
                <a:avLst/>
              </a:prstGeom>
              <a:blipFill>
                <a:blip r:embed="rId4"/>
                <a:stretch>
                  <a:fillRect l="-1471" t="-66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31788" y="2110154"/>
            <a:ext cx="3416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Pythagoras’ Theorem: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810236" y="1003610"/>
            <a:ext cx="5735921" cy="5709425"/>
            <a:chOff x="4597052" y="1489350"/>
            <a:chExt cx="4164475" cy="414523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97052" y="1489350"/>
              <a:ext cx="4164475" cy="4145237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5380019" y="1731717"/>
              <a:ext cx="3010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242080" y="4374196"/>
              <a:ext cx="3010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GB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196351" y="3253098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88652" y="3994401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85093" y="2044654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63433" y="2044653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0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to </a:t>
            </a:r>
            <a:r>
              <a:rPr lang="en-GB" dirty="0"/>
              <a:t>C</a:t>
            </a:r>
            <a:r>
              <a:rPr lang="en-GB" dirty="0" smtClean="0"/>
              <a:t>oordinate Geometry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649" y="1016793"/>
            <a:ext cx="5722984" cy="569624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62804" y="3059668"/>
                <a:ext cx="25498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/>
                  <a:t>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804" y="3059668"/>
                <a:ext cx="2549801" cy="369332"/>
              </a:xfrm>
              <a:prstGeom prst="rect">
                <a:avLst/>
              </a:prstGeom>
              <a:blipFill>
                <a:blip r:embed="rId4"/>
                <a:stretch>
                  <a:fillRect l="-718" t="-983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62804" y="2180492"/>
            <a:ext cx="2065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Equation of a circle:</a:t>
            </a:r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96106" y="1339266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0283" y="4998301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5610" y="4075770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11844" y="2088159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93463" y="3238306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en-GB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59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the equation from information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109" y="970978"/>
            <a:ext cx="5748397" cy="57755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95384" y="1317284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60781" y="5015770"/>
            <a:ext cx="301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22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3711</TotalTime>
  <Words>64</Words>
  <Application>Microsoft Office PowerPoint</Application>
  <PresentationFormat>Widescreen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 Math</vt:lpstr>
      <vt:lpstr>Office Theme</vt:lpstr>
      <vt:lpstr>Lesson slides Topic: 1.3 Coordinate Geometry Lesson 4: Equation of a circle</vt:lpstr>
      <vt:lpstr>Introduction to Coordinate Geometry - Circles</vt:lpstr>
      <vt:lpstr>Introduction to Coordinate Geometry</vt:lpstr>
      <vt:lpstr>Finding the equation from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124</cp:revision>
  <cp:lastPrinted>2018-01-14T21:28:16Z</cp:lastPrinted>
  <dcterms:created xsi:type="dcterms:W3CDTF">2018-01-14T21:11:47Z</dcterms:created>
  <dcterms:modified xsi:type="dcterms:W3CDTF">2019-01-22T16:38:06Z</dcterms:modified>
</cp:coreProperties>
</file>