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3"/>
  </p:notesMasterIdLst>
  <p:handoutMasterIdLst>
    <p:handoutMasterId r:id="rId14"/>
  </p:handoutMasterIdLst>
  <p:sldIdLst>
    <p:sldId id="343" r:id="rId6"/>
    <p:sldId id="298" r:id="rId7"/>
    <p:sldId id="350" r:id="rId8"/>
    <p:sldId id="351" r:id="rId9"/>
    <p:sldId id="352" r:id="rId10"/>
    <p:sldId id="322" r:id="rId11"/>
    <p:sldId id="33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69FFFE-6A60-4A9B-BBE3-0D46B986C11B}" v="2" dt="2026-01-07T11:01:42.2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addSld delSld modSld">
      <pc:chgData name="Karolyn Feliciani" userId="4076af5d-4c02-40b8-bc9d-56f6c404e751" providerId="ADAL" clId="{099CAC30-79AE-4DCE-97A7-3B8E8A0057CB}" dt="2026-01-07T11:04:51.049" v="95" actId="20577"/>
      <pc:docMkLst>
        <pc:docMk/>
      </pc:docMkLst>
      <pc:sldChg chg="del">
        <pc:chgData name="Karolyn Feliciani" userId="4076af5d-4c02-40b8-bc9d-56f6c404e751" providerId="ADAL" clId="{099CAC30-79AE-4DCE-97A7-3B8E8A0057CB}" dt="2026-01-07T11:01:57.864" v="10" actId="2696"/>
        <pc:sldMkLst>
          <pc:docMk/>
          <pc:sldMk cId="2185037172" sldId="338"/>
        </pc:sldMkLst>
      </pc:sldChg>
      <pc:sldChg chg="modSp mod">
        <pc:chgData name="Karolyn Feliciani" userId="4076af5d-4c02-40b8-bc9d-56f6c404e751" providerId="ADAL" clId="{099CAC30-79AE-4DCE-97A7-3B8E8A0057CB}" dt="2026-01-07T11:04:51.049" v="95" actId="20577"/>
        <pc:sldMkLst>
          <pc:docMk/>
          <pc:sldMk cId="3615489487" sldId="339"/>
        </pc:sldMkLst>
        <pc:spChg chg="mod">
          <ac:chgData name="Karolyn Feliciani" userId="4076af5d-4c02-40b8-bc9d-56f6c404e751" providerId="ADAL" clId="{099CAC30-79AE-4DCE-97A7-3B8E8A0057CB}" dt="2026-01-07T11:04:51.049" v="95" actId="20577"/>
          <ac:spMkLst>
            <pc:docMk/>
            <pc:sldMk cId="3615489487" sldId="339"/>
            <ac:spMk id="2" creationId="{7C2C600A-94C6-8B97-E7E5-2D25E8463CC7}"/>
          </ac:spMkLst>
        </pc:spChg>
      </pc:sldChg>
      <pc:sldChg chg="modSp add mod">
        <pc:chgData name="Karolyn Feliciani" userId="4076af5d-4c02-40b8-bc9d-56f6c404e751" providerId="ADAL" clId="{099CAC30-79AE-4DCE-97A7-3B8E8A0057CB}" dt="2026-01-07T11:01:51.442" v="9" actId="14100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1-07T11:01:51.442" v="9" actId="14100"/>
          <ac:spMkLst>
            <pc:docMk/>
            <pc:sldMk cId="1130971648" sldId="343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1-07T11:02:49.314" v="19" actId="20577"/>
        <pc:sldMkLst>
          <pc:docMk/>
          <pc:sldMk cId="2600390208" sldId="350"/>
        </pc:sldMkLst>
        <pc:spChg chg="mod">
          <ac:chgData name="Karolyn Feliciani" userId="4076af5d-4c02-40b8-bc9d-56f6c404e751" providerId="ADAL" clId="{099CAC30-79AE-4DCE-97A7-3B8E8A0057CB}" dt="2026-01-07T11:02:49.314" v="19" actId="20577"/>
          <ac:spMkLst>
            <pc:docMk/>
            <pc:sldMk cId="2600390208" sldId="350"/>
            <ac:spMk id="3" creationId="{0B0672FD-D631-F7FA-3FCC-C2374680240F}"/>
          </ac:spMkLst>
        </pc:spChg>
      </pc:sldChg>
      <pc:sldChg chg="modSp mod">
        <pc:chgData name="Karolyn Feliciani" userId="4076af5d-4c02-40b8-bc9d-56f6c404e751" providerId="ADAL" clId="{099CAC30-79AE-4DCE-97A7-3B8E8A0057CB}" dt="2026-01-07T11:04:29.247" v="91" actId="120"/>
        <pc:sldMkLst>
          <pc:docMk/>
          <pc:sldMk cId="4104949752" sldId="352"/>
        </pc:sldMkLst>
        <pc:spChg chg="mod">
          <ac:chgData name="Karolyn Feliciani" userId="4076af5d-4c02-40b8-bc9d-56f6c404e751" providerId="ADAL" clId="{099CAC30-79AE-4DCE-97A7-3B8E8A0057CB}" dt="2026-01-07T11:04:29.247" v="91" actId="120"/>
          <ac:spMkLst>
            <pc:docMk/>
            <pc:sldMk cId="4104949752" sldId="352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200808"/>
            <a:ext cx="11117656" cy="2571183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Review and consolidate knowledge of the sub-topics experimental and non-experimental methods</a:t>
            </a:r>
          </a:p>
          <a:p>
            <a:r>
              <a:rPr lang="en-GB" dirty="0"/>
              <a:t>Assess their knowledge and understanding of the sub-topics</a:t>
            </a:r>
          </a:p>
          <a:p>
            <a:r>
              <a:rPr lang="en-GB" dirty="0"/>
              <a:t>Identify which areas which are well-understood or challenging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Starter activity: Make a list of all the key terms from the sub-topics 7.1-7.4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D283E-C34D-8288-26C2-652C9D169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EE09E-74AA-5D41-86F8-1277195B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Revision focus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72FD-D631-F7FA-3FCC-C237468024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999" y="1836000"/>
            <a:ext cx="11699999" cy="4839120"/>
          </a:xfrm>
        </p:spPr>
        <p:txBody>
          <a:bodyPr>
            <a:normAutofit/>
          </a:bodyPr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/>
              <a:t>Individually, create flashcards from your notes for each of the key terms on your list. Write the name of the term on one side of the card, and a definition and / or example on the reverse, e.g.: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/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u="sng" dirty="0"/>
              <a:t>‘Closed question’</a:t>
            </a: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/>
              <a:t>‘question with a fixed set of possible responses, e.g. are you right or left handed?’</a:t>
            </a: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/>
              <a:t>In pairs, test one another on the meaning of each term. Challenge each other to give examples from psychology.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00390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End of topic test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9597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Mark short answer questions:</a:t>
            </a:r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Specimen Paper 1 Q13 (a-d) on experimental methods</a:t>
            </a:r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Specimen Paper 2 Q13 (a) on non-experimental methods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4949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Peer assessment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32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3200" dirty="0">
                <a:latin typeface="Arial"/>
                <a:cs typeface="Arial"/>
              </a:rPr>
              <a:t>Swap papers with a partner and use your mark scheme to mark all the short answer questions.</a:t>
            </a:r>
          </a:p>
          <a:p>
            <a:pPr marL="0" indent="0">
              <a:buNone/>
            </a:pPr>
            <a:endParaRPr lang="en-GB" sz="32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3200" dirty="0">
                <a:latin typeface="Arial"/>
                <a:cs typeface="Arial"/>
              </a:rPr>
              <a:t>Ask for help if needed.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F8D66-1425-080F-A390-48FC7194D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E746CB7-4743-B6C1-2EF8-2FD41E4511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CFCD82-0BCB-26A3-5527-102879B5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999072"/>
            <a:ext cx="5580000" cy="720000"/>
          </a:xfrm>
        </p:spPr>
        <p:txBody>
          <a:bodyPr>
            <a:normAutofit/>
          </a:bodyPr>
          <a:lstStyle/>
          <a:p>
            <a:r>
              <a:rPr lang="en-US" dirty="0"/>
              <a:t>Plenary: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2C600A-94C6-8B97-E7E5-2D25E8463C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0000" y="1752557"/>
            <a:ext cx="539784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altLang="en-US" dirty="0"/>
              <a:t>Go through your assessment and identify two areas / concepts you would like to review individually, with a peer and/or teacher input.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altLang="en-US" dirty="0"/>
              <a:t>For example: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dirty="0"/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lang="en-US" altLang="en-US" dirty="0"/>
              <a:t>The difference between independent and dependent variables.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endParaRPr lang="en-US" altLang="en-US" dirty="0"/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lang="en-US" altLang="en-US" dirty="0"/>
              <a:t>Practice writing open and </a:t>
            </a:r>
            <a:r>
              <a:rPr lang="en-US" altLang="en-US"/>
              <a:t>closed questions.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5489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3137829d7f629485cc5f2d3ce764b0b0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f3a422f46ed8e5e82733829ffd8d4e6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7VPTP7ZE6X33-783906844-8173</_dlc_DocId>
    <_dlc_DocIdUrl xmlns="9ad1216b-cdc1-40e2-a0c2-94597fd44697">
      <Url>https://cambridgeorg.sharepoint.com/sites/cie/education/pd/Curriculum_Support/_layouts/15/DocIdRedir.aspx?ID=7VPTP7ZE6X33-783906844-8173</Url>
      <Description>7VPTP7ZE6X33-783906844-8173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FD0E89E-D9A4-4F69-821A-9A97939916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630E657-8217-4B2F-96A4-D1EE5A57D447}">
  <ds:schemaRefs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7424b78e-8606-4fd1-9a19-b6b90bbc0a1b"/>
    <ds:schemaRef ds:uri="http://purl.org/dc/elements/1.1/"/>
    <ds:schemaRef ds:uri="9ad1216b-cdc1-40e2-a0c2-94597fd44697"/>
    <ds:schemaRef ds:uri="http://schemas.openxmlformats.org/package/2006/metadata/core-properties"/>
    <ds:schemaRef ds:uri="http://schemas.microsoft.com/office/infopath/2007/PartnerControls"/>
    <ds:schemaRef ds:uri="c075f540-5f70-45df-a134-17c4911f7fbe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354</TotalTime>
  <Words>240</Words>
  <Application>Microsoft Office PowerPoint</Application>
  <PresentationFormat>Widescreen</PresentationFormat>
  <Paragraphs>30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Revision focus</vt:lpstr>
      <vt:lpstr>PowerPoint Presentation</vt:lpstr>
      <vt:lpstr>PowerPoint Presentation</vt:lpstr>
      <vt:lpstr>Peer assessment</vt:lpstr>
      <vt:lpstr>Plenary: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3</cp:revision>
  <dcterms:created xsi:type="dcterms:W3CDTF">2023-10-09T12:44:25Z</dcterms:created>
  <dcterms:modified xsi:type="dcterms:W3CDTF">2026-01-07T11:04:59Z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3659da97-239c-43eb-b0b5-f8363fdacf85</vt:lpwstr>
  </property>
</Properties>
</file>