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sldIdLst>
    <p:sldId id="350" r:id="rId6"/>
    <p:sldId id="336" r:id="rId7"/>
    <p:sldId id="337" r:id="rId8"/>
    <p:sldId id="338" r:id="rId9"/>
    <p:sldId id="349" r:id="rId10"/>
    <p:sldId id="340" r:id="rId11"/>
    <p:sldId id="341"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EA5B0C"/>
    <a:srgbClr val="FDC652"/>
    <a:srgbClr val="117CC0"/>
    <a:srgbClr val="6CB52D"/>
    <a:srgbClr val="8C1D82"/>
    <a:srgbClr val="F9BC9A"/>
    <a:srgbClr val="575756"/>
    <a:srgbClr val="E78839"/>
    <a:srgbClr val="FF8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80597" autoAdjust="0"/>
  </p:normalViewPr>
  <p:slideViewPr>
    <p:cSldViewPr snapToGrid="0">
      <p:cViewPr varScale="1">
        <p:scale>
          <a:sx n="90" d="100"/>
          <a:sy n="90" d="100"/>
        </p:scale>
        <p:origin x="92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5AE23F8B-D5AA-4A5F-9C91-61E98C318F0B}"/>
    <pc:docChg chg="modSld">
      <pc:chgData name="Karolyn Feliciani" userId="4076af5d-4c02-40b8-bc9d-56f6c404e751" providerId="ADAL" clId="{5AE23F8B-D5AA-4A5F-9C91-61E98C318F0B}" dt="2025-06-19T08:34:17.283" v="22" actId="20577"/>
      <pc:docMkLst>
        <pc:docMk/>
      </pc:docMkLst>
      <pc:sldChg chg="modSp mod">
        <pc:chgData name="Karolyn Feliciani" userId="4076af5d-4c02-40b8-bc9d-56f6c404e751" providerId="ADAL" clId="{5AE23F8B-D5AA-4A5F-9C91-61E98C318F0B}" dt="2025-06-19T08:34:17.283" v="22" actId="20577"/>
        <pc:sldMkLst>
          <pc:docMk/>
          <pc:sldMk cId="505661241" sldId="337"/>
        </pc:sldMkLst>
        <pc:spChg chg="mod">
          <ac:chgData name="Karolyn Feliciani" userId="4076af5d-4c02-40b8-bc9d-56f6c404e751" providerId="ADAL" clId="{5AE23F8B-D5AA-4A5F-9C91-61E98C318F0B}" dt="2025-06-19T08:34:17.283" v="22" actId="20577"/>
          <ac:spMkLst>
            <pc:docMk/>
            <pc:sldMk cId="505661241" sldId="337"/>
            <ac:spMk id="2" creationId="{00000000-0000-0000-0000-000000000000}"/>
          </ac:spMkLst>
        </pc:spChg>
      </pc:sldChg>
    </pc:docChg>
  </pc:docChgLst>
  <pc:docChgLst>
    <pc:chgData name="Karolyn Feliciani" userId="4076af5d-4c02-40b8-bc9d-56f6c404e751" providerId="ADAL" clId="{F86E3903-5DD1-40E4-A5DF-0A1E4ABDBEEF}"/>
    <pc:docChg chg="undo custSel addSld delSld modSld">
      <pc:chgData name="Karolyn Feliciani" userId="4076af5d-4c02-40b8-bc9d-56f6c404e751" providerId="ADAL" clId="{F86E3903-5DD1-40E4-A5DF-0A1E4ABDBEEF}" dt="2025-05-01T09:14:49.226" v="39" actId="12"/>
      <pc:docMkLst>
        <pc:docMk/>
      </pc:docMkLst>
      <pc:sldChg chg="add del">
        <pc:chgData name="Karolyn Feliciani" userId="4076af5d-4c02-40b8-bc9d-56f6c404e751" providerId="ADAL" clId="{F86E3903-5DD1-40E4-A5DF-0A1E4ABDBEEF}" dt="2025-05-01T09:12:21.505" v="20" actId="2696"/>
        <pc:sldMkLst>
          <pc:docMk/>
          <pc:sldMk cId="4183809300" sldId="296"/>
        </pc:sldMkLst>
      </pc:sldChg>
      <pc:sldChg chg="modSp mod">
        <pc:chgData name="Karolyn Feliciani" userId="4076af5d-4c02-40b8-bc9d-56f6c404e751" providerId="ADAL" clId="{F86E3903-5DD1-40E4-A5DF-0A1E4ABDBEEF}" dt="2025-05-01T09:13:12.055" v="23" actId="207"/>
        <pc:sldMkLst>
          <pc:docMk/>
          <pc:sldMk cId="1403718187" sldId="336"/>
        </pc:sldMkLst>
        <pc:spChg chg="mod">
          <ac:chgData name="Karolyn Feliciani" userId="4076af5d-4c02-40b8-bc9d-56f6c404e751" providerId="ADAL" clId="{F86E3903-5DD1-40E4-A5DF-0A1E4ABDBEEF}" dt="2025-05-01T09:13:04.488" v="22" actId="12"/>
          <ac:spMkLst>
            <pc:docMk/>
            <pc:sldMk cId="1403718187" sldId="336"/>
            <ac:spMk id="2" creationId="{00000000-0000-0000-0000-000000000000}"/>
          </ac:spMkLst>
        </pc:spChg>
        <pc:spChg chg="mod">
          <ac:chgData name="Karolyn Feliciani" userId="4076af5d-4c02-40b8-bc9d-56f6c404e751" providerId="ADAL" clId="{F86E3903-5DD1-40E4-A5DF-0A1E4ABDBEEF}" dt="2025-05-01T09:13:12.055" v="23" actId="207"/>
          <ac:spMkLst>
            <pc:docMk/>
            <pc:sldMk cId="1403718187" sldId="336"/>
            <ac:spMk id="6" creationId="{00000000-0000-0000-0000-000000000000}"/>
          </ac:spMkLst>
        </pc:spChg>
      </pc:sldChg>
      <pc:sldChg chg="modSp mod">
        <pc:chgData name="Karolyn Feliciani" userId="4076af5d-4c02-40b8-bc9d-56f6c404e751" providerId="ADAL" clId="{F86E3903-5DD1-40E4-A5DF-0A1E4ABDBEEF}" dt="2025-05-01T09:13:28.913" v="25" actId="12"/>
        <pc:sldMkLst>
          <pc:docMk/>
          <pc:sldMk cId="505661241" sldId="337"/>
        </pc:sldMkLst>
        <pc:spChg chg="mod">
          <ac:chgData name="Karolyn Feliciani" userId="4076af5d-4c02-40b8-bc9d-56f6c404e751" providerId="ADAL" clId="{F86E3903-5DD1-40E4-A5DF-0A1E4ABDBEEF}" dt="2025-05-01T09:13:28.913" v="25" actId="12"/>
          <ac:spMkLst>
            <pc:docMk/>
            <pc:sldMk cId="505661241" sldId="337"/>
            <ac:spMk id="2" creationId="{00000000-0000-0000-0000-000000000000}"/>
          </ac:spMkLst>
        </pc:spChg>
        <pc:spChg chg="mod">
          <ac:chgData name="Karolyn Feliciani" userId="4076af5d-4c02-40b8-bc9d-56f6c404e751" providerId="ADAL" clId="{F86E3903-5DD1-40E4-A5DF-0A1E4ABDBEEF}" dt="2025-05-01T09:13:18.820" v="24" actId="207"/>
          <ac:spMkLst>
            <pc:docMk/>
            <pc:sldMk cId="505661241" sldId="337"/>
            <ac:spMk id="6" creationId="{00000000-0000-0000-0000-000000000000}"/>
          </ac:spMkLst>
        </pc:spChg>
      </pc:sldChg>
      <pc:sldChg chg="modSp mod">
        <pc:chgData name="Karolyn Feliciani" userId="4076af5d-4c02-40b8-bc9d-56f6c404e751" providerId="ADAL" clId="{F86E3903-5DD1-40E4-A5DF-0A1E4ABDBEEF}" dt="2025-05-01T09:14:04.985" v="33" actId="20577"/>
        <pc:sldMkLst>
          <pc:docMk/>
          <pc:sldMk cId="1542156727" sldId="338"/>
        </pc:sldMkLst>
        <pc:spChg chg="mod">
          <ac:chgData name="Karolyn Feliciani" userId="4076af5d-4c02-40b8-bc9d-56f6c404e751" providerId="ADAL" clId="{F86E3903-5DD1-40E4-A5DF-0A1E4ABDBEEF}" dt="2025-05-01T09:14:04.985" v="33" actId="20577"/>
          <ac:spMkLst>
            <pc:docMk/>
            <pc:sldMk cId="1542156727" sldId="338"/>
            <ac:spMk id="2" creationId="{00000000-0000-0000-0000-000000000000}"/>
          </ac:spMkLst>
        </pc:spChg>
        <pc:spChg chg="mod">
          <ac:chgData name="Karolyn Feliciani" userId="4076af5d-4c02-40b8-bc9d-56f6c404e751" providerId="ADAL" clId="{F86E3903-5DD1-40E4-A5DF-0A1E4ABDBEEF}" dt="2025-05-01T09:13:35.442" v="26" actId="207"/>
          <ac:spMkLst>
            <pc:docMk/>
            <pc:sldMk cId="1542156727" sldId="338"/>
            <ac:spMk id="6" creationId="{00000000-0000-0000-0000-000000000000}"/>
          </ac:spMkLst>
        </pc:spChg>
      </pc:sldChg>
      <pc:sldChg chg="modSp mod">
        <pc:chgData name="Karolyn Feliciani" userId="4076af5d-4c02-40b8-bc9d-56f6c404e751" providerId="ADAL" clId="{F86E3903-5DD1-40E4-A5DF-0A1E4ABDBEEF}" dt="2025-05-01T09:14:36.506" v="37" actId="207"/>
        <pc:sldMkLst>
          <pc:docMk/>
          <pc:sldMk cId="160846399" sldId="340"/>
        </pc:sldMkLst>
        <pc:spChg chg="mod">
          <ac:chgData name="Karolyn Feliciani" userId="4076af5d-4c02-40b8-bc9d-56f6c404e751" providerId="ADAL" clId="{F86E3903-5DD1-40E4-A5DF-0A1E4ABDBEEF}" dt="2025-05-01T09:14:33.429" v="36" actId="12"/>
          <ac:spMkLst>
            <pc:docMk/>
            <pc:sldMk cId="160846399" sldId="340"/>
            <ac:spMk id="2" creationId="{00000000-0000-0000-0000-000000000000}"/>
          </ac:spMkLst>
        </pc:spChg>
        <pc:spChg chg="mod">
          <ac:chgData name="Karolyn Feliciani" userId="4076af5d-4c02-40b8-bc9d-56f6c404e751" providerId="ADAL" clId="{F86E3903-5DD1-40E4-A5DF-0A1E4ABDBEEF}" dt="2025-05-01T09:14:36.506" v="37" actId="207"/>
          <ac:spMkLst>
            <pc:docMk/>
            <pc:sldMk cId="160846399" sldId="340"/>
            <ac:spMk id="6" creationId="{00000000-0000-0000-0000-000000000000}"/>
          </ac:spMkLst>
        </pc:spChg>
      </pc:sldChg>
      <pc:sldChg chg="modSp mod">
        <pc:chgData name="Karolyn Feliciani" userId="4076af5d-4c02-40b8-bc9d-56f6c404e751" providerId="ADAL" clId="{F86E3903-5DD1-40E4-A5DF-0A1E4ABDBEEF}" dt="2025-05-01T09:14:49.226" v="39" actId="12"/>
        <pc:sldMkLst>
          <pc:docMk/>
          <pc:sldMk cId="2136246682" sldId="341"/>
        </pc:sldMkLst>
        <pc:spChg chg="mod">
          <ac:chgData name="Karolyn Feliciani" userId="4076af5d-4c02-40b8-bc9d-56f6c404e751" providerId="ADAL" clId="{F86E3903-5DD1-40E4-A5DF-0A1E4ABDBEEF}" dt="2025-05-01T09:14:49.226" v="39" actId="12"/>
          <ac:spMkLst>
            <pc:docMk/>
            <pc:sldMk cId="2136246682" sldId="341"/>
            <ac:spMk id="2" creationId="{00000000-0000-0000-0000-000000000000}"/>
          </ac:spMkLst>
        </pc:spChg>
        <pc:spChg chg="mod">
          <ac:chgData name="Karolyn Feliciani" userId="4076af5d-4c02-40b8-bc9d-56f6c404e751" providerId="ADAL" clId="{F86E3903-5DD1-40E4-A5DF-0A1E4ABDBEEF}" dt="2025-05-01T09:14:40.949" v="38" actId="207"/>
          <ac:spMkLst>
            <pc:docMk/>
            <pc:sldMk cId="2136246682" sldId="341"/>
            <ac:spMk id="6" creationId="{00000000-0000-0000-0000-000000000000}"/>
          </ac:spMkLst>
        </pc:spChg>
      </pc:sldChg>
      <pc:sldChg chg="modSp mod">
        <pc:chgData name="Karolyn Feliciani" userId="4076af5d-4c02-40b8-bc9d-56f6c404e751" providerId="ADAL" clId="{F86E3903-5DD1-40E4-A5DF-0A1E4ABDBEEF}" dt="2025-05-01T09:14:21.510" v="35" actId="12"/>
        <pc:sldMkLst>
          <pc:docMk/>
          <pc:sldMk cId="2968280785" sldId="349"/>
        </pc:sldMkLst>
        <pc:spChg chg="mod">
          <ac:chgData name="Karolyn Feliciani" userId="4076af5d-4c02-40b8-bc9d-56f6c404e751" providerId="ADAL" clId="{F86E3903-5DD1-40E4-A5DF-0A1E4ABDBEEF}" dt="2025-05-01T09:14:21.510" v="35" actId="12"/>
          <ac:spMkLst>
            <pc:docMk/>
            <pc:sldMk cId="2968280785" sldId="349"/>
            <ac:spMk id="2" creationId="{00000000-0000-0000-0000-000000000000}"/>
          </ac:spMkLst>
        </pc:spChg>
        <pc:spChg chg="mod">
          <ac:chgData name="Karolyn Feliciani" userId="4076af5d-4c02-40b8-bc9d-56f6c404e751" providerId="ADAL" clId="{F86E3903-5DD1-40E4-A5DF-0A1E4ABDBEEF}" dt="2025-05-01T09:14:12.608" v="34" actId="207"/>
          <ac:spMkLst>
            <pc:docMk/>
            <pc:sldMk cId="2968280785" sldId="349"/>
            <ac:spMk id="6" creationId="{00000000-0000-0000-0000-000000000000}"/>
          </ac:spMkLst>
        </pc:spChg>
      </pc:sldChg>
      <pc:sldChg chg="modSp add mod">
        <pc:chgData name="Karolyn Feliciani" userId="4076af5d-4c02-40b8-bc9d-56f6c404e751" providerId="ADAL" clId="{F86E3903-5DD1-40E4-A5DF-0A1E4ABDBEEF}" dt="2025-05-01T09:12:08.769" v="19" actId="20577"/>
        <pc:sldMkLst>
          <pc:docMk/>
          <pc:sldMk cId="3830319540" sldId="350"/>
        </pc:sldMkLst>
        <pc:spChg chg="mod">
          <ac:chgData name="Karolyn Feliciani" userId="4076af5d-4c02-40b8-bc9d-56f6c404e751" providerId="ADAL" clId="{F86E3903-5DD1-40E4-A5DF-0A1E4ABDBEEF}" dt="2025-05-01T09:12:08.769" v="19" actId="20577"/>
          <ac:spMkLst>
            <pc:docMk/>
            <pc:sldMk cId="3830319540" sldId="35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19/06/2025</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146582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5386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18569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124167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105280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19/06/2025</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19/06/2025</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Scenario lesson</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Understanding business activity</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Cambridge IGCSE</a:t>
            </a:r>
            <a:r>
              <a:rPr kumimoji="0" lang="en-GB" sz="2600" b="0" i="0" u="none" strike="noStrike" kern="1200" cap="none" spc="0" normalizeH="0" baseline="3000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IGCSE (9–1)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Business 0264</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0774</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Cambridge O Level</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Business 7081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58906" y="462545"/>
            <a:ext cx="2883752" cy="650471"/>
          </a:xfrm>
          <a:prstGeom prst="rect">
            <a:avLst/>
          </a:prstGeom>
        </p:spPr>
      </p:pic>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383031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Arial" panose="020B0604020202020204" pitchFamily="34" charset="0"/>
                <a:cs typeface="Arial" panose="020B0604020202020204" pitchFamily="34" charset="0"/>
              </a:rPr>
              <a:t>Scenario</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785652"/>
          </a:xfrm>
          <a:prstGeom prst="rect">
            <a:avLst/>
          </a:prstGeom>
          <a:noFill/>
        </p:spPr>
        <p:txBody>
          <a:bodyPr wrap="square" rtlCol="0">
            <a:spAutoFit/>
          </a:bodyPr>
          <a:lstStyle/>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Jane has always been creative and has enjoyed making cosmetic and skin care products for her own use for some time now.</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Two years ago she was inspired by an entrepreneur who had turned a hobby into a small business.  </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After several months of planning and market research she set up ‘The Natural World’ as a sole trader.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lgn="ctr"/>
            <a:r>
              <a:rPr lang="en-GB" sz="2400" dirty="0">
                <a:solidFill>
                  <a:srgbClr val="D74120"/>
                </a:solidFill>
                <a:latin typeface="Arial" panose="020B0604020202020204" pitchFamily="34" charset="0"/>
                <a:cs typeface="Arial" panose="020B0604020202020204" pitchFamily="34" charset="0"/>
              </a:rPr>
              <a:t>To develop and expand her new business, Jane has some important decisions to make and she would like your help.</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71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How it works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4893647"/>
          </a:xfrm>
          <a:prstGeom prst="rect">
            <a:avLst/>
          </a:prstGeom>
          <a:noFill/>
        </p:spPr>
        <p:txBody>
          <a:bodyPr wrap="square" rtlCol="0">
            <a:spAutoFit/>
          </a:bodyPr>
          <a:lstStyle/>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working in teams of three.</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Each team member will take on a team role.</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In this part of the </a:t>
            </a:r>
            <a:r>
              <a:rPr lang="en-GB" sz="2400">
                <a:latin typeface="Arial" panose="020B0604020202020204" pitchFamily="34" charset="0"/>
                <a:cs typeface="Arial" panose="020B0604020202020204" pitchFamily="34" charset="0"/>
              </a:rPr>
              <a:t>activity you will </a:t>
            </a:r>
            <a:r>
              <a:rPr lang="en-GB" sz="2400" dirty="0">
                <a:latin typeface="Arial" panose="020B0604020202020204" pitchFamily="34" charset="0"/>
                <a:cs typeface="Arial" panose="020B0604020202020204" pitchFamily="34" charset="0"/>
              </a:rPr>
              <a:t>see ten scenarios. You will need to work as a team to choose the best solution for Jane.</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have 1 minute and 30 seconds to discuss and make your decision with your team.</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Your decisions will be scored and you will receive revenue from each one. You will get $15 for the best decision, $10 for a suitable decision and $5 for a weak decision.</a:t>
            </a:r>
          </a:p>
          <a:p>
            <a:pPr marL="342900" indent="-342900">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There will then be a debrief to feedback and discuss decisions as a class.</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final activity will be an individual task where you will you be justifying the decisions your team made independently.</a:t>
            </a:r>
          </a:p>
        </p:txBody>
      </p:sp>
    </p:spTree>
    <p:extLst>
      <p:ext uri="{BB962C8B-B14F-4D97-AF65-F5344CB8AC3E}">
        <p14:creationId xmlns:p14="http://schemas.microsoft.com/office/powerpoint/2010/main" val="50566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Roles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785652"/>
          </a:xfrm>
          <a:prstGeom prst="rect">
            <a:avLst/>
          </a:prstGeom>
          <a:noFill/>
        </p:spPr>
        <p:txBody>
          <a:bodyPr wrap="square" rtlCol="0">
            <a:spAutoFit/>
          </a:bodyPr>
          <a:lstStyle/>
          <a:p>
            <a:pPr marL="342900" indent="-342900">
              <a:buClr>
                <a:srgbClr val="D74120"/>
              </a:buClr>
              <a:buFont typeface="Arial" panose="020B0604020202020204" pitchFamily="34" charset="0"/>
              <a:buChar char="•"/>
            </a:pPr>
            <a:r>
              <a:rPr lang="en-GB" sz="2400" b="1" dirty="0">
                <a:solidFill>
                  <a:srgbClr val="D74120"/>
                </a:solidFill>
                <a:latin typeface="Arial" panose="020B0604020202020204" pitchFamily="34" charset="0"/>
                <a:cs typeface="Arial" panose="020B0604020202020204" pitchFamily="34" charset="0"/>
              </a:rPr>
              <a:t>Recorder</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records each scenario on the grid sheet as they appear on the interactive video</a:t>
            </a:r>
          </a:p>
          <a:p>
            <a:pPr marL="342900" indent="-342900">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D74120"/>
              </a:buClr>
              <a:buFont typeface="Arial" panose="020B0604020202020204" pitchFamily="34" charset="0"/>
              <a:buChar char="•"/>
            </a:pPr>
            <a:r>
              <a:rPr lang="en-GB" sz="2400" b="1" dirty="0">
                <a:solidFill>
                  <a:srgbClr val="D74120"/>
                </a:solidFill>
                <a:latin typeface="Arial" panose="020B0604020202020204" pitchFamily="34" charset="0"/>
                <a:cs typeface="Arial" panose="020B0604020202020204" pitchFamily="34" charset="0"/>
              </a:rPr>
              <a:t>Key term checker</a:t>
            </a:r>
            <a:r>
              <a:rPr lang="en-GB" sz="2400" dirty="0">
                <a:solidFill>
                  <a:srgbClr val="D7412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is responsible for checking that all team members are confident with any key terms linked to each scenario (use key term sheet for support)</a:t>
            </a:r>
          </a:p>
          <a:p>
            <a:pPr marL="342900" indent="-342900">
              <a:buClr>
                <a:srgbClr val="D74120"/>
              </a:buClr>
              <a:buFont typeface="Arial" panose="020B0604020202020204" pitchFamily="34" charset="0"/>
              <a:buChar char="•"/>
            </a:pPr>
            <a:endParaRPr lang="en-GB" sz="2400" b="1" dirty="0">
              <a:solidFill>
                <a:srgbClr val="EA5B0C"/>
              </a:solidFill>
              <a:latin typeface="Arial" panose="020B0604020202020204" pitchFamily="34" charset="0"/>
              <a:cs typeface="Arial" panose="020B0604020202020204" pitchFamily="34" charset="0"/>
            </a:endParaRPr>
          </a:p>
          <a:p>
            <a:pPr marL="342900" indent="-342900">
              <a:buClr>
                <a:srgbClr val="D74120"/>
              </a:buClr>
              <a:buFont typeface="Arial" panose="020B0604020202020204" pitchFamily="34" charset="0"/>
              <a:buChar char="•"/>
            </a:pPr>
            <a:r>
              <a:rPr lang="en-GB" sz="2400" b="1" dirty="0">
                <a:solidFill>
                  <a:srgbClr val="D74120"/>
                </a:solidFill>
                <a:latin typeface="Arial" panose="020B0604020202020204" pitchFamily="34" charset="0"/>
                <a:cs typeface="Arial" panose="020B0604020202020204" pitchFamily="34" charset="0"/>
              </a:rPr>
              <a:t>Response coordinator</a:t>
            </a:r>
            <a:r>
              <a:rPr lang="en-GB" sz="2400" dirty="0">
                <a:solidFill>
                  <a:srgbClr val="D7412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coordinates the discussed responses of the team for each scenario and is responsible for recording the team’s final decision for each scenario on the sheet provided and taking it to their teacher.</a:t>
            </a:r>
          </a:p>
        </p:txBody>
      </p:sp>
    </p:spTree>
    <p:extLst>
      <p:ext uri="{BB962C8B-B14F-4D97-AF65-F5344CB8AC3E}">
        <p14:creationId xmlns:p14="http://schemas.microsoft.com/office/powerpoint/2010/main" val="154215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Are you ready?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569660"/>
          </a:xfrm>
          <a:prstGeom prst="rect">
            <a:avLst/>
          </a:prstGeom>
          <a:noFill/>
        </p:spPr>
        <p:txBody>
          <a:bodyPr wrap="square" rtlCol="0">
            <a:spAutoFit/>
          </a:bodyPr>
          <a:lstStyle/>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Check you have everything you need and understand your role and what you need to do.</a:t>
            </a:r>
          </a:p>
          <a:p>
            <a:pPr marL="342900" indent="-342900">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Once the video begins playing you will not have time to stop and ask questions.</a:t>
            </a:r>
          </a:p>
        </p:txBody>
      </p:sp>
    </p:spTree>
    <p:extLst>
      <p:ext uri="{BB962C8B-B14F-4D97-AF65-F5344CB8AC3E}">
        <p14:creationId xmlns:p14="http://schemas.microsoft.com/office/powerpoint/2010/main" val="296828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Debrief</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554545"/>
          </a:xfrm>
          <a:prstGeom prst="rect">
            <a:avLst/>
          </a:prstGeom>
          <a:noFill/>
        </p:spPr>
        <p:txBody>
          <a:bodyPr wrap="square" rtlCol="0">
            <a:spAutoFit/>
          </a:bodyPr>
          <a:lstStyle/>
          <a:p>
            <a:pPr marL="342900" indent="-3429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We are now going to discuss some of your decisions.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Be prepared to give feedback on the following areas: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how you came to your decisions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what you did to work out the advantages and disadvantages for each choice</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how Jane’s business context influenced the decisions you made.</a:t>
            </a:r>
          </a:p>
        </p:txBody>
      </p:sp>
    </p:spTree>
    <p:extLst>
      <p:ext uri="{BB962C8B-B14F-4D97-AF65-F5344CB8AC3E}">
        <p14:creationId xmlns:p14="http://schemas.microsoft.com/office/powerpoint/2010/main" val="16084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354217"/>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It is now your chance to work individually to record the justifications for your team decisions.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Use the worksheet to record these.</a:t>
            </a:r>
          </a:p>
        </p:txBody>
      </p:sp>
    </p:spTree>
    <p:extLst>
      <p:ext uri="{BB962C8B-B14F-4D97-AF65-F5344CB8AC3E}">
        <p14:creationId xmlns:p14="http://schemas.microsoft.com/office/powerpoint/2010/main" val="2136246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7VPTP7ZE6X33-1933993375-2049</_dlc_DocId>
    <_dlc_DocIdUrl xmlns="9ad1216b-cdc1-40e2-a0c2-94597fd44697">
      <Url>https://cambridgeorg.sharepoint.com/sites/cie/education/pd/Curriculum_Support/_layouts/15/DocIdRedir.aspx?ID=7VPTP7ZE6X33-1933993375-2049</Url>
      <Description>7VPTP7ZE6X33-1933993375-2049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43F9FE-F7F7-45E9-A1EB-01538ABA081D}">
  <ds:schemaRefs>
    <ds:schemaRef ds:uri="http://www.w3.org/XML/1998/namespace"/>
    <ds:schemaRef ds:uri="http://schemas.microsoft.com/office/infopath/2007/PartnerControls"/>
    <ds:schemaRef ds:uri="3fcf4a81-aca0-43b6-bff7-87efdc296efa"/>
    <ds:schemaRef ds:uri="http://purl.org/dc/dcmitype/"/>
    <ds:schemaRef ds:uri="http://purl.org/dc/terms/"/>
    <ds:schemaRef ds:uri="http://schemas.microsoft.com/office/2006/metadata/properties"/>
    <ds:schemaRef ds:uri="http://schemas.microsoft.com/office/2006/documentManagement/types"/>
    <ds:schemaRef ds:uri="9ad1216b-cdc1-40e2-a0c2-94597fd44697"/>
    <ds:schemaRef ds:uri="http://purl.org/dc/elements/1.1/"/>
    <ds:schemaRef ds:uri="http://schemas.openxmlformats.org/package/2006/metadata/core-properties"/>
    <ds:schemaRef ds:uri="7424b78e-8606-4fd1-9a19-b6b90bbc0a1b"/>
  </ds:schemaRefs>
</ds:datastoreItem>
</file>

<file path=customXml/itemProps2.xml><?xml version="1.0" encoding="utf-8"?>
<ds:datastoreItem xmlns:ds="http://schemas.openxmlformats.org/officeDocument/2006/customXml" ds:itemID="{E421E007-A264-4BC2-B8EF-11BE444887C4}">
  <ds:schemaRefs>
    <ds:schemaRef ds:uri="http://schemas.microsoft.com/sharepoint/v3/contenttype/forms"/>
  </ds:schemaRefs>
</ds:datastoreItem>
</file>

<file path=customXml/itemProps3.xml><?xml version="1.0" encoding="utf-8"?>
<ds:datastoreItem xmlns:ds="http://schemas.openxmlformats.org/officeDocument/2006/customXml" ds:itemID="{736B21D0-E7C9-4955-9CE2-93D3A6103C71}">
  <ds:schemaRefs>
    <ds:schemaRef ds:uri="http://schemas.microsoft.com/sharepoint/events"/>
  </ds:schemaRefs>
</ds:datastoreItem>
</file>

<file path=customXml/itemProps4.xml><?xml version="1.0" encoding="utf-8"?>
<ds:datastoreItem xmlns:ds="http://schemas.openxmlformats.org/officeDocument/2006/customXml" ds:itemID="{BB778D9D-B500-4A01-89B7-E72133F99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9889</TotalTime>
  <Words>458</Words>
  <Application>Microsoft Office PowerPoint</Application>
  <PresentationFormat>Widescreen</PresentationFormat>
  <Paragraphs>46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Bliss Pro Regular</vt:lpstr>
      <vt:lpstr>Calibri</vt:lpstr>
      <vt:lpstr>Calibri Light</vt:lpstr>
      <vt:lpstr>Value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Karolyn Feliciani</cp:lastModifiedBy>
  <cp:revision>121</cp:revision>
  <cp:lastPrinted>2018-01-14T21:28:16Z</cp:lastPrinted>
  <dcterms:created xsi:type="dcterms:W3CDTF">2018-01-14T21:11:47Z</dcterms:created>
  <dcterms:modified xsi:type="dcterms:W3CDTF">2025-06-19T08:34:18Z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3ec44ad3-ec87-4efa-a7c8-31b2824b6b48</vt:lpwstr>
  </property>
  <property fmtid="{D5CDD505-2E9C-101B-9397-08002B2CF9AE}" pid="4" name="MediaServiceImageTags">
    <vt:lpwstr/>
  </property>
</Properties>
</file>