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84" r:id="rId6"/>
    <p:sldMasterId id="2147483739" r:id="rId7"/>
  </p:sldMasterIdLst>
  <p:sldIdLst>
    <p:sldId id="304" r:id="rId8"/>
    <p:sldId id="260" r:id="rId9"/>
    <p:sldId id="261" r:id="rId10"/>
    <p:sldId id="267" r:id="rId11"/>
    <p:sldId id="315" r:id="rId12"/>
    <p:sldId id="257" r:id="rId13"/>
    <p:sldId id="258" r:id="rId14"/>
    <p:sldId id="259" r:id="rId15"/>
    <p:sldId id="262" r:id="rId16"/>
    <p:sldId id="263" r:id="rId17"/>
    <p:sldId id="264" r:id="rId18"/>
    <p:sldId id="265" r:id="rId19"/>
    <p:sldId id="266" r:id="rId20"/>
    <p:sldId id="268" r:id="rId21"/>
    <p:sldId id="269" r:id="rId22"/>
    <p:sldId id="270" r:id="rId23"/>
    <p:sldId id="271" r:id="rId24"/>
    <p:sldId id="272" r:id="rId25"/>
    <p:sldId id="273" r:id="rId26"/>
    <p:sldId id="274" r:id="rId27"/>
    <p:sldId id="275" r:id="rId28"/>
    <p:sldId id="276" r:id="rId29"/>
    <p:sldId id="277" r:id="rId30"/>
    <p:sldId id="27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09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11" d="100"/>
          <a:sy n="111" d="100"/>
        </p:scale>
        <p:origin x="30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yn Feliciani" userId="4076af5d-4c02-40b8-bc9d-56f6c404e751" providerId="ADAL" clId="{8B2CCB7D-5049-4A78-86B5-363DE994085C}"/>
    <pc:docChg chg="undo custSel modSld">
      <pc:chgData name="Karolyn Feliciani" userId="4076af5d-4c02-40b8-bc9d-56f6c404e751" providerId="ADAL" clId="{8B2CCB7D-5049-4A78-86B5-363DE994085C}" dt="2026-04-20T09:10:24.561" v="292" actId="20577"/>
      <pc:docMkLst>
        <pc:docMk/>
      </pc:docMkLst>
      <pc:sldChg chg="modSp mod">
        <pc:chgData name="Karolyn Feliciani" userId="4076af5d-4c02-40b8-bc9d-56f6c404e751" providerId="ADAL" clId="{8B2CCB7D-5049-4A78-86B5-363DE994085C}" dt="2026-04-20T08:56:03.140" v="252" actId="14100"/>
        <pc:sldMkLst>
          <pc:docMk/>
          <pc:sldMk cId="611060671" sldId="257"/>
        </pc:sldMkLst>
        <pc:spChg chg="mod">
          <ac:chgData name="Karolyn Feliciani" userId="4076af5d-4c02-40b8-bc9d-56f6c404e751" providerId="ADAL" clId="{8B2CCB7D-5049-4A78-86B5-363DE994085C}" dt="2026-04-20T08:56:03.140" v="252" actId="14100"/>
          <ac:spMkLst>
            <pc:docMk/>
            <pc:sldMk cId="611060671" sldId="257"/>
            <ac:spMk id="3" creationId="{C5D720BE-8D11-ACCE-13F5-0AEEBF1475FF}"/>
          </ac:spMkLst>
        </pc:spChg>
        <pc:spChg chg="mod">
          <ac:chgData name="Karolyn Feliciani" userId="4076af5d-4c02-40b8-bc9d-56f6c404e751" providerId="ADAL" clId="{8B2CCB7D-5049-4A78-86B5-363DE994085C}" dt="2026-04-20T08:55:57.476" v="251" actId="1076"/>
          <ac:spMkLst>
            <pc:docMk/>
            <pc:sldMk cId="611060671" sldId="257"/>
            <ac:spMk id="7" creationId="{F8ED58B2-E418-7314-D4C7-96C6E1F48D9E}"/>
          </ac:spMkLst>
        </pc:spChg>
      </pc:sldChg>
      <pc:sldChg chg="modSp mod modClrScheme chgLayout">
        <pc:chgData name="Karolyn Feliciani" userId="4076af5d-4c02-40b8-bc9d-56f6c404e751" providerId="ADAL" clId="{8B2CCB7D-5049-4A78-86B5-363DE994085C}" dt="2026-04-20T08:56:17.881" v="253" actId="12"/>
        <pc:sldMkLst>
          <pc:docMk/>
          <pc:sldMk cId="2394785925" sldId="258"/>
        </pc:sldMkLst>
        <pc:spChg chg="mod">
          <ac:chgData name="Karolyn Feliciani" userId="4076af5d-4c02-40b8-bc9d-56f6c404e751" providerId="ADAL" clId="{8B2CCB7D-5049-4A78-86B5-363DE994085C}" dt="2026-04-20T08:19:17.018" v="160" actId="26606"/>
          <ac:spMkLst>
            <pc:docMk/>
            <pc:sldMk cId="2394785925" sldId="258"/>
            <ac:spMk id="2" creationId="{84A8D079-F911-4DFE-A60E-A2DD6D278BE0}"/>
          </ac:spMkLst>
        </pc:spChg>
        <pc:spChg chg="mod ord">
          <ac:chgData name="Karolyn Feliciani" userId="4076af5d-4c02-40b8-bc9d-56f6c404e751" providerId="ADAL" clId="{8B2CCB7D-5049-4A78-86B5-363DE994085C}" dt="2026-04-20T08:56:17.881" v="253" actId="12"/>
          <ac:spMkLst>
            <pc:docMk/>
            <pc:sldMk cId="2394785925" sldId="258"/>
            <ac:spMk id="3" creationId="{DC088EA9-1C61-42EE-1E4C-D0FF768660F9}"/>
          </ac:spMkLst>
        </pc:spChg>
        <pc:picChg chg="mod">
          <ac:chgData name="Karolyn Feliciani" userId="4076af5d-4c02-40b8-bc9d-56f6c404e751" providerId="ADAL" clId="{8B2CCB7D-5049-4A78-86B5-363DE994085C}" dt="2026-04-20T08:19:17.018" v="160" actId="26606"/>
          <ac:picMkLst>
            <pc:docMk/>
            <pc:sldMk cId="2394785925" sldId="258"/>
            <ac:picMk id="2050" creationId="{9475AD8B-F958-C1D3-8B2D-CDF744DA313F}"/>
          </ac:picMkLst>
        </pc:picChg>
      </pc:sldChg>
      <pc:sldChg chg="modSp mod">
        <pc:chgData name="Karolyn Feliciani" userId="4076af5d-4c02-40b8-bc9d-56f6c404e751" providerId="ADAL" clId="{8B2CCB7D-5049-4A78-86B5-363DE994085C}" dt="2026-04-20T08:56:36.204" v="255" actId="1076"/>
        <pc:sldMkLst>
          <pc:docMk/>
          <pc:sldMk cId="2806835761" sldId="259"/>
        </pc:sldMkLst>
        <pc:spChg chg="mod">
          <ac:chgData name="Karolyn Feliciani" userId="4076af5d-4c02-40b8-bc9d-56f6c404e751" providerId="ADAL" clId="{8B2CCB7D-5049-4A78-86B5-363DE994085C}" dt="2026-04-20T08:56:36.204" v="255" actId="1076"/>
          <ac:spMkLst>
            <pc:docMk/>
            <pc:sldMk cId="2806835761" sldId="259"/>
            <ac:spMk id="3" creationId="{C922665A-F0E7-3883-CAC7-9005E37B3885}"/>
          </ac:spMkLst>
        </pc:spChg>
      </pc:sldChg>
      <pc:sldChg chg="modSp mod modClrScheme chgLayout">
        <pc:chgData name="Karolyn Feliciani" userId="4076af5d-4c02-40b8-bc9d-56f6c404e751" providerId="ADAL" clId="{8B2CCB7D-5049-4A78-86B5-363DE994085C}" dt="2026-04-20T08:18:38.856" v="157" actId="26606"/>
        <pc:sldMkLst>
          <pc:docMk/>
          <pc:sldMk cId="379581550" sldId="260"/>
        </pc:sldMkLst>
        <pc:spChg chg="mod ord">
          <ac:chgData name="Karolyn Feliciani" userId="4076af5d-4c02-40b8-bc9d-56f6c404e751" providerId="ADAL" clId="{8B2CCB7D-5049-4A78-86B5-363DE994085C}" dt="2026-04-20T08:18:38.856" v="157" actId="26606"/>
          <ac:spMkLst>
            <pc:docMk/>
            <pc:sldMk cId="379581550" sldId="260"/>
            <ac:spMk id="2" creationId="{6A42399B-A7BD-65AB-0049-B3740CEA4930}"/>
          </ac:spMkLst>
        </pc:spChg>
        <pc:spChg chg="mod">
          <ac:chgData name="Karolyn Feliciani" userId="4076af5d-4c02-40b8-bc9d-56f6c404e751" providerId="ADAL" clId="{8B2CCB7D-5049-4A78-86B5-363DE994085C}" dt="2026-04-20T08:18:38.856" v="157" actId="26606"/>
          <ac:spMkLst>
            <pc:docMk/>
            <pc:sldMk cId="379581550" sldId="260"/>
            <ac:spMk id="3" creationId="{684FDD99-E4CF-B8AB-B238-DE828C9BD14B}"/>
          </ac:spMkLst>
        </pc:spChg>
        <pc:picChg chg="mod">
          <ac:chgData name="Karolyn Feliciani" userId="4076af5d-4c02-40b8-bc9d-56f6c404e751" providerId="ADAL" clId="{8B2CCB7D-5049-4A78-86B5-363DE994085C}" dt="2026-04-20T08:18:38.856" v="157" actId="26606"/>
          <ac:picMkLst>
            <pc:docMk/>
            <pc:sldMk cId="379581550" sldId="260"/>
            <ac:picMk id="5" creationId="{1C175F63-3479-7B07-6549-090629C7D313}"/>
          </ac:picMkLst>
        </pc:picChg>
      </pc:sldChg>
      <pc:sldChg chg="modSp mod modClrScheme chgLayout">
        <pc:chgData name="Karolyn Feliciani" userId="4076af5d-4c02-40b8-bc9d-56f6c404e751" providerId="ADAL" clId="{8B2CCB7D-5049-4A78-86B5-363DE994085C}" dt="2026-04-20T08:18:47.818" v="158" actId="26606"/>
        <pc:sldMkLst>
          <pc:docMk/>
          <pc:sldMk cId="2940158890" sldId="261"/>
        </pc:sldMkLst>
        <pc:spChg chg="mod">
          <ac:chgData name="Karolyn Feliciani" userId="4076af5d-4c02-40b8-bc9d-56f6c404e751" providerId="ADAL" clId="{8B2CCB7D-5049-4A78-86B5-363DE994085C}" dt="2026-04-20T08:18:47.818" v="158" actId="26606"/>
          <ac:spMkLst>
            <pc:docMk/>
            <pc:sldMk cId="2940158890" sldId="261"/>
            <ac:spMk id="2" creationId="{E3B6CE9D-D106-96EA-01C3-258823ACB098}"/>
          </ac:spMkLst>
        </pc:spChg>
        <pc:spChg chg="mod ord">
          <ac:chgData name="Karolyn Feliciani" userId="4076af5d-4c02-40b8-bc9d-56f6c404e751" providerId="ADAL" clId="{8B2CCB7D-5049-4A78-86B5-363DE994085C}" dt="2026-04-20T08:18:47.818" v="158" actId="26606"/>
          <ac:spMkLst>
            <pc:docMk/>
            <pc:sldMk cId="2940158890" sldId="261"/>
            <ac:spMk id="3" creationId="{7F7D2DB8-DF8D-4AF6-64D5-15D3A9A225C0}"/>
          </ac:spMkLst>
        </pc:spChg>
        <pc:picChg chg="mod">
          <ac:chgData name="Karolyn Feliciani" userId="4076af5d-4c02-40b8-bc9d-56f6c404e751" providerId="ADAL" clId="{8B2CCB7D-5049-4A78-86B5-363DE994085C}" dt="2026-04-20T08:18:47.818" v="158" actId="26606"/>
          <ac:picMkLst>
            <pc:docMk/>
            <pc:sldMk cId="2940158890" sldId="261"/>
            <ac:picMk id="1026" creationId="{FA608554-52C6-C4BA-EB5A-D5FCE300EE6B}"/>
          </ac:picMkLst>
        </pc:picChg>
      </pc:sldChg>
      <pc:sldChg chg="modSp mod modClrScheme chgLayout">
        <pc:chgData name="Karolyn Feliciani" userId="4076af5d-4c02-40b8-bc9d-56f6c404e751" providerId="ADAL" clId="{8B2CCB7D-5049-4A78-86B5-363DE994085C}" dt="2026-04-20T08:19:27.696" v="161" actId="26606"/>
        <pc:sldMkLst>
          <pc:docMk/>
          <pc:sldMk cId="3676250597" sldId="262"/>
        </pc:sldMkLst>
        <pc:spChg chg="mod ord">
          <ac:chgData name="Karolyn Feliciani" userId="4076af5d-4c02-40b8-bc9d-56f6c404e751" providerId="ADAL" clId="{8B2CCB7D-5049-4A78-86B5-363DE994085C}" dt="2026-04-20T08:19:27.696" v="161" actId="26606"/>
          <ac:spMkLst>
            <pc:docMk/>
            <pc:sldMk cId="3676250597" sldId="262"/>
            <ac:spMk id="2" creationId="{E2E2A83C-F9B5-ECFA-EA50-E8C832B5D99A}"/>
          </ac:spMkLst>
        </pc:spChg>
        <pc:spChg chg="mod">
          <ac:chgData name="Karolyn Feliciani" userId="4076af5d-4c02-40b8-bc9d-56f6c404e751" providerId="ADAL" clId="{8B2CCB7D-5049-4A78-86B5-363DE994085C}" dt="2026-04-20T08:19:27.696" v="161" actId="26606"/>
          <ac:spMkLst>
            <pc:docMk/>
            <pc:sldMk cId="3676250597" sldId="262"/>
            <ac:spMk id="3" creationId="{36E1B10D-6D17-37C8-61F8-11395C203F61}"/>
          </ac:spMkLst>
        </pc:spChg>
        <pc:picChg chg="mod">
          <ac:chgData name="Karolyn Feliciani" userId="4076af5d-4c02-40b8-bc9d-56f6c404e751" providerId="ADAL" clId="{8B2CCB7D-5049-4A78-86B5-363DE994085C}" dt="2026-04-20T08:19:27.696" v="161" actId="26606"/>
          <ac:picMkLst>
            <pc:docMk/>
            <pc:sldMk cId="3676250597" sldId="262"/>
            <ac:picMk id="8" creationId="{09268FDC-9320-469B-A5BB-2BBA5BEDD71C}"/>
          </ac:picMkLst>
        </pc:picChg>
      </pc:sldChg>
      <pc:sldChg chg="modSp mod modClrScheme chgLayout">
        <pc:chgData name="Karolyn Feliciani" userId="4076af5d-4c02-40b8-bc9d-56f6c404e751" providerId="ADAL" clId="{8B2CCB7D-5049-4A78-86B5-363DE994085C}" dt="2026-04-20T08:56:57.549" v="258" actId="14100"/>
        <pc:sldMkLst>
          <pc:docMk/>
          <pc:sldMk cId="126791239" sldId="263"/>
        </pc:sldMkLst>
        <pc:spChg chg="mod">
          <ac:chgData name="Karolyn Feliciani" userId="4076af5d-4c02-40b8-bc9d-56f6c404e751" providerId="ADAL" clId="{8B2CCB7D-5049-4A78-86B5-363DE994085C}" dt="2026-04-20T08:19:37.212" v="162" actId="26606"/>
          <ac:spMkLst>
            <pc:docMk/>
            <pc:sldMk cId="126791239" sldId="263"/>
            <ac:spMk id="2" creationId="{5F5E27BB-915E-4D04-3255-E4662C49C4E6}"/>
          </ac:spMkLst>
        </pc:spChg>
        <pc:spChg chg="mod">
          <ac:chgData name="Karolyn Feliciani" userId="4076af5d-4c02-40b8-bc9d-56f6c404e751" providerId="ADAL" clId="{8B2CCB7D-5049-4A78-86B5-363DE994085C}" dt="2026-04-20T08:56:57.549" v="258" actId="14100"/>
          <ac:spMkLst>
            <pc:docMk/>
            <pc:sldMk cId="126791239" sldId="263"/>
            <ac:spMk id="3" creationId="{9CE19143-0B66-EFAE-FF7C-B28120BA67EF}"/>
          </ac:spMkLst>
        </pc:spChg>
        <pc:picChg chg="mod">
          <ac:chgData name="Karolyn Feliciani" userId="4076af5d-4c02-40b8-bc9d-56f6c404e751" providerId="ADAL" clId="{8B2CCB7D-5049-4A78-86B5-363DE994085C}" dt="2026-04-20T08:19:37.212" v="162" actId="26606"/>
          <ac:picMkLst>
            <pc:docMk/>
            <pc:sldMk cId="126791239" sldId="263"/>
            <ac:picMk id="5" creationId="{3F32669F-D607-321A-A0F8-C048F365C21D}"/>
          </ac:picMkLst>
        </pc:picChg>
      </pc:sldChg>
      <pc:sldChg chg="modSp mod modClrScheme chgLayout">
        <pc:chgData name="Karolyn Feliciani" userId="4076af5d-4c02-40b8-bc9d-56f6c404e751" providerId="ADAL" clId="{8B2CCB7D-5049-4A78-86B5-363DE994085C}" dt="2026-04-20T08:19:43.691" v="163" actId="26606"/>
        <pc:sldMkLst>
          <pc:docMk/>
          <pc:sldMk cId="1045617045" sldId="264"/>
        </pc:sldMkLst>
        <pc:spChg chg="mod ord">
          <ac:chgData name="Karolyn Feliciani" userId="4076af5d-4c02-40b8-bc9d-56f6c404e751" providerId="ADAL" clId="{8B2CCB7D-5049-4A78-86B5-363DE994085C}" dt="2026-04-20T08:19:43.691" v="163" actId="26606"/>
          <ac:spMkLst>
            <pc:docMk/>
            <pc:sldMk cId="1045617045" sldId="264"/>
            <ac:spMk id="2" creationId="{DE2B47F1-A7F1-6841-DEEF-4B4F4EFAE159}"/>
          </ac:spMkLst>
        </pc:spChg>
        <pc:spChg chg="mod">
          <ac:chgData name="Karolyn Feliciani" userId="4076af5d-4c02-40b8-bc9d-56f6c404e751" providerId="ADAL" clId="{8B2CCB7D-5049-4A78-86B5-363DE994085C}" dt="2026-04-20T08:19:43.691" v="163" actId="26606"/>
          <ac:spMkLst>
            <pc:docMk/>
            <pc:sldMk cId="1045617045" sldId="264"/>
            <ac:spMk id="3" creationId="{7CF4973E-A7A8-D531-6AE8-FE4C20E377A8}"/>
          </ac:spMkLst>
        </pc:spChg>
        <pc:picChg chg="mod">
          <ac:chgData name="Karolyn Feliciani" userId="4076af5d-4c02-40b8-bc9d-56f6c404e751" providerId="ADAL" clId="{8B2CCB7D-5049-4A78-86B5-363DE994085C}" dt="2026-04-20T08:19:43.691" v="163" actId="26606"/>
          <ac:picMkLst>
            <pc:docMk/>
            <pc:sldMk cId="1045617045" sldId="264"/>
            <ac:picMk id="5" creationId="{FC1499C6-AF06-E4DC-FB65-D56762044281}"/>
          </ac:picMkLst>
        </pc:picChg>
      </pc:sldChg>
      <pc:sldChg chg="modSp mod">
        <pc:chgData name="Karolyn Feliciani" userId="4076af5d-4c02-40b8-bc9d-56f6c404e751" providerId="ADAL" clId="{8B2CCB7D-5049-4A78-86B5-363DE994085C}" dt="2026-04-20T08:57:12.099" v="260" actId="27636"/>
        <pc:sldMkLst>
          <pc:docMk/>
          <pc:sldMk cId="1538594459" sldId="265"/>
        </pc:sldMkLst>
        <pc:spChg chg="mod">
          <ac:chgData name="Karolyn Feliciani" userId="4076af5d-4c02-40b8-bc9d-56f6c404e751" providerId="ADAL" clId="{8B2CCB7D-5049-4A78-86B5-363DE994085C}" dt="2026-04-20T08:57:12.099" v="260" actId="27636"/>
          <ac:spMkLst>
            <pc:docMk/>
            <pc:sldMk cId="1538594459" sldId="265"/>
            <ac:spMk id="2" creationId="{572F8667-B5AF-CE46-B2D8-4F98CDE103FC}"/>
          </ac:spMkLst>
        </pc:spChg>
        <pc:spChg chg="mod ord">
          <ac:chgData name="Karolyn Feliciani" userId="4076af5d-4c02-40b8-bc9d-56f6c404e751" providerId="ADAL" clId="{8B2CCB7D-5049-4A78-86B5-363DE994085C}" dt="2026-04-20T08:19:51.874" v="166" actId="26606"/>
          <ac:spMkLst>
            <pc:docMk/>
            <pc:sldMk cId="1538594459" sldId="265"/>
            <ac:spMk id="3" creationId="{C7F656F7-D873-9079-0D94-7B3F6B489995}"/>
          </ac:spMkLst>
        </pc:spChg>
        <pc:picChg chg="mod">
          <ac:chgData name="Karolyn Feliciani" userId="4076af5d-4c02-40b8-bc9d-56f6c404e751" providerId="ADAL" clId="{8B2CCB7D-5049-4A78-86B5-363DE994085C}" dt="2026-04-20T08:19:51.874" v="166" actId="26606"/>
          <ac:picMkLst>
            <pc:docMk/>
            <pc:sldMk cId="1538594459" sldId="265"/>
            <ac:picMk id="5" creationId="{53953685-1640-B266-ADD7-AAE12C7959F2}"/>
          </ac:picMkLst>
        </pc:picChg>
      </pc:sldChg>
      <pc:sldChg chg="modSp mod modClrScheme chgLayout">
        <pc:chgData name="Karolyn Feliciani" userId="4076af5d-4c02-40b8-bc9d-56f6c404e751" providerId="ADAL" clId="{8B2CCB7D-5049-4A78-86B5-363DE994085C}" dt="2026-04-20T08:53:44.231" v="240" actId="27636"/>
        <pc:sldMkLst>
          <pc:docMk/>
          <pc:sldMk cId="1482093420" sldId="266"/>
        </pc:sldMkLst>
        <pc:spChg chg="mod">
          <ac:chgData name="Karolyn Feliciani" userId="4076af5d-4c02-40b8-bc9d-56f6c404e751" providerId="ADAL" clId="{8B2CCB7D-5049-4A78-86B5-363DE994085C}" dt="2026-04-20T08:19:57.526" v="167" actId="26606"/>
          <ac:spMkLst>
            <pc:docMk/>
            <pc:sldMk cId="1482093420" sldId="266"/>
            <ac:spMk id="2" creationId="{FC7CA0CB-29AC-381D-9205-A97370E1F7D7}"/>
          </ac:spMkLst>
        </pc:spChg>
        <pc:spChg chg="mod">
          <ac:chgData name="Karolyn Feliciani" userId="4076af5d-4c02-40b8-bc9d-56f6c404e751" providerId="ADAL" clId="{8B2CCB7D-5049-4A78-86B5-363DE994085C}" dt="2026-04-20T08:53:44.231" v="240" actId="27636"/>
          <ac:spMkLst>
            <pc:docMk/>
            <pc:sldMk cId="1482093420" sldId="266"/>
            <ac:spMk id="3" creationId="{4257D9E9-B1D4-7BB9-F715-7A19EE0D3788}"/>
          </ac:spMkLst>
        </pc:spChg>
        <pc:picChg chg="mod ord">
          <ac:chgData name="Karolyn Feliciani" userId="4076af5d-4c02-40b8-bc9d-56f6c404e751" providerId="ADAL" clId="{8B2CCB7D-5049-4A78-86B5-363DE994085C}" dt="2026-04-20T08:19:57.526" v="167" actId="26606"/>
          <ac:picMkLst>
            <pc:docMk/>
            <pc:sldMk cId="1482093420" sldId="266"/>
            <ac:picMk id="10" creationId="{0ABF6BBC-5738-DAC7-B6AA-00E2869F11B8}"/>
          </ac:picMkLst>
        </pc:picChg>
      </pc:sldChg>
      <pc:sldChg chg="modSp mod modClrScheme chgLayout">
        <pc:chgData name="Karolyn Feliciani" userId="4076af5d-4c02-40b8-bc9d-56f6c404e751" providerId="ADAL" clId="{8B2CCB7D-5049-4A78-86B5-363DE994085C}" dt="2026-04-20T08:18:54.345" v="159" actId="26606"/>
        <pc:sldMkLst>
          <pc:docMk/>
          <pc:sldMk cId="4119626686" sldId="267"/>
        </pc:sldMkLst>
        <pc:spChg chg="mod ord">
          <ac:chgData name="Karolyn Feliciani" userId="4076af5d-4c02-40b8-bc9d-56f6c404e751" providerId="ADAL" clId="{8B2CCB7D-5049-4A78-86B5-363DE994085C}" dt="2026-04-20T08:18:54.345" v="159" actId="26606"/>
          <ac:spMkLst>
            <pc:docMk/>
            <pc:sldMk cId="4119626686" sldId="267"/>
            <ac:spMk id="2" creationId="{E3B6CE9D-D106-96EA-01C3-258823ACB098}"/>
          </ac:spMkLst>
        </pc:spChg>
        <pc:spChg chg="mod">
          <ac:chgData name="Karolyn Feliciani" userId="4076af5d-4c02-40b8-bc9d-56f6c404e751" providerId="ADAL" clId="{8B2CCB7D-5049-4A78-86B5-363DE994085C}" dt="2026-04-20T08:18:54.345" v="159" actId="26606"/>
          <ac:spMkLst>
            <pc:docMk/>
            <pc:sldMk cId="4119626686" sldId="267"/>
            <ac:spMk id="3" creationId="{7F7D2DB8-DF8D-4AF6-64D5-15D3A9A225C0}"/>
          </ac:spMkLst>
        </pc:spChg>
        <pc:picChg chg="mod">
          <ac:chgData name="Karolyn Feliciani" userId="4076af5d-4c02-40b8-bc9d-56f6c404e751" providerId="ADAL" clId="{8B2CCB7D-5049-4A78-86B5-363DE994085C}" dt="2026-04-20T08:18:54.345" v="159" actId="26606"/>
          <ac:picMkLst>
            <pc:docMk/>
            <pc:sldMk cId="4119626686" sldId="267"/>
            <ac:picMk id="5" creationId="{F4C6C779-5DBF-CEB0-B93B-8F3E10938F9D}"/>
          </ac:picMkLst>
        </pc:picChg>
      </pc:sldChg>
      <pc:sldChg chg="modSp mod">
        <pc:chgData name="Karolyn Feliciani" userId="4076af5d-4c02-40b8-bc9d-56f6c404e751" providerId="ADAL" clId="{8B2CCB7D-5049-4A78-86B5-363DE994085C}" dt="2026-04-20T08:53:57.745" v="241" actId="12"/>
        <pc:sldMkLst>
          <pc:docMk/>
          <pc:sldMk cId="711697042" sldId="268"/>
        </pc:sldMkLst>
        <pc:spChg chg="mod">
          <ac:chgData name="Karolyn Feliciani" userId="4076af5d-4c02-40b8-bc9d-56f6c404e751" providerId="ADAL" clId="{8B2CCB7D-5049-4A78-86B5-363DE994085C}" dt="2026-04-20T08:53:57.745" v="241" actId="12"/>
          <ac:spMkLst>
            <pc:docMk/>
            <pc:sldMk cId="711697042" sldId="268"/>
            <ac:spMk id="3" creationId="{D31A1E19-3358-5E24-2635-FF7E8A070450}"/>
          </ac:spMkLst>
        </pc:spChg>
      </pc:sldChg>
      <pc:sldChg chg="addSp delSp modSp mod modClrScheme chgLayout">
        <pc:chgData name="Karolyn Feliciani" userId="4076af5d-4c02-40b8-bc9d-56f6c404e751" providerId="ADAL" clId="{8B2CCB7D-5049-4A78-86B5-363DE994085C}" dt="2026-04-20T08:21:07.545" v="189" actId="20577"/>
        <pc:sldMkLst>
          <pc:docMk/>
          <pc:sldMk cId="3088776005" sldId="269"/>
        </pc:sldMkLst>
        <pc:spChg chg="mod">
          <ac:chgData name="Karolyn Feliciani" userId="4076af5d-4c02-40b8-bc9d-56f6c404e751" providerId="ADAL" clId="{8B2CCB7D-5049-4A78-86B5-363DE994085C}" dt="2026-04-20T08:20:28.337" v="174" actId="26606"/>
          <ac:spMkLst>
            <pc:docMk/>
            <pc:sldMk cId="3088776005" sldId="269"/>
            <ac:spMk id="2" creationId="{5EEB3466-10E4-7FA3-47EA-748B711EFC0F}"/>
          </ac:spMkLst>
        </pc:spChg>
        <pc:spChg chg="add del">
          <ac:chgData name="Karolyn Feliciani" userId="4076af5d-4c02-40b8-bc9d-56f6c404e751" providerId="ADAL" clId="{8B2CCB7D-5049-4A78-86B5-363DE994085C}" dt="2026-04-20T08:20:28.337" v="174" actId="26606"/>
          <ac:spMkLst>
            <pc:docMk/>
            <pc:sldMk cId="3088776005" sldId="269"/>
            <ac:spMk id="3" creationId="{BDF93296-16D8-3643-65AB-76ED87E98251}"/>
          </ac:spMkLst>
        </pc:spChg>
        <pc:spChg chg="mod">
          <ac:chgData name="Karolyn Feliciani" userId="4076af5d-4c02-40b8-bc9d-56f6c404e751" providerId="ADAL" clId="{8B2CCB7D-5049-4A78-86B5-363DE994085C}" dt="2026-04-20T08:21:07.545" v="189" actId="20577"/>
          <ac:spMkLst>
            <pc:docMk/>
            <pc:sldMk cId="3088776005" sldId="269"/>
            <ac:spMk id="4" creationId="{31819C01-7DB5-2190-AAC5-C7A3C10D50C6}"/>
          </ac:spMkLst>
        </pc:spChg>
        <pc:spChg chg="add del mod">
          <ac:chgData name="Karolyn Feliciani" userId="4076af5d-4c02-40b8-bc9d-56f6c404e751" providerId="ADAL" clId="{8B2CCB7D-5049-4A78-86B5-363DE994085C}" dt="2026-04-20T08:20:28.324" v="173" actId="26606"/>
          <ac:spMkLst>
            <pc:docMk/>
            <pc:sldMk cId="3088776005" sldId="269"/>
            <ac:spMk id="10" creationId="{BDF93296-16D8-3643-65AB-76ED87E98251}"/>
          </ac:spMkLst>
        </pc:spChg>
        <pc:graphicFrameChg chg="add del mod">
          <ac:chgData name="Karolyn Feliciani" userId="4076af5d-4c02-40b8-bc9d-56f6c404e751" providerId="ADAL" clId="{8B2CCB7D-5049-4A78-86B5-363DE994085C}" dt="2026-04-20T08:20:14.901" v="169" actId="26606"/>
          <ac:graphicFrameMkLst>
            <pc:docMk/>
            <pc:sldMk cId="3088776005" sldId="269"/>
            <ac:graphicFrameMk id="6" creationId="{989CC053-C4E1-65F0-7A9A-F34181759192}"/>
          </ac:graphicFrameMkLst>
        </pc:graphicFrameChg>
        <pc:graphicFrameChg chg="add del mod">
          <ac:chgData name="Karolyn Feliciani" userId="4076af5d-4c02-40b8-bc9d-56f6c404e751" providerId="ADAL" clId="{8B2CCB7D-5049-4A78-86B5-363DE994085C}" dt="2026-04-20T08:20:22.533" v="171" actId="26606"/>
          <ac:graphicFrameMkLst>
            <pc:docMk/>
            <pc:sldMk cId="3088776005" sldId="269"/>
            <ac:graphicFrameMk id="8" creationId="{85609F99-1882-FC99-9142-0723DF5E1C06}"/>
          </ac:graphicFrameMkLst>
        </pc:graphicFrameChg>
        <pc:graphicFrameChg chg="add mod modGraphic">
          <ac:chgData name="Karolyn Feliciani" userId="4076af5d-4c02-40b8-bc9d-56f6c404e751" providerId="ADAL" clId="{8B2CCB7D-5049-4A78-86B5-363DE994085C}" dt="2026-04-20T08:20:35.052" v="175" actId="20577"/>
          <ac:graphicFrameMkLst>
            <pc:docMk/>
            <pc:sldMk cId="3088776005" sldId="269"/>
            <ac:graphicFrameMk id="12" creationId="{AF2E2CFC-8677-D56A-8227-5FC886DE20E3}"/>
          </ac:graphicFrameMkLst>
        </pc:graphicFrameChg>
      </pc:sldChg>
      <pc:sldChg chg="modSp mod modClrScheme chgLayout">
        <pc:chgData name="Karolyn Feliciani" userId="4076af5d-4c02-40b8-bc9d-56f6c404e751" providerId="ADAL" clId="{8B2CCB7D-5049-4A78-86B5-363DE994085C}" dt="2026-04-20T08:58:00.161" v="265" actId="1076"/>
        <pc:sldMkLst>
          <pc:docMk/>
          <pc:sldMk cId="992973127" sldId="270"/>
        </pc:sldMkLst>
        <pc:spChg chg="mod">
          <ac:chgData name="Karolyn Feliciani" userId="4076af5d-4c02-40b8-bc9d-56f6c404e751" providerId="ADAL" clId="{8B2CCB7D-5049-4A78-86B5-363DE994085C}" dt="2026-04-20T08:20:46.345" v="176" actId="26606"/>
          <ac:spMkLst>
            <pc:docMk/>
            <pc:sldMk cId="992973127" sldId="270"/>
            <ac:spMk id="2" creationId="{E068B906-1873-DBF8-5A3C-173848E548E5}"/>
          </ac:spMkLst>
        </pc:spChg>
        <pc:spChg chg="mod">
          <ac:chgData name="Karolyn Feliciani" userId="4076af5d-4c02-40b8-bc9d-56f6c404e751" providerId="ADAL" clId="{8B2CCB7D-5049-4A78-86B5-363DE994085C}" dt="2026-04-20T08:20:56.218" v="179" actId="5793"/>
          <ac:spMkLst>
            <pc:docMk/>
            <pc:sldMk cId="992973127" sldId="270"/>
            <ac:spMk id="3" creationId="{358CE57B-E01F-0B34-88E3-FDCF69FB534C}"/>
          </ac:spMkLst>
        </pc:spChg>
        <pc:spChg chg="mod">
          <ac:chgData name="Karolyn Feliciani" userId="4076af5d-4c02-40b8-bc9d-56f6c404e751" providerId="ADAL" clId="{8B2CCB7D-5049-4A78-86B5-363DE994085C}" dt="2026-04-20T08:58:00.161" v="265" actId="1076"/>
          <ac:spMkLst>
            <pc:docMk/>
            <pc:sldMk cId="992973127" sldId="270"/>
            <ac:spMk id="4" creationId="{AC5F8643-3EE5-5057-DB4A-0E186DDA04A8}"/>
          </ac:spMkLst>
        </pc:spChg>
      </pc:sldChg>
      <pc:sldChg chg="modSp mod">
        <pc:chgData name="Karolyn Feliciani" userId="4076af5d-4c02-40b8-bc9d-56f6c404e751" providerId="ADAL" clId="{8B2CCB7D-5049-4A78-86B5-363DE994085C}" dt="2026-04-20T08:58:41.571" v="271" actId="207"/>
        <pc:sldMkLst>
          <pc:docMk/>
          <pc:sldMk cId="3806050502" sldId="271"/>
        </pc:sldMkLst>
        <pc:spChg chg="mod">
          <ac:chgData name="Karolyn Feliciani" userId="4076af5d-4c02-40b8-bc9d-56f6c404e751" providerId="ADAL" clId="{8B2CCB7D-5049-4A78-86B5-363DE994085C}" dt="2026-04-20T08:21:30.956" v="210" actId="20577"/>
          <ac:spMkLst>
            <pc:docMk/>
            <pc:sldMk cId="3806050502" sldId="271"/>
            <ac:spMk id="3" creationId="{B158D452-47BB-83C7-2A0F-399C81BAFFBB}"/>
          </ac:spMkLst>
        </pc:spChg>
        <pc:spChg chg="mod">
          <ac:chgData name="Karolyn Feliciani" userId="4076af5d-4c02-40b8-bc9d-56f6c404e751" providerId="ADAL" clId="{8B2CCB7D-5049-4A78-86B5-363DE994085C}" dt="2026-04-20T08:58:41.571" v="271" actId="207"/>
          <ac:spMkLst>
            <pc:docMk/>
            <pc:sldMk cId="3806050502" sldId="271"/>
            <ac:spMk id="10" creationId="{10980B85-E59A-4496-4468-A6040D1D6445}"/>
          </ac:spMkLst>
        </pc:spChg>
      </pc:sldChg>
      <pc:sldChg chg="modSp mod">
        <pc:chgData name="Karolyn Feliciani" userId="4076af5d-4c02-40b8-bc9d-56f6c404e751" providerId="ADAL" clId="{8B2CCB7D-5049-4A78-86B5-363DE994085C}" dt="2026-04-20T08:21:57.969" v="230" actId="313"/>
        <pc:sldMkLst>
          <pc:docMk/>
          <pc:sldMk cId="2043195804" sldId="272"/>
        </pc:sldMkLst>
        <pc:spChg chg="mod">
          <ac:chgData name="Karolyn Feliciani" userId="4076af5d-4c02-40b8-bc9d-56f6c404e751" providerId="ADAL" clId="{8B2CCB7D-5049-4A78-86B5-363DE994085C}" dt="2026-04-20T08:21:57.969" v="230" actId="313"/>
          <ac:spMkLst>
            <pc:docMk/>
            <pc:sldMk cId="2043195804" sldId="272"/>
            <ac:spMk id="3" creationId="{F096BBC0-F81C-79FC-A836-606A03159D2E}"/>
          </ac:spMkLst>
        </pc:spChg>
      </pc:sldChg>
      <pc:sldChg chg="modSp mod">
        <pc:chgData name="Karolyn Feliciani" userId="4076af5d-4c02-40b8-bc9d-56f6c404e751" providerId="ADAL" clId="{8B2CCB7D-5049-4A78-86B5-363DE994085C}" dt="2026-04-20T08:59:01.039" v="272" actId="12"/>
        <pc:sldMkLst>
          <pc:docMk/>
          <pc:sldMk cId="3984369574" sldId="273"/>
        </pc:sldMkLst>
        <pc:spChg chg="mod">
          <ac:chgData name="Karolyn Feliciani" userId="4076af5d-4c02-40b8-bc9d-56f6c404e751" providerId="ADAL" clId="{8B2CCB7D-5049-4A78-86B5-363DE994085C}" dt="2026-04-20T08:59:01.039" v="272" actId="12"/>
          <ac:spMkLst>
            <pc:docMk/>
            <pc:sldMk cId="3984369574" sldId="273"/>
            <ac:spMk id="3" creationId="{7583782E-82C6-1941-8516-6F43562AB260}"/>
          </ac:spMkLst>
        </pc:spChg>
      </pc:sldChg>
      <pc:sldChg chg="modSp mod">
        <pc:chgData name="Karolyn Feliciani" userId="4076af5d-4c02-40b8-bc9d-56f6c404e751" providerId="ADAL" clId="{8B2CCB7D-5049-4A78-86B5-363DE994085C}" dt="2026-04-20T08:59:15" v="276" actId="27636"/>
        <pc:sldMkLst>
          <pc:docMk/>
          <pc:sldMk cId="1324531475" sldId="274"/>
        </pc:sldMkLst>
        <pc:spChg chg="mod">
          <ac:chgData name="Karolyn Feliciani" userId="4076af5d-4c02-40b8-bc9d-56f6c404e751" providerId="ADAL" clId="{8B2CCB7D-5049-4A78-86B5-363DE994085C}" dt="2026-04-20T08:12:32.112" v="57" actId="1076"/>
          <ac:spMkLst>
            <pc:docMk/>
            <pc:sldMk cId="1324531475" sldId="274"/>
            <ac:spMk id="2" creationId="{435162BC-89A3-5C1D-E4E0-F6A62C66A657}"/>
          </ac:spMkLst>
        </pc:spChg>
        <pc:spChg chg="mod">
          <ac:chgData name="Karolyn Feliciani" userId="4076af5d-4c02-40b8-bc9d-56f6c404e751" providerId="ADAL" clId="{8B2CCB7D-5049-4A78-86B5-363DE994085C}" dt="2026-04-20T08:59:15" v="276" actId="27636"/>
          <ac:spMkLst>
            <pc:docMk/>
            <pc:sldMk cId="1324531475" sldId="274"/>
            <ac:spMk id="3" creationId="{0BAC88FE-EA1D-5707-6747-AF14290B7DC2}"/>
          </ac:spMkLst>
        </pc:spChg>
      </pc:sldChg>
      <pc:sldChg chg="modSp mod modClrScheme chgLayout">
        <pc:chgData name="Karolyn Feliciani" userId="4076af5d-4c02-40b8-bc9d-56f6c404e751" providerId="ADAL" clId="{8B2CCB7D-5049-4A78-86B5-363DE994085C}" dt="2026-04-20T08:59:29.982" v="280" actId="27636"/>
        <pc:sldMkLst>
          <pc:docMk/>
          <pc:sldMk cId="3749053510" sldId="275"/>
        </pc:sldMkLst>
        <pc:spChg chg="mod ord">
          <ac:chgData name="Karolyn Feliciani" userId="4076af5d-4c02-40b8-bc9d-56f6c404e751" providerId="ADAL" clId="{8B2CCB7D-5049-4A78-86B5-363DE994085C}" dt="2026-04-20T08:22:26" v="232" actId="26606"/>
          <ac:spMkLst>
            <pc:docMk/>
            <pc:sldMk cId="3749053510" sldId="275"/>
            <ac:spMk id="2" creationId="{E93A6C19-E04A-CBC3-9F1A-CE08342B285F}"/>
          </ac:spMkLst>
        </pc:spChg>
        <pc:spChg chg="mod">
          <ac:chgData name="Karolyn Feliciani" userId="4076af5d-4c02-40b8-bc9d-56f6c404e751" providerId="ADAL" clId="{8B2CCB7D-5049-4A78-86B5-363DE994085C}" dt="2026-04-20T08:59:29.982" v="280" actId="27636"/>
          <ac:spMkLst>
            <pc:docMk/>
            <pc:sldMk cId="3749053510" sldId="275"/>
            <ac:spMk id="3" creationId="{772120BE-A6AF-5DFF-9053-F1881EC42F21}"/>
          </ac:spMkLst>
        </pc:spChg>
        <pc:picChg chg="mod">
          <ac:chgData name="Karolyn Feliciani" userId="4076af5d-4c02-40b8-bc9d-56f6c404e751" providerId="ADAL" clId="{8B2CCB7D-5049-4A78-86B5-363DE994085C}" dt="2026-04-20T08:22:26" v="232" actId="26606"/>
          <ac:picMkLst>
            <pc:docMk/>
            <pc:sldMk cId="3749053510" sldId="275"/>
            <ac:picMk id="5" creationId="{EF4B2A66-F1E7-F78F-1721-F7978D571A29}"/>
          </ac:picMkLst>
        </pc:picChg>
      </pc:sldChg>
      <pc:sldChg chg="modSp mod modClrScheme chgLayout">
        <pc:chgData name="Karolyn Feliciani" userId="4076af5d-4c02-40b8-bc9d-56f6c404e751" providerId="ADAL" clId="{8B2CCB7D-5049-4A78-86B5-363DE994085C}" dt="2026-04-20T08:22:43.569" v="237" actId="5793"/>
        <pc:sldMkLst>
          <pc:docMk/>
          <pc:sldMk cId="3461466638" sldId="276"/>
        </pc:sldMkLst>
        <pc:spChg chg="mod">
          <ac:chgData name="Karolyn Feliciani" userId="4076af5d-4c02-40b8-bc9d-56f6c404e751" providerId="ADAL" clId="{8B2CCB7D-5049-4A78-86B5-363DE994085C}" dt="2026-04-20T08:22:35.883" v="233" actId="26606"/>
          <ac:spMkLst>
            <pc:docMk/>
            <pc:sldMk cId="3461466638" sldId="276"/>
            <ac:spMk id="2" creationId="{7188A8FC-BF72-6F90-E13F-A54B5C395F76}"/>
          </ac:spMkLst>
        </pc:spChg>
        <pc:spChg chg="mod">
          <ac:chgData name="Karolyn Feliciani" userId="4076af5d-4c02-40b8-bc9d-56f6c404e751" providerId="ADAL" clId="{8B2CCB7D-5049-4A78-86B5-363DE994085C}" dt="2026-04-20T08:22:43.569" v="237" actId="5793"/>
          <ac:spMkLst>
            <pc:docMk/>
            <pc:sldMk cId="3461466638" sldId="276"/>
            <ac:spMk id="3" creationId="{FED0309A-A2BE-EB6E-EFFE-D66CC754BD31}"/>
          </ac:spMkLst>
        </pc:spChg>
        <pc:spChg chg="mod">
          <ac:chgData name="Karolyn Feliciani" userId="4076af5d-4c02-40b8-bc9d-56f6c404e751" providerId="ADAL" clId="{8B2CCB7D-5049-4A78-86B5-363DE994085C}" dt="2026-04-20T08:22:35.883" v="233" actId="26606"/>
          <ac:spMkLst>
            <pc:docMk/>
            <pc:sldMk cId="3461466638" sldId="276"/>
            <ac:spMk id="4" creationId="{A3B9DDEE-4413-A295-D475-0B39EFA26551}"/>
          </ac:spMkLst>
        </pc:spChg>
      </pc:sldChg>
      <pc:sldChg chg="modSp mod">
        <pc:chgData name="Karolyn Feliciani" userId="4076af5d-4c02-40b8-bc9d-56f6c404e751" providerId="ADAL" clId="{8B2CCB7D-5049-4A78-86B5-363DE994085C}" dt="2026-04-20T08:59:59.087" v="283" actId="1076"/>
        <pc:sldMkLst>
          <pc:docMk/>
          <pc:sldMk cId="2083020570" sldId="277"/>
        </pc:sldMkLst>
        <pc:spChg chg="mod">
          <ac:chgData name="Karolyn Feliciani" userId="4076af5d-4c02-40b8-bc9d-56f6c404e751" providerId="ADAL" clId="{8B2CCB7D-5049-4A78-86B5-363DE994085C}" dt="2026-04-20T08:59:53.187" v="282" actId="20577"/>
          <ac:spMkLst>
            <pc:docMk/>
            <pc:sldMk cId="2083020570" sldId="277"/>
            <ac:spMk id="3" creationId="{B4C41B1A-B49A-54C1-AFB1-34C8C68FEBF3}"/>
          </ac:spMkLst>
        </pc:spChg>
        <pc:spChg chg="mod">
          <ac:chgData name="Karolyn Feliciani" userId="4076af5d-4c02-40b8-bc9d-56f6c404e751" providerId="ADAL" clId="{8B2CCB7D-5049-4A78-86B5-363DE994085C}" dt="2026-04-20T08:59:59.087" v="283" actId="1076"/>
          <ac:spMkLst>
            <pc:docMk/>
            <pc:sldMk cId="2083020570" sldId="277"/>
            <ac:spMk id="7" creationId="{1A71D4AB-C2E4-1726-0510-F0E8603256E5}"/>
          </ac:spMkLst>
        </pc:spChg>
      </pc:sldChg>
      <pc:sldChg chg="modSp mod">
        <pc:chgData name="Karolyn Feliciani" userId="4076af5d-4c02-40b8-bc9d-56f6c404e751" providerId="ADAL" clId="{8B2CCB7D-5049-4A78-86B5-363DE994085C}" dt="2026-04-20T08:10:23.380" v="22" actId="20577"/>
        <pc:sldMkLst>
          <pc:docMk/>
          <pc:sldMk cId="188502867" sldId="278"/>
        </pc:sldMkLst>
        <pc:spChg chg="mod">
          <ac:chgData name="Karolyn Feliciani" userId="4076af5d-4c02-40b8-bc9d-56f6c404e751" providerId="ADAL" clId="{8B2CCB7D-5049-4A78-86B5-363DE994085C}" dt="2026-04-20T08:10:23.380" v="22" actId="20577"/>
          <ac:spMkLst>
            <pc:docMk/>
            <pc:sldMk cId="188502867" sldId="278"/>
            <ac:spMk id="3" creationId="{1AE85713-6B6C-A35C-8AC3-34CBE4FB6B03}"/>
          </ac:spMkLst>
        </pc:spChg>
      </pc:sldChg>
      <pc:sldChg chg="modSp mod">
        <pc:chgData name="Karolyn Feliciani" userId="4076af5d-4c02-40b8-bc9d-56f6c404e751" providerId="ADAL" clId="{8B2CCB7D-5049-4A78-86B5-363DE994085C}" dt="2026-04-20T09:10:24.561" v="292" actId="20577"/>
        <pc:sldMkLst>
          <pc:docMk/>
          <pc:sldMk cId="332424656" sldId="304"/>
        </pc:sldMkLst>
        <pc:spChg chg="mod">
          <ac:chgData name="Karolyn Feliciani" userId="4076af5d-4c02-40b8-bc9d-56f6c404e751" providerId="ADAL" clId="{8B2CCB7D-5049-4A78-86B5-363DE994085C}" dt="2026-04-20T09:10:24.561" v="292" actId="20577"/>
          <ac:spMkLst>
            <pc:docMk/>
            <pc:sldMk cId="332424656" sldId="304"/>
            <ac:spMk id="2" creationId="{680D419B-46F0-B6FE-5DB1-B173385F648C}"/>
          </ac:spMkLst>
        </pc:spChg>
        <pc:spChg chg="mod">
          <ac:chgData name="Karolyn Feliciani" userId="4076af5d-4c02-40b8-bc9d-56f6c404e751" providerId="ADAL" clId="{8B2CCB7D-5049-4A78-86B5-363DE994085C}" dt="2026-04-20T08:12:57.922" v="61" actId="207"/>
          <ac:spMkLst>
            <pc:docMk/>
            <pc:sldMk cId="332424656" sldId="304"/>
            <ac:spMk id="5" creationId="{A9A7FB22-4348-DA6F-3E12-3E632B3D5D0F}"/>
          </ac:spMkLst>
        </pc:spChg>
      </pc:sldChg>
      <pc:sldChg chg="modSp mod">
        <pc:chgData name="Karolyn Feliciani" userId="4076af5d-4c02-40b8-bc9d-56f6c404e751" providerId="ADAL" clId="{8B2CCB7D-5049-4A78-86B5-363DE994085C}" dt="2026-04-20T08:13:32.725" v="68" actId="20577"/>
        <pc:sldMkLst>
          <pc:docMk/>
          <pc:sldMk cId="3722010359" sldId="315"/>
        </pc:sldMkLst>
        <pc:spChg chg="mod">
          <ac:chgData name="Karolyn Feliciani" userId="4076af5d-4c02-40b8-bc9d-56f6c404e751" providerId="ADAL" clId="{8B2CCB7D-5049-4A78-86B5-363DE994085C}" dt="2026-04-20T08:13:32.725" v="68" actId="20577"/>
          <ac:spMkLst>
            <pc:docMk/>
            <pc:sldMk cId="3722010359" sldId="315"/>
            <ac:spMk id="2" creationId="{E3BD4569-DC67-711D-A3AC-36EDED49359B}"/>
          </ac:spMkLst>
        </pc:spChg>
        <pc:spChg chg="mod">
          <ac:chgData name="Karolyn Feliciani" userId="4076af5d-4c02-40b8-bc9d-56f6c404e751" providerId="ADAL" clId="{8B2CCB7D-5049-4A78-86B5-363DE994085C}" dt="2026-04-20T08:09:58.153" v="19" actId="20577"/>
          <ac:spMkLst>
            <pc:docMk/>
            <pc:sldMk cId="3722010359" sldId="315"/>
            <ac:spMk id="4" creationId="{0A94035C-F4C7-422F-1133-7FD6E320F40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65D59B-DD1E-4EC0-9B45-B9391BF2201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FD6B7B2-F868-4378-B646-DCBED6940920}">
      <dgm:prSet/>
      <dgm:spPr/>
      <dgm:t>
        <a:bodyPr/>
        <a:lstStyle/>
        <a:p>
          <a:r>
            <a:rPr lang="en-GB" baseline="0"/>
            <a:t>Look at the sentences or phrases on the right of this slide and match them to its purpose:</a:t>
          </a:r>
          <a:endParaRPr lang="en-US"/>
        </a:p>
      </dgm:t>
    </dgm:pt>
    <dgm:pt modelId="{4EBEA512-6556-42DE-8C87-ED1887D830E4}" type="parTrans" cxnId="{F71809F6-C320-463D-89F3-BD86B9F5C05A}">
      <dgm:prSet/>
      <dgm:spPr/>
      <dgm:t>
        <a:bodyPr/>
        <a:lstStyle/>
        <a:p>
          <a:endParaRPr lang="en-US"/>
        </a:p>
      </dgm:t>
    </dgm:pt>
    <dgm:pt modelId="{4BD36E9A-12EE-4E4F-A3D7-7D2CAB3DDF68}" type="sibTrans" cxnId="{F71809F6-C320-463D-89F3-BD86B9F5C05A}">
      <dgm:prSet/>
      <dgm:spPr/>
      <dgm:t>
        <a:bodyPr/>
        <a:lstStyle/>
        <a:p>
          <a:endParaRPr lang="en-US"/>
        </a:p>
      </dgm:t>
    </dgm:pt>
    <dgm:pt modelId="{F74CA692-E83C-41EC-901D-8D51D84090BB}">
      <dgm:prSet/>
      <dgm:spPr/>
      <dgm:t>
        <a:bodyPr/>
        <a:lstStyle/>
        <a:p>
          <a:r>
            <a:rPr lang="en-GB" baseline="0"/>
            <a:t>Indicating this is the conclusion</a:t>
          </a:r>
          <a:endParaRPr lang="en-US"/>
        </a:p>
      </dgm:t>
    </dgm:pt>
    <dgm:pt modelId="{0B922134-F1A6-45E1-A6B5-4DE8FD352786}" type="parTrans" cxnId="{84E037EB-0173-45B2-BBF9-DF9244011FA0}">
      <dgm:prSet/>
      <dgm:spPr/>
      <dgm:t>
        <a:bodyPr/>
        <a:lstStyle/>
        <a:p>
          <a:endParaRPr lang="en-US"/>
        </a:p>
      </dgm:t>
    </dgm:pt>
    <dgm:pt modelId="{D04DC1C0-867C-414D-9D04-3946542AB21D}" type="sibTrans" cxnId="{84E037EB-0173-45B2-BBF9-DF9244011FA0}">
      <dgm:prSet/>
      <dgm:spPr/>
      <dgm:t>
        <a:bodyPr/>
        <a:lstStyle/>
        <a:p>
          <a:endParaRPr lang="en-US"/>
        </a:p>
      </dgm:t>
    </dgm:pt>
    <dgm:pt modelId="{3AE186A8-BDBB-4125-ABF7-FE29F57A7CDE}">
      <dgm:prSet/>
      <dgm:spPr/>
      <dgm:t>
        <a:bodyPr/>
        <a:lstStyle/>
        <a:p>
          <a:r>
            <a:rPr lang="en-GB" baseline="0"/>
            <a:t>Giving a clear point of view</a:t>
          </a:r>
          <a:endParaRPr lang="en-US"/>
        </a:p>
      </dgm:t>
    </dgm:pt>
    <dgm:pt modelId="{20D5EC06-8E73-4FD2-A8A5-5E96D156CC43}" type="parTrans" cxnId="{038EA675-05D0-4890-AF7E-75849151DB5D}">
      <dgm:prSet/>
      <dgm:spPr/>
      <dgm:t>
        <a:bodyPr/>
        <a:lstStyle/>
        <a:p>
          <a:endParaRPr lang="en-US"/>
        </a:p>
      </dgm:t>
    </dgm:pt>
    <dgm:pt modelId="{581EFA8B-509A-4BE1-860D-B6709B5C1E06}" type="sibTrans" cxnId="{038EA675-05D0-4890-AF7E-75849151DB5D}">
      <dgm:prSet/>
      <dgm:spPr/>
      <dgm:t>
        <a:bodyPr/>
        <a:lstStyle/>
        <a:p>
          <a:endParaRPr lang="en-US"/>
        </a:p>
      </dgm:t>
    </dgm:pt>
    <dgm:pt modelId="{19F28ED8-568A-4C98-BF90-8D8BB8E36936}">
      <dgm:prSet/>
      <dgm:spPr/>
      <dgm:t>
        <a:bodyPr/>
        <a:lstStyle/>
        <a:p>
          <a:r>
            <a:rPr lang="en-GB" baseline="0"/>
            <a:t>Offering a final evaluative judgement</a:t>
          </a:r>
          <a:endParaRPr lang="en-US"/>
        </a:p>
      </dgm:t>
    </dgm:pt>
    <dgm:pt modelId="{C0AD913F-AEA8-4AB4-ACEC-D8FEB8ED588E}" type="parTrans" cxnId="{9C1194A2-32D1-4BEC-8E19-D5B356983899}">
      <dgm:prSet/>
      <dgm:spPr/>
      <dgm:t>
        <a:bodyPr/>
        <a:lstStyle/>
        <a:p>
          <a:endParaRPr lang="en-US"/>
        </a:p>
      </dgm:t>
    </dgm:pt>
    <dgm:pt modelId="{DBE48FAB-36A4-4315-AF0A-449BD2571734}" type="sibTrans" cxnId="{9C1194A2-32D1-4BEC-8E19-D5B356983899}">
      <dgm:prSet/>
      <dgm:spPr/>
      <dgm:t>
        <a:bodyPr/>
        <a:lstStyle/>
        <a:p>
          <a:endParaRPr lang="en-US"/>
        </a:p>
      </dgm:t>
    </dgm:pt>
    <dgm:pt modelId="{964DEA29-78D0-4DAA-8DE8-298402CE4109}">
      <dgm:prSet/>
      <dgm:spPr/>
      <dgm:t>
        <a:bodyPr/>
        <a:lstStyle/>
        <a:p>
          <a:r>
            <a:rPr lang="en-GB" baseline="0" dirty="0"/>
            <a:t>Giving a broader reflection on the topic / subject</a:t>
          </a:r>
          <a:endParaRPr lang="en-US" dirty="0"/>
        </a:p>
      </dgm:t>
    </dgm:pt>
    <dgm:pt modelId="{85740165-B6EC-430A-8A07-7C5F65FED897}" type="parTrans" cxnId="{303C89EA-EF94-4806-A086-787CFAE243F9}">
      <dgm:prSet/>
      <dgm:spPr/>
      <dgm:t>
        <a:bodyPr/>
        <a:lstStyle/>
        <a:p>
          <a:endParaRPr lang="en-US"/>
        </a:p>
      </dgm:t>
    </dgm:pt>
    <dgm:pt modelId="{5EF50F93-BA93-4EF7-BEDE-A63B524BCA81}" type="sibTrans" cxnId="{303C89EA-EF94-4806-A086-787CFAE243F9}">
      <dgm:prSet/>
      <dgm:spPr/>
      <dgm:t>
        <a:bodyPr/>
        <a:lstStyle/>
        <a:p>
          <a:endParaRPr lang="en-US"/>
        </a:p>
      </dgm:t>
    </dgm:pt>
    <dgm:pt modelId="{40772C71-9FC0-4259-91EC-5E87D02429D1}" type="pres">
      <dgm:prSet presAssocID="{1665D59B-DD1E-4EC0-9B45-B9391BF22013}" presName="linear" presStyleCnt="0">
        <dgm:presLayoutVars>
          <dgm:animLvl val="lvl"/>
          <dgm:resizeHandles val="exact"/>
        </dgm:presLayoutVars>
      </dgm:prSet>
      <dgm:spPr/>
    </dgm:pt>
    <dgm:pt modelId="{CE040F8E-4513-4F6E-A15B-F0DD787B38C8}" type="pres">
      <dgm:prSet presAssocID="{5FD6B7B2-F868-4378-B646-DCBED6940920}" presName="parentText" presStyleLbl="node1" presStyleIdx="0" presStyleCnt="5">
        <dgm:presLayoutVars>
          <dgm:chMax val="0"/>
          <dgm:bulletEnabled val="1"/>
        </dgm:presLayoutVars>
      </dgm:prSet>
      <dgm:spPr/>
    </dgm:pt>
    <dgm:pt modelId="{9C38AA65-F169-4408-959A-E3B0C1B63565}" type="pres">
      <dgm:prSet presAssocID="{4BD36E9A-12EE-4E4F-A3D7-7D2CAB3DDF68}" presName="spacer" presStyleCnt="0"/>
      <dgm:spPr/>
    </dgm:pt>
    <dgm:pt modelId="{17441B00-1E36-41D6-B136-29D463999CB3}" type="pres">
      <dgm:prSet presAssocID="{F74CA692-E83C-41EC-901D-8D51D84090BB}" presName="parentText" presStyleLbl="node1" presStyleIdx="1" presStyleCnt="5">
        <dgm:presLayoutVars>
          <dgm:chMax val="0"/>
          <dgm:bulletEnabled val="1"/>
        </dgm:presLayoutVars>
      </dgm:prSet>
      <dgm:spPr/>
    </dgm:pt>
    <dgm:pt modelId="{7F0545FB-D89F-454E-BA7A-E40063125D40}" type="pres">
      <dgm:prSet presAssocID="{D04DC1C0-867C-414D-9D04-3946542AB21D}" presName="spacer" presStyleCnt="0"/>
      <dgm:spPr/>
    </dgm:pt>
    <dgm:pt modelId="{7807979B-3EAF-4945-97FC-E300ED81849F}" type="pres">
      <dgm:prSet presAssocID="{3AE186A8-BDBB-4125-ABF7-FE29F57A7CDE}" presName="parentText" presStyleLbl="node1" presStyleIdx="2" presStyleCnt="5">
        <dgm:presLayoutVars>
          <dgm:chMax val="0"/>
          <dgm:bulletEnabled val="1"/>
        </dgm:presLayoutVars>
      </dgm:prSet>
      <dgm:spPr/>
    </dgm:pt>
    <dgm:pt modelId="{15289626-D21C-4A7C-AF66-7273C155EB60}" type="pres">
      <dgm:prSet presAssocID="{581EFA8B-509A-4BE1-860D-B6709B5C1E06}" presName="spacer" presStyleCnt="0"/>
      <dgm:spPr/>
    </dgm:pt>
    <dgm:pt modelId="{C2485A21-E461-4B42-87EE-880C1FD909D8}" type="pres">
      <dgm:prSet presAssocID="{19F28ED8-568A-4C98-BF90-8D8BB8E36936}" presName="parentText" presStyleLbl="node1" presStyleIdx="3" presStyleCnt="5">
        <dgm:presLayoutVars>
          <dgm:chMax val="0"/>
          <dgm:bulletEnabled val="1"/>
        </dgm:presLayoutVars>
      </dgm:prSet>
      <dgm:spPr/>
    </dgm:pt>
    <dgm:pt modelId="{B621EEE8-75E1-475E-9E18-BB7B7B021823}" type="pres">
      <dgm:prSet presAssocID="{DBE48FAB-36A4-4315-AF0A-449BD2571734}" presName="spacer" presStyleCnt="0"/>
      <dgm:spPr/>
    </dgm:pt>
    <dgm:pt modelId="{088336BD-5BF3-4774-AF97-6395B9F810CB}" type="pres">
      <dgm:prSet presAssocID="{964DEA29-78D0-4DAA-8DE8-298402CE4109}" presName="parentText" presStyleLbl="node1" presStyleIdx="4" presStyleCnt="5">
        <dgm:presLayoutVars>
          <dgm:chMax val="0"/>
          <dgm:bulletEnabled val="1"/>
        </dgm:presLayoutVars>
      </dgm:prSet>
      <dgm:spPr/>
    </dgm:pt>
  </dgm:ptLst>
  <dgm:cxnLst>
    <dgm:cxn modelId="{A7716113-5D39-43AF-A1B3-DBF0B8EE2D60}" type="presOf" srcId="{1665D59B-DD1E-4EC0-9B45-B9391BF22013}" destId="{40772C71-9FC0-4259-91EC-5E87D02429D1}" srcOrd="0" destOrd="0" presId="urn:microsoft.com/office/officeart/2005/8/layout/vList2"/>
    <dgm:cxn modelId="{6AFE5B1D-D891-4936-ADE1-F5F4273EE7DA}" type="presOf" srcId="{964DEA29-78D0-4DAA-8DE8-298402CE4109}" destId="{088336BD-5BF3-4774-AF97-6395B9F810CB}" srcOrd="0" destOrd="0" presId="urn:microsoft.com/office/officeart/2005/8/layout/vList2"/>
    <dgm:cxn modelId="{AB7D7634-7E0A-4823-9FFE-CA240537CC27}" type="presOf" srcId="{19F28ED8-568A-4C98-BF90-8D8BB8E36936}" destId="{C2485A21-E461-4B42-87EE-880C1FD909D8}" srcOrd="0" destOrd="0" presId="urn:microsoft.com/office/officeart/2005/8/layout/vList2"/>
    <dgm:cxn modelId="{81FFA736-81F5-4BB8-86F0-B58E6C7844BC}" type="presOf" srcId="{F74CA692-E83C-41EC-901D-8D51D84090BB}" destId="{17441B00-1E36-41D6-B136-29D463999CB3}" srcOrd="0" destOrd="0" presId="urn:microsoft.com/office/officeart/2005/8/layout/vList2"/>
    <dgm:cxn modelId="{D61F5940-752A-4F0C-9C27-EAB2FFE1FA8E}" type="presOf" srcId="{5FD6B7B2-F868-4378-B646-DCBED6940920}" destId="{CE040F8E-4513-4F6E-A15B-F0DD787B38C8}" srcOrd="0" destOrd="0" presId="urn:microsoft.com/office/officeart/2005/8/layout/vList2"/>
    <dgm:cxn modelId="{03DF5743-2E35-4714-AD2F-5B1479A4368E}" type="presOf" srcId="{3AE186A8-BDBB-4125-ABF7-FE29F57A7CDE}" destId="{7807979B-3EAF-4945-97FC-E300ED81849F}" srcOrd="0" destOrd="0" presId="urn:microsoft.com/office/officeart/2005/8/layout/vList2"/>
    <dgm:cxn modelId="{038EA675-05D0-4890-AF7E-75849151DB5D}" srcId="{1665D59B-DD1E-4EC0-9B45-B9391BF22013}" destId="{3AE186A8-BDBB-4125-ABF7-FE29F57A7CDE}" srcOrd="2" destOrd="0" parTransId="{20D5EC06-8E73-4FD2-A8A5-5E96D156CC43}" sibTransId="{581EFA8B-509A-4BE1-860D-B6709B5C1E06}"/>
    <dgm:cxn modelId="{9C1194A2-32D1-4BEC-8E19-D5B356983899}" srcId="{1665D59B-DD1E-4EC0-9B45-B9391BF22013}" destId="{19F28ED8-568A-4C98-BF90-8D8BB8E36936}" srcOrd="3" destOrd="0" parTransId="{C0AD913F-AEA8-4AB4-ACEC-D8FEB8ED588E}" sibTransId="{DBE48FAB-36A4-4315-AF0A-449BD2571734}"/>
    <dgm:cxn modelId="{303C89EA-EF94-4806-A086-787CFAE243F9}" srcId="{1665D59B-DD1E-4EC0-9B45-B9391BF22013}" destId="{964DEA29-78D0-4DAA-8DE8-298402CE4109}" srcOrd="4" destOrd="0" parTransId="{85740165-B6EC-430A-8A07-7C5F65FED897}" sibTransId="{5EF50F93-BA93-4EF7-BEDE-A63B524BCA81}"/>
    <dgm:cxn modelId="{84E037EB-0173-45B2-BBF9-DF9244011FA0}" srcId="{1665D59B-DD1E-4EC0-9B45-B9391BF22013}" destId="{F74CA692-E83C-41EC-901D-8D51D84090BB}" srcOrd="1" destOrd="0" parTransId="{0B922134-F1A6-45E1-A6B5-4DE8FD352786}" sibTransId="{D04DC1C0-867C-414D-9D04-3946542AB21D}"/>
    <dgm:cxn modelId="{F71809F6-C320-463D-89F3-BD86B9F5C05A}" srcId="{1665D59B-DD1E-4EC0-9B45-B9391BF22013}" destId="{5FD6B7B2-F868-4378-B646-DCBED6940920}" srcOrd="0" destOrd="0" parTransId="{4EBEA512-6556-42DE-8C87-ED1887D830E4}" sibTransId="{4BD36E9A-12EE-4E4F-A3D7-7D2CAB3DDF68}"/>
    <dgm:cxn modelId="{89ED142A-7D59-4BD0-BD4B-7D058243B08B}" type="presParOf" srcId="{40772C71-9FC0-4259-91EC-5E87D02429D1}" destId="{CE040F8E-4513-4F6E-A15B-F0DD787B38C8}" srcOrd="0" destOrd="0" presId="urn:microsoft.com/office/officeart/2005/8/layout/vList2"/>
    <dgm:cxn modelId="{D0BC8DCA-1AF3-4F58-88DD-245A126599B3}" type="presParOf" srcId="{40772C71-9FC0-4259-91EC-5E87D02429D1}" destId="{9C38AA65-F169-4408-959A-E3B0C1B63565}" srcOrd="1" destOrd="0" presId="urn:microsoft.com/office/officeart/2005/8/layout/vList2"/>
    <dgm:cxn modelId="{66C0F684-F4D7-4200-9DBD-71218861A5D3}" type="presParOf" srcId="{40772C71-9FC0-4259-91EC-5E87D02429D1}" destId="{17441B00-1E36-41D6-B136-29D463999CB3}" srcOrd="2" destOrd="0" presId="urn:microsoft.com/office/officeart/2005/8/layout/vList2"/>
    <dgm:cxn modelId="{1682A876-000D-4C79-B968-EF30FDA120EC}" type="presParOf" srcId="{40772C71-9FC0-4259-91EC-5E87D02429D1}" destId="{7F0545FB-D89F-454E-BA7A-E40063125D40}" srcOrd="3" destOrd="0" presId="urn:microsoft.com/office/officeart/2005/8/layout/vList2"/>
    <dgm:cxn modelId="{596F3B60-2784-448E-B2FC-4452725C0A53}" type="presParOf" srcId="{40772C71-9FC0-4259-91EC-5E87D02429D1}" destId="{7807979B-3EAF-4945-97FC-E300ED81849F}" srcOrd="4" destOrd="0" presId="urn:microsoft.com/office/officeart/2005/8/layout/vList2"/>
    <dgm:cxn modelId="{440184FD-CDAA-4940-9B38-74994916E0F1}" type="presParOf" srcId="{40772C71-9FC0-4259-91EC-5E87D02429D1}" destId="{15289626-D21C-4A7C-AF66-7273C155EB60}" srcOrd="5" destOrd="0" presId="urn:microsoft.com/office/officeart/2005/8/layout/vList2"/>
    <dgm:cxn modelId="{890B5946-82FE-4134-8B75-C9428E82F493}" type="presParOf" srcId="{40772C71-9FC0-4259-91EC-5E87D02429D1}" destId="{C2485A21-E461-4B42-87EE-880C1FD909D8}" srcOrd="6" destOrd="0" presId="urn:microsoft.com/office/officeart/2005/8/layout/vList2"/>
    <dgm:cxn modelId="{670C5A1A-08B0-4A1E-8C08-B2FA06C294E9}" type="presParOf" srcId="{40772C71-9FC0-4259-91EC-5E87D02429D1}" destId="{B621EEE8-75E1-475E-9E18-BB7B7B021823}" srcOrd="7" destOrd="0" presId="urn:microsoft.com/office/officeart/2005/8/layout/vList2"/>
    <dgm:cxn modelId="{60F5B4C4-FD16-4A3C-AC64-5DE17E136511}" type="presParOf" srcId="{40772C71-9FC0-4259-91EC-5E87D02429D1}" destId="{088336BD-5BF3-4774-AF97-6395B9F810C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40F8E-4513-4F6E-A15B-F0DD787B38C8}">
      <dsp:nvSpPr>
        <dsp:cNvPr id="0" name=""/>
        <dsp:cNvSpPr/>
      </dsp:nvSpPr>
      <dsp:spPr>
        <a:xfrm>
          <a:off x="0" y="12015"/>
          <a:ext cx="5760000" cy="81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baseline="0"/>
            <a:t>Look at the sentences or phrases on the right of this slide and match them to its purpose:</a:t>
          </a:r>
          <a:endParaRPr lang="en-US" sz="2100" kern="1200"/>
        </a:p>
      </dsp:txBody>
      <dsp:txXfrm>
        <a:off x="39580" y="51595"/>
        <a:ext cx="5680840" cy="731649"/>
      </dsp:txXfrm>
    </dsp:sp>
    <dsp:sp modelId="{17441B00-1E36-41D6-B136-29D463999CB3}">
      <dsp:nvSpPr>
        <dsp:cNvPr id="0" name=""/>
        <dsp:cNvSpPr/>
      </dsp:nvSpPr>
      <dsp:spPr>
        <a:xfrm>
          <a:off x="0" y="883305"/>
          <a:ext cx="5760000" cy="81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baseline="0"/>
            <a:t>Indicating this is the conclusion</a:t>
          </a:r>
          <a:endParaRPr lang="en-US" sz="2100" kern="1200"/>
        </a:p>
      </dsp:txBody>
      <dsp:txXfrm>
        <a:off x="39580" y="922885"/>
        <a:ext cx="5680840" cy="731649"/>
      </dsp:txXfrm>
    </dsp:sp>
    <dsp:sp modelId="{7807979B-3EAF-4945-97FC-E300ED81849F}">
      <dsp:nvSpPr>
        <dsp:cNvPr id="0" name=""/>
        <dsp:cNvSpPr/>
      </dsp:nvSpPr>
      <dsp:spPr>
        <a:xfrm>
          <a:off x="0" y="1754595"/>
          <a:ext cx="5760000" cy="81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baseline="0"/>
            <a:t>Giving a clear point of view</a:t>
          </a:r>
          <a:endParaRPr lang="en-US" sz="2100" kern="1200"/>
        </a:p>
      </dsp:txBody>
      <dsp:txXfrm>
        <a:off x="39580" y="1794175"/>
        <a:ext cx="5680840" cy="731649"/>
      </dsp:txXfrm>
    </dsp:sp>
    <dsp:sp modelId="{C2485A21-E461-4B42-87EE-880C1FD909D8}">
      <dsp:nvSpPr>
        <dsp:cNvPr id="0" name=""/>
        <dsp:cNvSpPr/>
      </dsp:nvSpPr>
      <dsp:spPr>
        <a:xfrm>
          <a:off x="0" y="2625885"/>
          <a:ext cx="5760000" cy="81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baseline="0"/>
            <a:t>Offering a final evaluative judgement</a:t>
          </a:r>
          <a:endParaRPr lang="en-US" sz="2100" kern="1200"/>
        </a:p>
      </dsp:txBody>
      <dsp:txXfrm>
        <a:off x="39580" y="2665465"/>
        <a:ext cx="5680840" cy="731649"/>
      </dsp:txXfrm>
    </dsp:sp>
    <dsp:sp modelId="{088336BD-5BF3-4774-AF97-6395B9F810CB}">
      <dsp:nvSpPr>
        <dsp:cNvPr id="0" name=""/>
        <dsp:cNvSpPr/>
      </dsp:nvSpPr>
      <dsp:spPr>
        <a:xfrm>
          <a:off x="0" y="3497175"/>
          <a:ext cx="5760000" cy="81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baseline="0" dirty="0"/>
            <a:t>Giving a broader reflection on the topic / subject</a:t>
          </a:r>
          <a:endParaRPr lang="en-US" sz="2100" kern="1200" dirty="0"/>
        </a:p>
      </dsp:txBody>
      <dsp:txXfrm>
        <a:off x="39580" y="3536755"/>
        <a:ext cx="5680840" cy="7316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A0431-3199-4DE2-9D33-8BA988C549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13159D1-64C1-E983-5F1F-7B9B09534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DA731CA-A84A-FE18-2474-54F0E2305C3D}"/>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a:extLst>
              <a:ext uri="{FF2B5EF4-FFF2-40B4-BE49-F238E27FC236}">
                <a16:creationId xmlns:a16="http://schemas.microsoft.com/office/drawing/2014/main" id="{FA76ED8D-0797-237E-298B-5AF9D8C80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07ECD-6189-5058-E65F-EF121D147689}"/>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0513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F1CF-CB03-D43D-7F57-066F559840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0AC0B1-22B4-F909-E290-0D16B8876F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51C07B-22AB-1C2D-A1F8-47EBBC44C751}"/>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a:extLst>
              <a:ext uri="{FF2B5EF4-FFF2-40B4-BE49-F238E27FC236}">
                <a16:creationId xmlns:a16="http://schemas.microsoft.com/office/drawing/2014/main" id="{58DBD13C-B52A-5D8F-2449-49C0819B1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A4E02-69CC-6B95-B9FA-FBB8A1F6A551}"/>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6797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0B9BEB-A7DE-0517-729E-31FE997B75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1DC0E4-DDB0-756F-B38C-6BDEE95E68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451059-6F77-E502-6067-6F0E0F607C08}"/>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a:extLst>
              <a:ext uri="{FF2B5EF4-FFF2-40B4-BE49-F238E27FC236}">
                <a16:creationId xmlns:a16="http://schemas.microsoft.com/office/drawing/2014/main" id="{93392B51-E5EE-81A1-9B2F-52554AED5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DBF76-1248-FE78-5E28-7C82A4947C84}"/>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312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 purple">
    <p:bg>
      <p:bgPr>
        <a:solidFill>
          <a:srgbClr val="3C13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150F3B-DEE8-C04C-908E-E83FC5706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0" y="0"/>
            <a:ext cx="7823200" cy="61468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p:nvPr>
        </p:nvSpPr>
        <p:spPr>
          <a:xfrm>
            <a:off x="179999" y="2880000"/>
            <a:ext cx="10800000" cy="489857"/>
          </a:xfrm>
        </p:spPr>
        <p:txBody>
          <a:bodyPr>
            <a:noAutofit/>
          </a:bodyPr>
          <a:lstStyle>
            <a:lvl1pPr>
              <a:defRPr sz="4000"/>
            </a:lvl1pPr>
          </a:lstStyle>
          <a:p>
            <a:r>
              <a:rPr lang="en-US"/>
              <a:t>Click to edit Master title style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p:nvPr>
        </p:nvSpPr>
        <p:spPr>
          <a:xfrm>
            <a:off x="179999" y="3456000"/>
            <a:ext cx="10800000" cy="463268"/>
          </a:xfrm>
        </p:spPr>
        <p:txBody>
          <a:bodyPr>
            <a:normAutofit/>
          </a:bodyPr>
          <a:lstStyle>
            <a:lvl1pPr marL="0" indent="0">
              <a:buNone/>
              <a:defRPr sz="3600"/>
            </a:lvl1pPr>
            <a:lvl2pPr marL="45720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p:nvPr>
        </p:nvSpPr>
        <p:spPr>
          <a:xfrm>
            <a:off x="179999" y="4500000"/>
            <a:ext cx="10800000" cy="386909"/>
          </a:xfrm>
        </p:spPr>
        <p:txBody>
          <a:bodyPr>
            <a:noAutofit/>
          </a:bodyPr>
          <a:lstStyle>
            <a:lvl1pPr marL="0" indent="0">
              <a:buNone/>
              <a:defRPr sz="2800">
                <a:solidFill>
                  <a:srgbClr val="53CEC6"/>
                </a:solidFill>
              </a:defRPr>
            </a:lvl1pPr>
            <a:lvl2pPr marL="457200" indent="0">
              <a:buNone/>
              <a:defRPr/>
            </a:lvl2pPr>
          </a:lstStyle>
          <a:p>
            <a:pPr lvl="0"/>
            <a:r>
              <a:rPr lang="en-US"/>
              <a:t>Click to edit Master text styles</a:t>
            </a:r>
          </a:p>
        </p:txBody>
      </p:sp>
      <p:pic>
        <p:nvPicPr>
          <p:cNvPr id="13" name="Picture 12" descr="Text&#10;&#10;Description automatically generated with medium confidence">
            <a:extLst>
              <a:ext uri="{FF2B5EF4-FFF2-40B4-BE49-F238E27FC236}">
                <a16:creationId xmlns:a16="http://schemas.microsoft.com/office/drawing/2014/main" id="{6BEACA5A-F732-5345-AA69-EAF928AB9D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0018" y="353947"/>
            <a:ext cx="2616200" cy="431800"/>
          </a:xfrm>
          <a:prstGeom prst="rect">
            <a:avLst/>
          </a:prstGeom>
        </p:spPr>
      </p:pic>
    </p:spTree>
    <p:extLst>
      <p:ext uri="{BB962C8B-B14F-4D97-AF65-F5344CB8AC3E}">
        <p14:creationId xmlns:p14="http://schemas.microsoft.com/office/powerpoint/2010/main" val="385851580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green">
    <p:bg>
      <p:bgPr>
        <a:solidFill>
          <a:srgbClr val="1A3A44"/>
        </a:solidFill>
        <a:effectLst/>
      </p:bgPr>
    </p: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4DDCABE6-2A36-6642-876F-C2F0C7192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10" name="Title 1">
            <a:extLst>
              <a:ext uri="{FF2B5EF4-FFF2-40B4-BE49-F238E27FC236}">
                <a16:creationId xmlns:a16="http://schemas.microsoft.com/office/drawing/2014/main" id="{3B9664EF-01D7-9C42-A30E-6ACB445E3D48}"/>
              </a:ext>
            </a:extLst>
          </p:cNvPr>
          <p:cNvSpPr>
            <a:spLocks noGrp="1"/>
          </p:cNvSpPr>
          <p:nvPr>
            <p:ph type="title"/>
          </p:nvPr>
        </p:nvSpPr>
        <p:spPr>
          <a:xfrm>
            <a:off x="180000" y="2880000"/>
            <a:ext cx="10800000" cy="489857"/>
          </a:xfrm>
        </p:spPr>
        <p:txBody>
          <a:bodyPr>
            <a:noAutofit/>
          </a:bodyPr>
          <a:lstStyle>
            <a:lvl1pPr>
              <a:defRPr sz="4000"/>
            </a:lvl1pPr>
          </a:lstStyle>
          <a:p>
            <a:r>
              <a:rPr lang="en-US"/>
              <a:t>Click to edit Master title style</a:t>
            </a:r>
          </a:p>
        </p:txBody>
      </p:sp>
      <p:sp>
        <p:nvSpPr>
          <p:cNvPr id="11" name="Text Placeholder 10">
            <a:extLst>
              <a:ext uri="{FF2B5EF4-FFF2-40B4-BE49-F238E27FC236}">
                <a16:creationId xmlns:a16="http://schemas.microsoft.com/office/drawing/2014/main" id="{DE9CE26E-45FA-F44E-B878-E982BF9C3347}"/>
              </a:ext>
            </a:extLst>
          </p:cNvPr>
          <p:cNvSpPr>
            <a:spLocks noGrp="1"/>
          </p:cNvSpPr>
          <p:nvPr>
            <p:ph type="body" sz="quarter" idx="10"/>
          </p:nvPr>
        </p:nvSpPr>
        <p:spPr>
          <a:xfrm>
            <a:off x="180000" y="3456000"/>
            <a:ext cx="10800000" cy="463268"/>
          </a:xfrm>
        </p:spPr>
        <p:txBody>
          <a:bodyPr>
            <a:normAutofit/>
          </a:bodyPr>
          <a:lstStyle>
            <a:lvl1pPr marL="0" indent="0">
              <a:buNone/>
              <a:defRPr sz="3600"/>
            </a:lvl1pPr>
            <a:lvl2pPr marL="45720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3BB85B5B-DF2B-F24F-B775-C9734CEAC034}"/>
              </a:ext>
            </a:extLst>
          </p:cNvPr>
          <p:cNvSpPr>
            <a:spLocks noGrp="1"/>
          </p:cNvSpPr>
          <p:nvPr>
            <p:ph type="body" sz="quarter" idx="11"/>
          </p:nvPr>
        </p:nvSpPr>
        <p:spPr>
          <a:xfrm>
            <a:off x="179999" y="4500000"/>
            <a:ext cx="10800000" cy="386909"/>
          </a:xfrm>
        </p:spPr>
        <p:txBody>
          <a:bodyPr>
            <a:noAutofit/>
          </a:bodyPr>
          <a:lstStyle>
            <a:lvl1pPr marL="0" indent="0">
              <a:buNone/>
              <a:defRPr sz="2800">
                <a:solidFill>
                  <a:srgbClr val="53CEC6"/>
                </a:solidFill>
              </a:defRPr>
            </a:lvl1pPr>
            <a:lvl2pPr marL="457200" indent="0">
              <a:buNone/>
              <a:defRPr/>
            </a:lvl2pPr>
          </a:lstStyle>
          <a:p>
            <a:pPr lvl="0"/>
            <a:r>
              <a:rPr lang="en-US"/>
              <a:t>Click to edit Master text styles</a:t>
            </a:r>
          </a:p>
        </p:txBody>
      </p:sp>
      <p:pic>
        <p:nvPicPr>
          <p:cNvPr id="13" name="Picture 12" descr="Text&#10;&#10;Description automatically generated with medium confidence">
            <a:extLst>
              <a:ext uri="{FF2B5EF4-FFF2-40B4-BE49-F238E27FC236}">
                <a16:creationId xmlns:a16="http://schemas.microsoft.com/office/drawing/2014/main" id="{7FE99965-6B3E-534D-BC22-BF9E10AFB19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0018" y="353947"/>
            <a:ext cx="2616200" cy="431800"/>
          </a:xfrm>
          <a:prstGeom prst="rect">
            <a:avLst/>
          </a:prstGeom>
        </p:spPr>
      </p:pic>
    </p:spTree>
    <p:extLst>
      <p:ext uri="{BB962C8B-B14F-4D97-AF65-F5344CB8AC3E}">
        <p14:creationId xmlns:p14="http://schemas.microsoft.com/office/powerpoint/2010/main" val="251456771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 purple">
    <p:bg>
      <p:bgPr>
        <a:solidFill>
          <a:srgbClr val="3C1366"/>
        </a:solidFill>
        <a:effectLst/>
      </p:bgPr>
    </p:bg>
    <p:spTree>
      <p:nvGrpSpPr>
        <p:cNvPr id="1" name=""/>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FA4683D4-E0EF-3A48-A2F1-7D222C534BA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0019" y="353948"/>
            <a:ext cx="1498600" cy="254000"/>
          </a:xfrm>
          <a:prstGeom prst="rect">
            <a:avLst/>
          </a:prstGeom>
        </p:spPr>
      </p:pic>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1400">
                <a:solidFill>
                  <a:srgbClr val="53CEC6"/>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40636"/>
            <a:ext cx="8942659" cy="303618"/>
          </a:xfrm>
        </p:spPr>
        <p:txBody>
          <a:bodyPr>
            <a:normAutofit/>
          </a:bodyPr>
          <a:lstStyle>
            <a:lvl1pPr marL="0" indent="0" algn="ctr">
              <a:lnSpc>
                <a:spcPct val="100000"/>
              </a:lnSpc>
              <a:buNone/>
              <a:defRPr sz="1400">
                <a:solidFill>
                  <a:schemeClr val="bg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p:nvPr>
        </p:nvSpPr>
        <p:spPr>
          <a:xfrm>
            <a:off x="1651000" y="1889760"/>
            <a:ext cx="8942659" cy="2682240"/>
          </a:xfrm>
        </p:spPr>
        <p:txBody>
          <a:bodyPr>
            <a:normAutofit/>
          </a:bodyPr>
          <a:lstStyle>
            <a:lvl1pPr marL="0" indent="0" algn="ctr">
              <a:lnSpc>
                <a:spcPct val="100000"/>
              </a:lnSpc>
              <a:buNone/>
              <a:defRPr sz="4000">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Click to edit Master text styles</a:t>
            </a:r>
          </a:p>
        </p:txBody>
      </p:sp>
    </p:spTree>
    <p:extLst>
      <p:ext uri="{BB962C8B-B14F-4D97-AF65-F5344CB8AC3E}">
        <p14:creationId xmlns:p14="http://schemas.microsoft.com/office/powerpoint/2010/main" val="368821406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 green">
    <p:bg>
      <p:bgPr>
        <a:solidFill>
          <a:srgbClr val="1A3A4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p:nvPr>
        </p:nvSpPr>
        <p:spPr>
          <a:xfrm>
            <a:off x="1651000" y="1889760"/>
            <a:ext cx="8942659" cy="2682240"/>
          </a:xfrm>
        </p:spPr>
        <p:txBody>
          <a:bodyPr>
            <a:normAutofit/>
          </a:bodyPr>
          <a:lstStyle>
            <a:lvl1pPr marL="0" indent="0" algn="ctr">
              <a:lnSpc>
                <a:spcPct val="100000"/>
              </a:lnSpc>
              <a:buNone/>
              <a:defRPr sz="4000">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Click to edit Master text styles</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1400">
                <a:solidFill>
                  <a:srgbClr val="53CEC6"/>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40636"/>
            <a:ext cx="8942659" cy="303618"/>
          </a:xfrm>
        </p:spPr>
        <p:txBody>
          <a:bodyPr>
            <a:normAutofit/>
          </a:bodyPr>
          <a:lstStyle>
            <a:lvl1pPr marL="0" indent="0" algn="ctr">
              <a:lnSpc>
                <a:spcPct val="100000"/>
              </a:lnSpc>
              <a:buNone/>
              <a:defRPr sz="1400">
                <a:solidFill>
                  <a:schemeClr val="bg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7" name="Picture 6" descr="Text&#10;&#10;Description automatically generated with medium confidence">
            <a:extLst>
              <a:ext uri="{FF2B5EF4-FFF2-40B4-BE49-F238E27FC236}">
                <a16:creationId xmlns:a16="http://schemas.microsoft.com/office/drawing/2014/main" id="{F7DCF916-F0DB-7C42-9BCB-17E38DCA0A2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0019" y="353948"/>
            <a:ext cx="1498600" cy="254000"/>
          </a:xfrm>
          <a:prstGeom prst="rect">
            <a:avLst/>
          </a:prstGeom>
        </p:spPr>
      </p:pic>
    </p:spTree>
    <p:extLst>
      <p:ext uri="{BB962C8B-B14F-4D97-AF65-F5344CB8AC3E}">
        <p14:creationId xmlns:p14="http://schemas.microsoft.com/office/powerpoint/2010/main" val="36642657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p:nvPr>
        </p:nvSpPr>
        <p:spPr>
          <a:xfrm>
            <a:off x="180001" y="1008000"/>
            <a:ext cx="11627999" cy="720000"/>
          </a:xfrm>
        </p:spPr>
        <p:txBody>
          <a:bodyPr>
            <a:normAutofit/>
          </a:bodyPr>
          <a:lstStyle>
            <a:lvl1pPr>
              <a:defRPr sz="4000" baseline="0">
                <a:solidFill>
                  <a:schemeClr val="accent6">
                    <a:lumMod val="50000"/>
                  </a:schemeClr>
                </a:solidFill>
                <a:latin typeface="Georgia" panose="02040502050405020303" pitchFamily="18"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lstStyle>
            <a:lvl1pPr>
              <a:defRPr baseline="0">
                <a:solidFill>
                  <a:schemeClr val="accent6">
                    <a:lumMod val="50000"/>
                  </a:schemeClr>
                </a:solidFill>
                <a:latin typeface="Arial" panose="020B0604020202020204" pitchFamily="34" charset="0"/>
              </a:defRPr>
            </a:lvl1pPr>
            <a:lvl2pPr>
              <a:defRPr baseline="0">
                <a:solidFill>
                  <a:schemeClr val="accent6">
                    <a:lumMod val="50000"/>
                  </a:schemeClr>
                </a:solidFill>
                <a:latin typeface="Arial" panose="020B0604020202020204" pitchFamily="34" charset="0"/>
              </a:defRPr>
            </a:lvl2pPr>
            <a:lvl3pPr>
              <a:defRPr baseline="0">
                <a:solidFill>
                  <a:schemeClr val="accent6">
                    <a:lumMod val="50000"/>
                  </a:schemeClr>
                </a:solidFill>
                <a:latin typeface="Arial" panose="020B0604020202020204" pitchFamily="34" charset="0"/>
              </a:defRPr>
            </a:lvl3pPr>
            <a:lvl4pPr>
              <a:defRPr baseline="0">
                <a:solidFill>
                  <a:schemeClr val="accent6">
                    <a:lumMod val="50000"/>
                  </a:schemeClr>
                </a:solidFill>
                <a:latin typeface="Arial" panose="020B0604020202020204" pitchFamily="34" charset="0"/>
              </a:defRPr>
            </a:lvl4pPr>
            <a:lvl5pPr>
              <a:defRPr baseline="0">
                <a:solidFill>
                  <a:schemeClr val="accent6">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Text&#10;&#10;Description automatically generated">
            <a:extLst>
              <a:ext uri="{FF2B5EF4-FFF2-40B4-BE49-F238E27FC236}">
                <a16:creationId xmlns:a16="http://schemas.microsoft.com/office/drawing/2014/main" id="{C7528014-C6DE-7245-8C5C-6371C3661CE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0019" y="353948"/>
            <a:ext cx="1516562" cy="255600"/>
          </a:xfrm>
          <a:prstGeom prst="rect">
            <a:avLst/>
          </a:prstGeom>
        </p:spPr>
      </p:pic>
    </p:spTree>
    <p:extLst>
      <p:ext uri="{BB962C8B-B14F-4D97-AF65-F5344CB8AC3E}">
        <p14:creationId xmlns:p14="http://schemas.microsoft.com/office/powerpoint/2010/main" val="313200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1 - purple">
    <p:bg>
      <p:bgPr>
        <a:solidFill>
          <a:srgbClr val="3C1366"/>
        </a:solidFill>
        <a:effectLst/>
      </p:bgPr>
    </p:bg>
    <p:spTree>
      <p:nvGrpSpPr>
        <p:cNvPr id="1" name=""/>
        <p:cNvGrpSpPr/>
        <p:nvPr/>
      </p:nvGrpSpPr>
      <p:grpSpPr>
        <a:xfrm>
          <a:off x="0" y="0"/>
          <a:ext cx="0" cy="0"/>
          <a:chOff x="0" y="0"/>
          <a:chExt cx="0" cy="0"/>
        </a:xfrm>
      </p:grpSpPr>
      <p:pic>
        <p:nvPicPr>
          <p:cNvPr id="16" name="Picture 15" descr="Shape, circle&#10;&#10;Description automatically generated">
            <a:extLst>
              <a:ext uri="{FF2B5EF4-FFF2-40B4-BE49-F238E27FC236}">
                <a16:creationId xmlns:a16="http://schemas.microsoft.com/office/drawing/2014/main" id="{AF2F7732-8C4C-E14C-8673-6AB1F11B4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p:nvPr>
        </p:nvSpPr>
        <p:spPr>
          <a:xfrm>
            <a:off x="0" y="2743200"/>
            <a:ext cx="12192000" cy="1226634"/>
          </a:xfrm>
        </p:spPr>
        <p:txBody>
          <a:bodyPr>
            <a:normAutofit/>
          </a:bodyPr>
          <a:lstStyle>
            <a:lvl1pPr algn="ctr">
              <a:defRPr sz="3000"/>
            </a:lvl1pPr>
          </a:lstStyle>
          <a:p>
            <a:r>
              <a:rPr lang="en-US"/>
              <a:t>Click to edit Master title style</a:t>
            </a:r>
          </a:p>
        </p:txBody>
      </p:sp>
      <p:pic>
        <p:nvPicPr>
          <p:cNvPr id="11" name="Picture 10" descr="Text&#10;&#10;Description automatically generated with medium confidence">
            <a:extLst>
              <a:ext uri="{FF2B5EF4-FFF2-40B4-BE49-F238E27FC236}">
                <a16:creationId xmlns:a16="http://schemas.microsoft.com/office/drawing/2014/main" id="{E8AA72F3-EB5C-5D44-B3B5-82F84A826B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0019" y="353948"/>
            <a:ext cx="1511083" cy="255590"/>
          </a:xfrm>
          <a:prstGeom prst="rect">
            <a:avLst/>
          </a:prstGeom>
        </p:spPr>
      </p:pic>
    </p:spTree>
    <p:extLst>
      <p:ext uri="{BB962C8B-B14F-4D97-AF65-F5344CB8AC3E}">
        <p14:creationId xmlns:p14="http://schemas.microsoft.com/office/powerpoint/2010/main" val="248770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 1 - green">
    <p:bg>
      <p:bgPr>
        <a:solidFill>
          <a:srgbClr val="1A3A44"/>
        </a:solidFill>
        <a:effectLst/>
      </p:bgPr>
    </p:bg>
    <p:spTree>
      <p:nvGrpSpPr>
        <p:cNvPr id="1" name=""/>
        <p:cNvGrpSpPr/>
        <p:nvPr/>
      </p:nvGrpSpPr>
      <p:grpSpPr>
        <a:xfrm>
          <a:off x="0" y="0"/>
          <a:ext cx="0" cy="0"/>
          <a:chOff x="0" y="0"/>
          <a:chExt cx="0" cy="0"/>
        </a:xfrm>
      </p:grpSpPr>
      <p:pic>
        <p:nvPicPr>
          <p:cNvPr id="14" name="Picture 13" descr="Shape, circle&#10;&#10;Description automatically generated with medium confidence">
            <a:extLst>
              <a:ext uri="{FF2B5EF4-FFF2-40B4-BE49-F238E27FC236}">
                <a16:creationId xmlns:a16="http://schemas.microsoft.com/office/drawing/2014/main" id="{942E5DA7-54ED-C648-B31D-E71A85656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p:nvPr>
        </p:nvSpPr>
        <p:spPr>
          <a:xfrm>
            <a:off x="0" y="2743200"/>
            <a:ext cx="12192000" cy="1226634"/>
          </a:xfrm>
        </p:spPr>
        <p:txBody>
          <a:bodyPr>
            <a:normAutofit/>
          </a:bodyPr>
          <a:lstStyle>
            <a:lvl1pPr algn="ctr">
              <a:defRPr sz="3000"/>
            </a:lvl1pPr>
          </a:lstStyle>
          <a:p>
            <a:r>
              <a:rPr lang="en-US"/>
              <a:t>Click to edit Master title style</a:t>
            </a:r>
          </a:p>
        </p:txBody>
      </p:sp>
      <p:pic>
        <p:nvPicPr>
          <p:cNvPr id="11" name="Picture 10" descr="Text&#10;&#10;Description automatically generated with medium confidence">
            <a:extLst>
              <a:ext uri="{FF2B5EF4-FFF2-40B4-BE49-F238E27FC236}">
                <a16:creationId xmlns:a16="http://schemas.microsoft.com/office/drawing/2014/main" id="{E8AA72F3-EB5C-5D44-B3B5-82F84A826B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0019" y="353948"/>
            <a:ext cx="1511083" cy="255590"/>
          </a:xfrm>
          <a:prstGeom prst="rect">
            <a:avLst/>
          </a:prstGeom>
        </p:spPr>
      </p:pic>
    </p:spTree>
    <p:extLst>
      <p:ext uri="{BB962C8B-B14F-4D97-AF65-F5344CB8AC3E}">
        <p14:creationId xmlns:p14="http://schemas.microsoft.com/office/powerpoint/2010/main" val="2682851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 2 - purple">
    <p:bg>
      <p:bgPr>
        <a:solidFill>
          <a:srgbClr val="3C1366"/>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with medium confidence">
            <a:extLst>
              <a:ext uri="{FF2B5EF4-FFF2-40B4-BE49-F238E27FC236}">
                <a16:creationId xmlns:a16="http://schemas.microsoft.com/office/drawing/2014/main" id="{2EC4AE63-F0AD-084A-82B6-1F968A329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p:nvPr>
        </p:nvSpPr>
        <p:spPr>
          <a:xfrm>
            <a:off x="0" y="2743200"/>
            <a:ext cx="12192000" cy="1226634"/>
          </a:xfrm>
        </p:spPr>
        <p:txBody>
          <a:bodyPr>
            <a:normAutofit/>
          </a:bodyPr>
          <a:lstStyle>
            <a:lvl1pPr algn="ctr">
              <a:defRPr sz="3000"/>
            </a:lvl1pPr>
          </a:lstStyle>
          <a:p>
            <a:r>
              <a:rPr lang="en-US"/>
              <a:t>Click to edit Master title style</a:t>
            </a:r>
          </a:p>
        </p:txBody>
      </p:sp>
      <p:pic>
        <p:nvPicPr>
          <p:cNvPr id="8" name="Picture 7" descr="Text&#10;&#10;Description automatically generated with medium confidence">
            <a:extLst>
              <a:ext uri="{FF2B5EF4-FFF2-40B4-BE49-F238E27FC236}">
                <a16:creationId xmlns:a16="http://schemas.microsoft.com/office/drawing/2014/main" id="{7D860D28-A186-B742-ACC7-6E00D0550A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0019" y="353948"/>
            <a:ext cx="1498600" cy="254000"/>
          </a:xfrm>
          <a:prstGeom prst="rect">
            <a:avLst/>
          </a:prstGeom>
        </p:spPr>
      </p:pic>
    </p:spTree>
    <p:extLst>
      <p:ext uri="{BB962C8B-B14F-4D97-AF65-F5344CB8AC3E}">
        <p14:creationId xmlns:p14="http://schemas.microsoft.com/office/powerpoint/2010/main" val="3854040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2B03-5EA0-1B10-74B7-C6D2920E41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310EDF-CE68-166E-C859-A5323DA85B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80127C-8D97-260E-2046-D2316C327A36}"/>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a:extLst>
              <a:ext uri="{FF2B5EF4-FFF2-40B4-BE49-F238E27FC236}">
                <a16:creationId xmlns:a16="http://schemas.microsoft.com/office/drawing/2014/main" id="{53E7602C-F774-2B01-7A58-2A1AEB7A5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6C2B2-E5C1-1D73-4E01-777DC38F6B31}"/>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58166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 2 - green">
    <p:bg>
      <p:bgPr>
        <a:solidFill>
          <a:srgbClr val="1A3844"/>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1EB185D-8F6A-B746-A24F-0D359D847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128" y="0"/>
            <a:ext cx="9737872"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p:nvPr>
        </p:nvSpPr>
        <p:spPr>
          <a:xfrm>
            <a:off x="0" y="2743200"/>
            <a:ext cx="12192000" cy="1226634"/>
          </a:xfrm>
        </p:spPr>
        <p:txBody>
          <a:bodyPr>
            <a:normAutofit/>
          </a:bodyPr>
          <a:lstStyle>
            <a:lvl1pPr algn="ctr">
              <a:defRPr sz="3000"/>
            </a:lvl1pPr>
          </a:lstStyle>
          <a:p>
            <a:r>
              <a:rPr lang="en-US"/>
              <a:t>Click to edit Master title style</a:t>
            </a:r>
          </a:p>
        </p:txBody>
      </p:sp>
      <p:pic>
        <p:nvPicPr>
          <p:cNvPr id="7" name="Picture 6" descr="Text&#10;&#10;Description automatically generated with medium confidence">
            <a:extLst>
              <a:ext uri="{FF2B5EF4-FFF2-40B4-BE49-F238E27FC236}">
                <a16:creationId xmlns:a16="http://schemas.microsoft.com/office/drawing/2014/main" id="{4C923D11-8D30-7641-94BC-37693A9565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0019" y="353948"/>
            <a:ext cx="1498600" cy="254000"/>
          </a:xfrm>
          <a:prstGeom prst="rect">
            <a:avLst/>
          </a:prstGeom>
        </p:spPr>
      </p:pic>
    </p:spTree>
    <p:extLst>
      <p:ext uri="{BB962C8B-B14F-4D97-AF65-F5344CB8AC3E}">
        <p14:creationId xmlns:p14="http://schemas.microsoft.com/office/powerpoint/2010/main" val="1280505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p:nvSpPr>
        <p:spPr>
          <a:xfrm>
            <a:off x="6116320" y="0"/>
            <a:ext cx="6075680" cy="6858000"/>
          </a:xfrm>
          <a:prstGeom prst="rect">
            <a:avLst/>
          </a:prstGeom>
          <a:solidFill>
            <a:srgbClr val="3C1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p:nvPr>
        </p:nvSpPr>
        <p:spPr>
          <a:xfrm>
            <a:off x="179999" y="1620000"/>
            <a:ext cx="5580000" cy="720000"/>
          </a:xfrm>
        </p:spPr>
        <p:txBody>
          <a:bodyPr>
            <a:noAutofit/>
          </a:bodyPr>
          <a:lstStyle>
            <a:lvl1pPr>
              <a:defRPr sz="3200" baseline="0">
                <a:solidFill>
                  <a:schemeClr val="accent6">
                    <a:lumMod val="50000"/>
                  </a:schemeClr>
                </a:solidFill>
                <a:latin typeface="Georgia" panose="02040502050405020303" pitchFamily="18"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2520000"/>
            <a:ext cx="5580000" cy="3960000"/>
          </a:xfrm>
        </p:spPr>
        <p:txBody>
          <a:bodyPr/>
          <a:lstStyle>
            <a:lvl1pPr>
              <a:defRPr baseline="0">
                <a:solidFill>
                  <a:schemeClr val="accent6">
                    <a:lumMod val="50000"/>
                  </a:schemeClr>
                </a:solidFill>
                <a:latin typeface="Arial" panose="020B0604020202020204" pitchFamily="34" charset="0"/>
              </a:defRPr>
            </a:lvl1pPr>
            <a:lvl2pPr>
              <a:defRPr baseline="0">
                <a:solidFill>
                  <a:schemeClr val="accent6">
                    <a:lumMod val="50000"/>
                  </a:schemeClr>
                </a:solidFill>
                <a:latin typeface="Arial" panose="020B0604020202020204" pitchFamily="34" charset="0"/>
              </a:defRPr>
            </a:lvl2pPr>
            <a:lvl3pPr>
              <a:defRPr baseline="0">
                <a:solidFill>
                  <a:schemeClr val="accent6">
                    <a:lumMod val="50000"/>
                  </a:schemeClr>
                </a:solidFill>
                <a:latin typeface="Arial" panose="020B0604020202020204" pitchFamily="34" charset="0"/>
              </a:defRPr>
            </a:lvl3pPr>
            <a:lvl4pPr>
              <a:defRPr baseline="0">
                <a:solidFill>
                  <a:schemeClr val="accent6">
                    <a:lumMod val="50000"/>
                  </a:schemeClr>
                </a:solidFill>
                <a:latin typeface="Arial" panose="020B0604020202020204" pitchFamily="34" charset="0"/>
              </a:defRPr>
            </a:lvl4pPr>
            <a:lvl5pPr>
              <a:defRPr baseline="0">
                <a:solidFill>
                  <a:schemeClr val="accent6">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Text&#10;&#10;Description automatically generated">
            <a:extLst>
              <a:ext uri="{FF2B5EF4-FFF2-40B4-BE49-F238E27FC236}">
                <a16:creationId xmlns:a16="http://schemas.microsoft.com/office/drawing/2014/main" id="{DFA61A3D-9A42-5A40-89C6-F941CACBF8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0019" y="353948"/>
            <a:ext cx="1516562" cy="255600"/>
          </a:xfrm>
          <a:prstGeom prst="rect">
            <a:avLst/>
          </a:prstGeom>
        </p:spPr>
      </p:pic>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rgbClr val="8128E7"/>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lvl1pPr>
          </a:lstStyle>
          <a:p>
            <a:pPr lvl="0"/>
            <a:r>
              <a:rPr lang="en-US"/>
              <a:t>Explanation here</a:t>
            </a:r>
          </a:p>
        </p:txBody>
      </p:sp>
    </p:spTree>
    <p:extLst>
      <p:ext uri="{BB962C8B-B14F-4D97-AF65-F5344CB8AC3E}">
        <p14:creationId xmlns:p14="http://schemas.microsoft.com/office/powerpoint/2010/main" val="3755812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p:nvSpPr>
        <p:spPr>
          <a:xfrm>
            <a:off x="6116320" y="0"/>
            <a:ext cx="6075680" cy="6858000"/>
          </a:xfrm>
          <a:prstGeom prst="rect">
            <a:avLst/>
          </a:prstGeom>
          <a:solidFill>
            <a:srgbClr val="1A3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p:nvPr>
        </p:nvSpPr>
        <p:spPr>
          <a:xfrm>
            <a:off x="180000" y="1620000"/>
            <a:ext cx="5580000" cy="720000"/>
          </a:xfrm>
        </p:spPr>
        <p:txBody>
          <a:bodyPr>
            <a:normAutofit/>
          </a:bodyPr>
          <a:lstStyle>
            <a:lvl1pPr>
              <a:defRPr sz="3200" baseline="0">
                <a:solidFill>
                  <a:schemeClr val="accent6">
                    <a:lumMod val="50000"/>
                  </a:schemeClr>
                </a:solidFill>
                <a:latin typeface="Georgia" panose="02040502050405020303" pitchFamily="18"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2520000"/>
            <a:ext cx="5580000" cy="3960000"/>
          </a:xfrm>
        </p:spPr>
        <p:txBody>
          <a:bodyPr/>
          <a:lstStyle>
            <a:lvl1pPr>
              <a:defRPr baseline="0">
                <a:solidFill>
                  <a:schemeClr val="accent6">
                    <a:lumMod val="50000"/>
                  </a:schemeClr>
                </a:solidFill>
                <a:latin typeface="Arial" panose="020B0604020202020204" pitchFamily="34" charset="0"/>
              </a:defRPr>
            </a:lvl1pPr>
            <a:lvl2pPr>
              <a:defRPr baseline="0">
                <a:solidFill>
                  <a:schemeClr val="accent6">
                    <a:lumMod val="50000"/>
                  </a:schemeClr>
                </a:solidFill>
                <a:latin typeface="Arial" panose="020B0604020202020204" pitchFamily="34" charset="0"/>
              </a:defRPr>
            </a:lvl2pPr>
            <a:lvl3pPr>
              <a:defRPr baseline="0">
                <a:solidFill>
                  <a:schemeClr val="accent6">
                    <a:lumMod val="50000"/>
                  </a:schemeClr>
                </a:solidFill>
                <a:latin typeface="Arial" panose="020B0604020202020204" pitchFamily="34" charset="0"/>
              </a:defRPr>
            </a:lvl3pPr>
            <a:lvl4pPr>
              <a:defRPr baseline="0">
                <a:solidFill>
                  <a:schemeClr val="accent6">
                    <a:lumMod val="50000"/>
                  </a:schemeClr>
                </a:solidFill>
                <a:latin typeface="Arial" panose="020B0604020202020204" pitchFamily="34" charset="0"/>
              </a:defRPr>
            </a:lvl4pPr>
            <a:lvl5pPr>
              <a:defRPr baseline="0">
                <a:solidFill>
                  <a:schemeClr val="accent6">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Text&#10;&#10;Description automatically generated">
            <a:extLst>
              <a:ext uri="{FF2B5EF4-FFF2-40B4-BE49-F238E27FC236}">
                <a16:creationId xmlns:a16="http://schemas.microsoft.com/office/drawing/2014/main" id="{DFA61A3D-9A42-5A40-89C6-F941CACBF8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0019" y="353948"/>
            <a:ext cx="1516562" cy="255600"/>
          </a:xfrm>
          <a:prstGeom prst="rect">
            <a:avLst/>
          </a:prstGeom>
        </p:spPr>
      </p:pic>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rgbClr val="37C4BC"/>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Tree>
    <p:extLst>
      <p:ext uri="{BB962C8B-B14F-4D97-AF65-F5344CB8AC3E}">
        <p14:creationId xmlns:p14="http://schemas.microsoft.com/office/powerpoint/2010/main" val="3784591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 image">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C6A3194-32E9-524E-90AC-1DEECABEC51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0019" y="353948"/>
            <a:ext cx="1516562" cy="255600"/>
          </a:xfrm>
          <a:prstGeom prst="rect">
            <a:avLst/>
          </a:prstGeom>
        </p:spPr>
      </p:pic>
      <p:sp>
        <p:nvSpPr>
          <p:cNvPr id="2" name="Title 1">
            <a:extLst>
              <a:ext uri="{FF2B5EF4-FFF2-40B4-BE49-F238E27FC236}">
                <a16:creationId xmlns:a16="http://schemas.microsoft.com/office/drawing/2014/main" id="{5D550E33-BAAC-438B-B601-781C03B307C3}"/>
              </a:ext>
            </a:extLst>
          </p:cNvPr>
          <p:cNvSpPr>
            <a:spLocks noGrp="1"/>
          </p:cNvSpPr>
          <p:nvPr>
            <p:ph type="title"/>
          </p:nvPr>
        </p:nvSpPr>
        <p:spPr>
          <a:xfrm>
            <a:off x="180000" y="1800000"/>
            <a:ext cx="5580000" cy="3600000"/>
          </a:xfrm>
        </p:spPr>
        <p:txBody>
          <a:bodyPr>
            <a:normAutofit/>
          </a:bodyPr>
          <a:lstStyle>
            <a:lvl1pPr algn="ctr">
              <a:defRPr sz="2400" baseline="0">
                <a:solidFill>
                  <a:srgbClr val="8128E7"/>
                </a:solidFill>
                <a:latin typeface="Georgia" panose="02040502050405020303" pitchFamily="18"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6116595" y="0"/>
            <a:ext cx="6075404" cy="6858000"/>
          </a:xfr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0547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p:nvPr>
        </p:nvSpPr>
        <p:spPr>
          <a:xfrm>
            <a:off x="180001" y="1008000"/>
            <a:ext cx="11627999" cy="720000"/>
          </a:xfrm>
        </p:spPr>
        <p:txBody>
          <a:bodyPr>
            <a:normAutofit/>
          </a:bodyPr>
          <a:lstStyle>
            <a:lvl1pPr>
              <a:defRPr sz="4000" baseline="0">
                <a:solidFill>
                  <a:schemeClr val="accent1">
                    <a:lumMod val="10000"/>
                  </a:schemeClr>
                </a:solidFill>
                <a:latin typeface="Georgia" panose="02040502050405020303" pitchFamily="18"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accent1">
                    <a:lumMod val="10000"/>
                  </a:schemeClr>
                </a:solidFill>
                <a:latin typeface="Arial" panose="020B0604020202020204" pitchFamily="34" charset="0"/>
              </a:defRPr>
            </a:lvl1pPr>
            <a:lvl2pPr>
              <a:defRPr baseline="0">
                <a:solidFill>
                  <a:schemeClr val="accent1">
                    <a:lumMod val="10000"/>
                  </a:schemeClr>
                </a:solidFill>
                <a:latin typeface="Arial" panose="020B0604020202020204" pitchFamily="34" charset="0"/>
              </a:defRPr>
            </a:lvl2pPr>
            <a:lvl3pPr>
              <a:defRPr baseline="0">
                <a:solidFill>
                  <a:schemeClr val="accent1">
                    <a:lumMod val="10000"/>
                  </a:schemeClr>
                </a:solidFill>
                <a:latin typeface="Arial" panose="020B0604020202020204" pitchFamily="34" charset="0"/>
              </a:defRPr>
            </a:lvl3pPr>
            <a:lvl4pPr>
              <a:defRPr baseline="0">
                <a:solidFill>
                  <a:schemeClr val="accent1">
                    <a:lumMod val="10000"/>
                  </a:schemeClr>
                </a:solidFill>
                <a:latin typeface="Arial" panose="020B0604020202020204" pitchFamily="34" charset="0"/>
              </a:defRPr>
            </a:lvl4pPr>
            <a:lvl5pPr>
              <a:defRPr baseline="0">
                <a:solidFill>
                  <a:schemeClr val="accent1">
                    <a:lumMod val="1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Text&#10;&#10;Description automatically generated">
            <a:extLst>
              <a:ext uri="{FF2B5EF4-FFF2-40B4-BE49-F238E27FC236}">
                <a16:creationId xmlns:a16="http://schemas.microsoft.com/office/drawing/2014/main" id="{5303AEAC-E6C1-4D4F-BB23-73E3279A754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0019" y="353948"/>
            <a:ext cx="1516562" cy="255600"/>
          </a:xfrm>
          <a:prstGeom prst="rect">
            <a:avLst/>
          </a:prstGeom>
        </p:spPr>
      </p:pic>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accent1">
                    <a:lumMod val="10000"/>
                  </a:schemeClr>
                </a:solidFill>
                <a:latin typeface="Arial" panose="020B0604020202020204" pitchFamily="34" charset="0"/>
              </a:defRPr>
            </a:lvl1pPr>
            <a:lvl2pPr>
              <a:defRPr baseline="0">
                <a:solidFill>
                  <a:schemeClr val="accent1">
                    <a:lumMod val="10000"/>
                  </a:schemeClr>
                </a:solidFill>
                <a:latin typeface="Arial" panose="020B0604020202020204" pitchFamily="34" charset="0"/>
              </a:defRPr>
            </a:lvl2pPr>
            <a:lvl3pPr>
              <a:defRPr baseline="0">
                <a:solidFill>
                  <a:schemeClr val="accent1">
                    <a:lumMod val="10000"/>
                  </a:schemeClr>
                </a:solidFill>
                <a:latin typeface="Arial" panose="020B0604020202020204" pitchFamily="34" charset="0"/>
              </a:defRPr>
            </a:lvl3pPr>
            <a:lvl4pPr>
              <a:defRPr baseline="0">
                <a:solidFill>
                  <a:schemeClr val="accent1">
                    <a:lumMod val="10000"/>
                  </a:schemeClr>
                </a:solidFill>
                <a:latin typeface="Arial" panose="020B0604020202020204" pitchFamily="34" charset="0"/>
              </a:defRPr>
            </a:lvl4pPr>
            <a:lvl5pPr>
              <a:defRPr baseline="0">
                <a:solidFill>
                  <a:schemeClr val="accent1">
                    <a:lumMod val="1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8454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End - green">
    <p:bg>
      <p:bgPr>
        <a:solidFill>
          <a:srgbClr val="1A3A44"/>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C23E1A-460A-4142-8E76-4738CA01CE5F}"/>
              </a:ext>
            </a:extLst>
          </p:cNvPr>
          <p:cNvSpPr txBox="1"/>
          <p:nvPr/>
        </p:nvSpPr>
        <p:spPr>
          <a:xfrm>
            <a:off x="8352264" y="6389649"/>
            <a:ext cx="3490331" cy="246221"/>
          </a:xfrm>
          <a:prstGeom prst="rect">
            <a:avLst/>
          </a:prstGeom>
          <a:noFill/>
        </p:spPr>
        <p:txBody>
          <a:bodyPr wrap="square" rtlCol="0">
            <a:spAutoFit/>
          </a:bodyPr>
          <a:lstStyle/>
          <a:p>
            <a:pPr algn="r"/>
            <a:r>
              <a:rPr lang="en-US" sz="1000"/>
              <a:t>© Cambridge University Press &amp; Assessment 2021</a:t>
            </a:r>
          </a:p>
        </p:txBody>
      </p:sp>
      <p:sp>
        <p:nvSpPr>
          <p:cNvPr id="14" name="TextBox 13">
            <a:extLst>
              <a:ext uri="{FF2B5EF4-FFF2-40B4-BE49-F238E27FC236}">
                <a16:creationId xmlns:a16="http://schemas.microsoft.com/office/drawing/2014/main" id="{677BA4EC-055B-B440-8AF0-B408AC454BCE}"/>
              </a:ext>
            </a:extLst>
          </p:cNvPr>
          <p:cNvSpPr txBox="1"/>
          <p:nvPr/>
        </p:nvSpPr>
        <p:spPr>
          <a:xfrm>
            <a:off x="446048" y="6289288"/>
            <a:ext cx="3540861" cy="338554"/>
          </a:xfrm>
          <a:prstGeom prst="rect">
            <a:avLst/>
          </a:prstGeom>
          <a:noFill/>
        </p:spPr>
        <p:txBody>
          <a:bodyPr wrap="square" rtlCol="0">
            <a:spAutoFit/>
          </a:bodyPr>
          <a:lstStyle/>
          <a:p>
            <a:pPr algn="l"/>
            <a:r>
              <a:rPr lang="en-US" sz="1600" err="1"/>
              <a:t>www.cambridge.org</a:t>
            </a:r>
            <a:endParaRPr lang="en-US" sz="1600"/>
          </a:p>
        </p:txBody>
      </p:sp>
      <p:pic>
        <p:nvPicPr>
          <p:cNvPr id="6" name="Picture 5" descr="A picture containing logo&#10;&#10;Description automatically generated">
            <a:extLst>
              <a:ext uri="{FF2B5EF4-FFF2-40B4-BE49-F238E27FC236}">
                <a16:creationId xmlns:a16="http://schemas.microsoft.com/office/drawing/2014/main" id="{E4ECAA6F-D900-D142-8FE1-6544A49CD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0" y="0"/>
            <a:ext cx="7823200" cy="61468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1BF47782-29C2-C049-9F89-EDAC18176BC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8438" y="3189250"/>
            <a:ext cx="3365500" cy="558800"/>
          </a:xfrm>
          <a:prstGeom prst="rect">
            <a:avLst/>
          </a:prstGeom>
        </p:spPr>
      </p:pic>
    </p:spTree>
    <p:extLst>
      <p:ext uri="{BB962C8B-B14F-4D97-AF65-F5344CB8AC3E}">
        <p14:creationId xmlns:p14="http://schemas.microsoft.com/office/powerpoint/2010/main" val="199707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d - purple">
    <p:bg>
      <p:bgPr>
        <a:solidFill>
          <a:srgbClr val="3C13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412B3A-CC5D-A642-A242-E731366BD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0" y="0"/>
            <a:ext cx="7823200" cy="61468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p:nvSpPr>
        <p:spPr>
          <a:xfrm>
            <a:off x="8352264" y="6389649"/>
            <a:ext cx="3490331" cy="246221"/>
          </a:xfrm>
          <a:prstGeom prst="rect">
            <a:avLst/>
          </a:prstGeom>
          <a:noFill/>
        </p:spPr>
        <p:txBody>
          <a:bodyPr wrap="square" rtlCol="0">
            <a:spAutoFit/>
          </a:bodyPr>
          <a:lstStyle/>
          <a:p>
            <a:pPr algn="r"/>
            <a:r>
              <a:rPr lang="en-US" sz="1000"/>
              <a:t>© Cambridge University Press &amp; Assessment 2021</a:t>
            </a:r>
          </a:p>
        </p:txBody>
      </p:sp>
      <p:sp>
        <p:nvSpPr>
          <p:cNvPr id="8" name="TextBox 7">
            <a:extLst>
              <a:ext uri="{FF2B5EF4-FFF2-40B4-BE49-F238E27FC236}">
                <a16:creationId xmlns:a16="http://schemas.microsoft.com/office/drawing/2014/main" id="{19EFADCE-89D4-D443-9610-1BF12134A589}"/>
              </a:ext>
            </a:extLst>
          </p:cNvPr>
          <p:cNvSpPr txBox="1"/>
          <p:nvPr/>
        </p:nvSpPr>
        <p:spPr>
          <a:xfrm>
            <a:off x="446048" y="6289288"/>
            <a:ext cx="3540861" cy="338554"/>
          </a:xfrm>
          <a:prstGeom prst="rect">
            <a:avLst/>
          </a:prstGeom>
          <a:noFill/>
        </p:spPr>
        <p:txBody>
          <a:bodyPr wrap="square" rtlCol="0">
            <a:spAutoFit/>
          </a:bodyPr>
          <a:lstStyle/>
          <a:p>
            <a:pPr algn="l"/>
            <a:r>
              <a:rPr lang="en-US" sz="1600" err="1"/>
              <a:t>www.cambridge.org</a:t>
            </a:r>
            <a:endParaRPr lang="en-US" sz="1600"/>
          </a:p>
        </p:txBody>
      </p:sp>
      <p:pic>
        <p:nvPicPr>
          <p:cNvPr id="10" name="Picture 9" descr="Text&#10;&#10;Description automatically generated with medium confidence">
            <a:extLst>
              <a:ext uri="{FF2B5EF4-FFF2-40B4-BE49-F238E27FC236}">
                <a16:creationId xmlns:a16="http://schemas.microsoft.com/office/drawing/2014/main" id="{45090430-A7E6-FD4E-865F-01F61ECE7EB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8438" y="3189250"/>
            <a:ext cx="3365500" cy="558800"/>
          </a:xfrm>
          <a:prstGeom prst="rect">
            <a:avLst/>
          </a:prstGeom>
        </p:spPr>
      </p:pic>
    </p:spTree>
    <p:extLst>
      <p:ext uri="{BB962C8B-B14F-4D97-AF65-F5344CB8AC3E}">
        <p14:creationId xmlns:p14="http://schemas.microsoft.com/office/powerpoint/2010/main" val="3038116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9B57-645C-4AE7-BF5F-0EE18B772F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263B0F-E983-4C14-A8F5-9C40FEF9F4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F64AB6-9898-4EF8-8580-5FF9C8FDA1C9}"/>
              </a:ext>
            </a:extLst>
          </p:cNvPr>
          <p:cNvSpPr>
            <a:spLocks noGrp="1"/>
          </p:cNvSpPr>
          <p:nvPr>
            <p:ph type="dt" sz="half" idx="10"/>
          </p:nvPr>
        </p:nvSpPr>
        <p:spPr/>
        <p:txBody>
          <a:bodyPr/>
          <a:lstStyle/>
          <a:p>
            <a:fld id="{5F3160E4-E3DB-42C5-9039-5B3D4B053AFD}" type="datetimeFigureOut">
              <a:rPr lang="en-GB" smtClean="0"/>
              <a:t>20/04/2026</a:t>
            </a:fld>
            <a:endParaRPr lang="en-GB"/>
          </a:p>
        </p:txBody>
      </p:sp>
      <p:sp>
        <p:nvSpPr>
          <p:cNvPr id="5" name="Footer Placeholder 4">
            <a:extLst>
              <a:ext uri="{FF2B5EF4-FFF2-40B4-BE49-F238E27FC236}">
                <a16:creationId xmlns:a16="http://schemas.microsoft.com/office/drawing/2014/main" id="{15CCDCD6-C073-4A5C-8595-63E28AEE0B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24CCA1-4567-4304-98A7-C347B95EA14E}"/>
              </a:ext>
            </a:extLst>
          </p:cNvPr>
          <p:cNvSpPr>
            <a:spLocks noGrp="1"/>
          </p:cNvSpPr>
          <p:nvPr>
            <p:ph type="sldNum" sz="quarter" idx="12"/>
          </p:nvPr>
        </p:nvSpPr>
        <p:spPr/>
        <p:txBody>
          <a:bodyPr/>
          <a:lstStyle/>
          <a:p>
            <a:fld id="{FC182E1C-108D-4B1D-9AC7-DB3B4613B7A2}" type="slidenum">
              <a:rPr lang="en-GB" smtClean="0"/>
              <a:t>‹#›</a:t>
            </a:fld>
            <a:endParaRPr lang="en-GB"/>
          </a:p>
        </p:txBody>
      </p:sp>
    </p:spTree>
    <p:extLst>
      <p:ext uri="{BB962C8B-B14F-4D97-AF65-F5344CB8AC3E}">
        <p14:creationId xmlns:p14="http://schemas.microsoft.com/office/powerpoint/2010/main" val="4094331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 image righ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33AE79C-05BE-164C-830A-AE1EF96BF2E3}"/>
              </a:ext>
            </a:extLst>
          </p:cNvPr>
          <p:cNvSpPr>
            <a:spLocks noGrp="1"/>
          </p:cNvSpPr>
          <p:nvPr>
            <p:ph type="body" sz="quarter" idx="14"/>
          </p:nvPr>
        </p:nvSpPr>
        <p:spPr>
          <a:xfrm>
            <a:off x="180002" y="1884956"/>
            <a:ext cx="5915998" cy="4359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410E1C-70EA-B44B-A6EC-697761986016}"/>
              </a:ext>
            </a:extLst>
          </p:cNvPr>
          <p:cNvSpPr>
            <a:spLocks noGrp="1"/>
          </p:cNvSpPr>
          <p:nvPr>
            <p:ph type="sldNum" sz="quarter" idx="11"/>
          </p:nvPr>
        </p:nvSpPr>
        <p:spPr/>
        <p:txBody>
          <a:bodyPr/>
          <a:lstStyle/>
          <a:p>
            <a:fld id="{6580B96C-853A-4F26-91B4-F0764DB54639}" type="slidenum">
              <a:rPr lang="en-GB" smtClean="0"/>
              <a:pPr/>
              <a:t>‹#›</a:t>
            </a:fld>
            <a:endParaRPr lang="en-GB"/>
          </a:p>
        </p:txBody>
      </p:sp>
      <p:pic>
        <p:nvPicPr>
          <p:cNvPr id="9" name="Logo 15">
            <a:extLst>
              <a:ext uri="{FF2B5EF4-FFF2-40B4-BE49-F238E27FC236}">
                <a16:creationId xmlns:a16="http://schemas.microsoft.com/office/drawing/2014/main" id="{B085F799-318F-6B4B-8D78-BDA7C33D965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4963" y="333376"/>
            <a:ext cx="1440000" cy="243840"/>
          </a:xfrm>
          <a:prstGeom prst="rect">
            <a:avLst/>
          </a:prstGeom>
        </p:spPr>
      </p:pic>
      <p:sp>
        <p:nvSpPr>
          <p:cNvPr id="4" name="Title 1">
            <a:extLst>
              <a:ext uri="{FF2B5EF4-FFF2-40B4-BE49-F238E27FC236}">
                <a16:creationId xmlns:a16="http://schemas.microsoft.com/office/drawing/2014/main" id="{D0F0F3B3-64C6-32D2-17BF-CC673F34FEB2}"/>
              </a:ext>
            </a:extLst>
          </p:cNvPr>
          <p:cNvSpPr>
            <a:spLocks noGrp="1"/>
          </p:cNvSpPr>
          <p:nvPr>
            <p:ph type="title"/>
          </p:nvPr>
        </p:nvSpPr>
        <p:spPr>
          <a:xfrm>
            <a:off x="180001" y="1008000"/>
            <a:ext cx="5915999" cy="720000"/>
          </a:xfrm>
        </p:spPr>
        <p:txBody>
          <a:bodyPr>
            <a:normAutofit/>
          </a:bodyPr>
          <a:lstStyle>
            <a:lvl1pPr>
              <a:defRPr sz="3600" baseline="0">
                <a:solidFill>
                  <a:schemeClr val="accent1">
                    <a:lumMod val="10000"/>
                  </a:schemeClr>
                </a:solidFill>
                <a:latin typeface="Georgia" panose="02040502050405020303" pitchFamily="18" charset="0"/>
              </a:defRPr>
            </a:lvl1pPr>
          </a:lstStyle>
          <a:p>
            <a:r>
              <a:rPr lang="en-US"/>
              <a:t>Click to edit Master title style</a:t>
            </a:r>
            <a:endParaRPr lang="en-GB"/>
          </a:p>
        </p:txBody>
      </p:sp>
      <p:sp>
        <p:nvSpPr>
          <p:cNvPr id="7" name="Picture Placeholder 6">
            <a:extLst>
              <a:ext uri="{FF2B5EF4-FFF2-40B4-BE49-F238E27FC236}">
                <a16:creationId xmlns:a16="http://schemas.microsoft.com/office/drawing/2014/main" id="{DF610AD1-0C94-44DB-0BBC-38A3C08BB705}"/>
              </a:ext>
            </a:extLst>
          </p:cNvPr>
          <p:cNvSpPr>
            <a:spLocks noGrp="1"/>
          </p:cNvSpPr>
          <p:nvPr>
            <p:ph type="pic" sz="quarter" idx="15"/>
          </p:nvPr>
        </p:nvSpPr>
        <p:spPr>
          <a:xfrm>
            <a:off x="6177100" y="0"/>
            <a:ext cx="6014899" cy="6524624"/>
          </a:xfrm>
        </p:spPr>
        <p:txBody>
          <a:bodyPr/>
          <a:lstStyle/>
          <a:p>
            <a:r>
              <a:rPr lang="en-US"/>
              <a:t>Click icon to add picture</a:t>
            </a:r>
            <a:endParaRPr lang="en-GB"/>
          </a:p>
        </p:txBody>
      </p:sp>
    </p:spTree>
    <p:extLst>
      <p:ext uri="{BB962C8B-B14F-4D97-AF65-F5344CB8AC3E}">
        <p14:creationId xmlns:p14="http://schemas.microsoft.com/office/powerpoint/2010/main" val="1765689035"/>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wo column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A09CF24-8EB9-F8DB-B25C-620C4C247D23}"/>
              </a:ext>
            </a:extLst>
          </p:cNvPr>
          <p:cNvSpPr>
            <a:spLocks noGrp="1"/>
          </p:cNvSpPr>
          <p:nvPr>
            <p:ph type="pic" sz="quarter" idx="11"/>
          </p:nvPr>
        </p:nvSpPr>
        <p:spPr>
          <a:xfrm>
            <a:off x="6046963" y="1845050"/>
            <a:ext cx="5761037" cy="4319587"/>
          </a:xfrm>
        </p:spPr>
        <p:txBody>
          <a:bodyPr/>
          <a:lstStyle/>
          <a:p>
            <a:r>
              <a:rPr lang="en-US"/>
              <a:t>Click icon to add picture</a:t>
            </a:r>
            <a:endParaRPr lang="en-GB"/>
          </a:p>
        </p:txBody>
      </p:sp>
      <p:sp>
        <p:nvSpPr>
          <p:cNvPr id="2" name="Title 1">
            <a:extLst>
              <a:ext uri="{FF2B5EF4-FFF2-40B4-BE49-F238E27FC236}">
                <a16:creationId xmlns:a16="http://schemas.microsoft.com/office/drawing/2014/main" id="{0553AEEA-07D4-4259-A2A7-CE7678BD3C39}"/>
              </a:ext>
            </a:extLst>
          </p:cNvPr>
          <p:cNvSpPr>
            <a:spLocks noGrp="1"/>
          </p:cNvSpPr>
          <p:nvPr>
            <p:ph type="title"/>
          </p:nvPr>
        </p:nvSpPr>
        <p:spPr>
          <a:xfrm>
            <a:off x="180001" y="1008000"/>
            <a:ext cx="11627999" cy="720000"/>
          </a:xfrm>
        </p:spPr>
        <p:txBody>
          <a:bodyPr>
            <a:normAutofit/>
          </a:bodyPr>
          <a:lstStyle>
            <a:lvl1pPr>
              <a:defRPr sz="4000" baseline="0">
                <a:solidFill>
                  <a:schemeClr val="accent1">
                    <a:lumMod val="10000"/>
                  </a:schemeClr>
                </a:solidFill>
                <a:latin typeface="Georgia" panose="02040502050405020303" pitchFamily="18" charset="0"/>
              </a:defRPr>
            </a:lvl1pPr>
          </a:lstStyle>
          <a:p>
            <a:r>
              <a:rPr lang="en-US"/>
              <a:t>Click to edit Master title style</a:t>
            </a:r>
            <a:endParaRPr lang="en-GB"/>
          </a:p>
        </p:txBody>
      </p:sp>
      <p:pic>
        <p:nvPicPr>
          <p:cNvPr id="5" name="Picture 4" descr="Text&#10;&#10;Description automatically generated">
            <a:extLst>
              <a:ext uri="{FF2B5EF4-FFF2-40B4-BE49-F238E27FC236}">
                <a16:creationId xmlns:a16="http://schemas.microsoft.com/office/drawing/2014/main" id="{5303AEAC-E6C1-4D4F-BB23-73E3279A754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0019" y="353948"/>
            <a:ext cx="1516562" cy="255600"/>
          </a:xfrm>
          <a:prstGeom prst="rect">
            <a:avLst/>
          </a:prstGeom>
        </p:spPr>
      </p:pic>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180001" y="1844637"/>
            <a:ext cx="5760000" cy="4320000"/>
          </a:xfrm>
        </p:spPr>
        <p:txBody>
          <a:bodyPr/>
          <a:lstStyle>
            <a:lvl1pPr>
              <a:defRPr baseline="0">
                <a:solidFill>
                  <a:schemeClr val="accent1">
                    <a:lumMod val="10000"/>
                  </a:schemeClr>
                </a:solidFill>
                <a:latin typeface="Arial" panose="020B0604020202020204" pitchFamily="34" charset="0"/>
              </a:defRPr>
            </a:lvl1pPr>
            <a:lvl2pPr>
              <a:defRPr baseline="0">
                <a:solidFill>
                  <a:schemeClr val="accent1">
                    <a:lumMod val="10000"/>
                  </a:schemeClr>
                </a:solidFill>
                <a:latin typeface="Arial" panose="020B0604020202020204" pitchFamily="34" charset="0"/>
              </a:defRPr>
            </a:lvl2pPr>
            <a:lvl3pPr>
              <a:defRPr baseline="0">
                <a:solidFill>
                  <a:schemeClr val="accent1">
                    <a:lumMod val="10000"/>
                  </a:schemeClr>
                </a:solidFill>
                <a:latin typeface="Arial" panose="020B0604020202020204" pitchFamily="34" charset="0"/>
              </a:defRPr>
            </a:lvl3pPr>
            <a:lvl4pPr>
              <a:defRPr baseline="0">
                <a:solidFill>
                  <a:schemeClr val="accent1">
                    <a:lumMod val="10000"/>
                  </a:schemeClr>
                </a:solidFill>
                <a:latin typeface="Arial" panose="020B0604020202020204" pitchFamily="34" charset="0"/>
              </a:defRPr>
            </a:lvl4pPr>
            <a:lvl5pPr>
              <a:defRPr baseline="0">
                <a:solidFill>
                  <a:schemeClr val="accent1">
                    <a:lumMod val="1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12122581"/>
      </p:ext>
    </p:extLst>
  </p:cSld>
  <p:clrMapOvr>
    <a:masterClrMapping/>
  </p:clrMapOvr>
  <mc:AlternateContent xmlns:mc="http://schemas.openxmlformats.org/markup-compatibility/2006" xmlns:p14="http://schemas.microsoft.com/office/powerpoint/2010/main">
    <mc:Choice Requires="p14">
      <p:transition p14:dur="250" advClick="0" advTm="15000">
        <p:fade/>
      </p:transition>
    </mc:Choice>
    <mc:Fallback xmlns="">
      <p:transition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1EC6F-5A32-F930-3FE3-21489C24D0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06A8910-5414-F92E-A528-2761BC655D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2D640E-646F-16BE-E3C4-1575C1DF61BD}"/>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a:extLst>
              <a:ext uri="{FF2B5EF4-FFF2-40B4-BE49-F238E27FC236}">
                <a16:creationId xmlns:a16="http://schemas.microsoft.com/office/drawing/2014/main" id="{3BFB0235-CC8E-FABD-6E8D-CA9EEF096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47C85-CEA7-C1DC-5116-40175A8883EC}"/>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5544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 two colum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2543C1C-9042-7E4C-B9CD-BA9631021476}"/>
              </a:ext>
            </a:extLst>
          </p:cNvPr>
          <p:cNvSpPr>
            <a:spLocks noGrp="1"/>
          </p:cNvSpPr>
          <p:nvPr>
            <p:ph sz="half" idx="13"/>
          </p:nvPr>
        </p:nvSpPr>
        <p:spPr>
          <a:xfrm>
            <a:off x="180001" y="1884956"/>
            <a:ext cx="5843176" cy="4631732"/>
          </a:xfrm>
        </p:spPr>
        <p:txBody>
          <a:bodyPr lIns="0" tIns="180000" rIns="0"/>
          <a:lstStyle>
            <a:lvl1pPr>
              <a:defRPr baseline="0">
                <a:solidFill>
                  <a:srgbClr val="4B5057"/>
                </a:solidFill>
                <a:latin typeface="Arial" panose="020B0604020202020204" pitchFamily="34" charset="0"/>
              </a:defRPr>
            </a:lvl1pPr>
            <a:lvl2pPr>
              <a:defRPr baseline="0">
                <a:solidFill>
                  <a:srgbClr val="4B5057"/>
                </a:solidFill>
                <a:latin typeface="Arial" panose="020B0604020202020204" pitchFamily="34" charset="0"/>
              </a:defRPr>
            </a:lvl2pPr>
            <a:lvl3pPr>
              <a:defRPr baseline="0">
                <a:solidFill>
                  <a:srgbClr val="4B5057"/>
                </a:solidFill>
                <a:latin typeface="Arial" panose="020B0604020202020204" pitchFamily="34" charset="0"/>
              </a:defRPr>
            </a:lvl3pPr>
            <a:lvl4pPr>
              <a:defRPr baseline="0">
                <a:solidFill>
                  <a:srgbClr val="4B5057"/>
                </a:solidFill>
                <a:latin typeface="Arial" panose="020B0604020202020204" pitchFamily="34" charset="0"/>
              </a:defRPr>
            </a:lvl4pPr>
            <a:lvl5pPr>
              <a:defRPr baseline="0">
                <a:solidFill>
                  <a:srgbClr val="4B5057"/>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a:extLst>
              <a:ext uri="{FF2B5EF4-FFF2-40B4-BE49-F238E27FC236}">
                <a16:creationId xmlns:a16="http://schemas.microsoft.com/office/drawing/2014/main" id="{677281A7-AB29-7246-B88E-7FA31840EC6A}"/>
              </a:ext>
            </a:extLst>
          </p:cNvPr>
          <p:cNvSpPr>
            <a:spLocks noGrp="1"/>
          </p:cNvSpPr>
          <p:nvPr>
            <p:ph sz="half" idx="10"/>
          </p:nvPr>
        </p:nvSpPr>
        <p:spPr>
          <a:xfrm>
            <a:off x="6168824" y="1884956"/>
            <a:ext cx="5639176" cy="4631732"/>
          </a:xfrm>
        </p:spPr>
        <p:txBody>
          <a:bodyPr lIns="0" tIns="180000" rIns="0"/>
          <a:lstStyle>
            <a:lvl1pPr>
              <a:defRPr baseline="0">
                <a:solidFill>
                  <a:srgbClr val="4B5057"/>
                </a:solidFill>
                <a:latin typeface="Arial" panose="020B0604020202020204" pitchFamily="34" charset="0"/>
              </a:defRPr>
            </a:lvl1pPr>
            <a:lvl2pPr>
              <a:defRPr baseline="0">
                <a:solidFill>
                  <a:srgbClr val="4B5057"/>
                </a:solidFill>
                <a:latin typeface="Arial" panose="020B0604020202020204" pitchFamily="34" charset="0"/>
              </a:defRPr>
            </a:lvl2pPr>
            <a:lvl3pPr>
              <a:defRPr baseline="0">
                <a:solidFill>
                  <a:srgbClr val="4B5057"/>
                </a:solidFill>
                <a:latin typeface="Arial" panose="020B0604020202020204" pitchFamily="34" charset="0"/>
              </a:defRPr>
            </a:lvl3pPr>
            <a:lvl4pPr>
              <a:defRPr baseline="0">
                <a:solidFill>
                  <a:srgbClr val="4B5057"/>
                </a:solidFill>
                <a:latin typeface="Arial" panose="020B0604020202020204" pitchFamily="34" charset="0"/>
              </a:defRPr>
            </a:lvl4pPr>
            <a:lvl5pPr>
              <a:defRPr baseline="0">
                <a:solidFill>
                  <a:srgbClr val="4B5057"/>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D3DEC1BE-BB5B-DA4F-8DFB-39E2F6E4B3C0}"/>
              </a:ext>
            </a:extLst>
          </p:cNvPr>
          <p:cNvSpPr>
            <a:spLocks noGrp="1"/>
          </p:cNvSpPr>
          <p:nvPr>
            <p:ph type="sldNum" sz="quarter" idx="12"/>
          </p:nvPr>
        </p:nvSpPr>
        <p:spPr/>
        <p:txBody>
          <a:bodyPr/>
          <a:lstStyle/>
          <a:p>
            <a:fld id="{6580B96C-853A-4F26-91B4-F0764DB54639}" type="slidenum">
              <a:rPr lang="en-GB" smtClean="0"/>
              <a:pPr/>
              <a:t>‹#›</a:t>
            </a:fld>
            <a:endParaRPr lang="en-GB"/>
          </a:p>
        </p:txBody>
      </p:sp>
      <p:pic>
        <p:nvPicPr>
          <p:cNvPr id="9" name="Logo 15">
            <a:extLst>
              <a:ext uri="{FF2B5EF4-FFF2-40B4-BE49-F238E27FC236}">
                <a16:creationId xmlns:a16="http://schemas.microsoft.com/office/drawing/2014/main" id="{BC6D3D7C-AD70-8A45-B343-E9E47B6FEF7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4963" y="333376"/>
            <a:ext cx="1440000" cy="243840"/>
          </a:xfrm>
          <a:prstGeom prst="rect">
            <a:avLst/>
          </a:prstGeom>
        </p:spPr>
      </p:pic>
      <p:sp>
        <p:nvSpPr>
          <p:cNvPr id="3" name="Title 1">
            <a:extLst>
              <a:ext uri="{FF2B5EF4-FFF2-40B4-BE49-F238E27FC236}">
                <a16:creationId xmlns:a16="http://schemas.microsoft.com/office/drawing/2014/main" id="{AC19A141-F830-7E6B-3CE4-02F36A54A7C5}"/>
              </a:ext>
            </a:extLst>
          </p:cNvPr>
          <p:cNvSpPr>
            <a:spLocks noGrp="1"/>
          </p:cNvSpPr>
          <p:nvPr>
            <p:ph type="title"/>
          </p:nvPr>
        </p:nvSpPr>
        <p:spPr>
          <a:xfrm>
            <a:off x="180001" y="1008000"/>
            <a:ext cx="11627999" cy="720000"/>
          </a:xfrm>
        </p:spPr>
        <p:txBody>
          <a:bodyPr>
            <a:normAutofit/>
          </a:bodyPr>
          <a:lstStyle>
            <a:lvl1pPr>
              <a:defRPr sz="4000" baseline="0">
                <a:solidFill>
                  <a:schemeClr val="accent1">
                    <a:lumMod val="10000"/>
                  </a:schemeClr>
                </a:solidFill>
                <a:latin typeface="Georgia" panose="02040502050405020303" pitchFamily="18" charset="0"/>
              </a:defRPr>
            </a:lvl1pPr>
          </a:lstStyle>
          <a:p>
            <a:r>
              <a:rPr lang="en-US"/>
              <a:t>Click to edit Master title style</a:t>
            </a:r>
            <a:endParaRPr lang="en-GB"/>
          </a:p>
        </p:txBody>
      </p:sp>
    </p:spTree>
    <p:extLst>
      <p:ext uri="{BB962C8B-B14F-4D97-AF65-F5344CB8AC3E}">
        <p14:creationId xmlns:p14="http://schemas.microsoft.com/office/powerpoint/2010/main" val="2318617126"/>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a:t>Presentation sub-title</a:t>
            </a:r>
            <a:endParaRPr lang="en-GB"/>
          </a:p>
        </p:txBody>
      </p:sp>
    </p:spTree>
    <p:extLst>
      <p:ext uri="{BB962C8B-B14F-4D97-AF65-F5344CB8AC3E}">
        <p14:creationId xmlns:p14="http://schemas.microsoft.com/office/powerpoint/2010/main" val="25094994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a:t>Presentation sub-title</a:t>
            </a:r>
            <a:endParaRPr lang="en-GB"/>
          </a:p>
        </p:txBody>
      </p:sp>
    </p:spTree>
    <p:extLst>
      <p:ext uri="{BB962C8B-B14F-4D97-AF65-F5344CB8AC3E}">
        <p14:creationId xmlns:p14="http://schemas.microsoft.com/office/powerpoint/2010/main" val="29960993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a:t>Presentation sub-title</a:t>
            </a:r>
            <a:endParaRPr lang="en-GB"/>
          </a:p>
        </p:txBody>
      </p:sp>
    </p:spTree>
    <p:extLst>
      <p:ext uri="{BB962C8B-B14F-4D97-AF65-F5344CB8AC3E}">
        <p14:creationId xmlns:p14="http://schemas.microsoft.com/office/powerpoint/2010/main" val="18030443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240257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66451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137567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03820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79811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1480271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556F-6F07-1264-7B75-48B67737D6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544207-9E89-6DC2-434B-8294E29487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EAF015-0535-33D7-7DF3-95C906F6C5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205262-9917-950B-B2B1-822A03AEE690}"/>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6" name="Footer Placeholder 5">
            <a:extLst>
              <a:ext uri="{FF2B5EF4-FFF2-40B4-BE49-F238E27FC236}">
                <a16:creationId xmlns:a16="http://schemas.microsoft.com/office/drawing/2014/main" id="{80E82035-5B25-56E1-A13E-E46B940A4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181C04-AF06-9E4F-DA15-4F238CABFF03}"/>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8653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2218113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160008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449681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1567031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9541975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04489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210853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57404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6553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7605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991E2-992B-2586-B38A-6C5E9BFAD63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295C76-CDF2-0C1F-F79D-200536C44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2B418-C217-1723-A0EA-66B0BB773F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27B094-BB95-96A1-52B6-158309E12C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C394B-69C3-0448-007F-916FDF11CD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A15BE2-125D-335D-4272-6E39FB5CFCAC}"/>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8" name="Footer Placeholder 7">
            <a:extLst>
              <a:ext uri="{FF2B5EF4-FFF2-40B4-BE49-F238E27FC236}">
                <a16:creationId xmlns:a16="http://schemas.microsoft.com/office/drawing/2014/main" id="{731A70FD-94BC-9DB5-4875-58F82D4266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B36BAA-AED8-996E-90FD-2C89C980F44C}"/>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944331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952018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46258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5924060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563840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242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5652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944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pPr lvl="0"/>
            <a:r>
              <a:rPr lang="en-US"/>
              <a:t>Click to edit Master text styles</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pPr lvl="0"/>
            <a:r>
              <a:rPr lang="en-US"/>
              <a:t>Click to edit Master text styles</a:t>
            </a:r>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pPr lvl="0"/>
            <a:r>
              <a:rPr lang="en-US"/>
              <a:t>Click to edit Master text styles</a:t>
            </a:r>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pPr lvl="0"/>
            <a:r>
              <a:rPr lang="en-US"/>
              <a:t>Click to edit Master text styles</a:t>
            </a:r>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553207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076046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2024</a:t>
            </a:r>
          </a:p>
        </p:txBody>
      </p:sp>
      <p:sp>
        <p:nvSpPr>
          <p:cNvPr id="8" name="TextBox 7">
            <a:extLst>
              <a:ext uri="{FF2B5EF4-FFF2-40B4-BE49-F238E27FC236}">
                <a16:creationId xmlns:a16="http://schemas.microsoft.com/office/drawing/2014/main" id="{19EFADCE-89D4-D443-9610-1BF12134A589}"/>
              </a:ext>
            </a:extLst>
          </p:cNvPr>
          <p:cNvSpPr txBox="1"/>
          <p:nvPr/>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29991314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4382-7A60-1A49-5B7B-C72F462E70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371716-E658-64B8-0AB7-6ABEFCDEAFB6}"/>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4" name="Footer Placeholder 3">
            <a:extLst>
              <a:ext uri="{FF2B5EF4-FFF2-40B4-BE49-F238E27FC236}">
                <a16:creationId xmlns:a16="http://schemas.microsoft.com/office/drawing/2014/main" id="{CC65CD29-D1E8-27A6-333F-9FA400C86B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2B253E-9113-5B90-EE60-6F1E23FA2B1B}"/>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65286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2024</a:t>
            </a:r>
          </a:p>
        </p:txBody>
      </p:sp>
      <p:sp>
        <p:nvSpPr>
          <p:cNvPr id="9" name="TextBox 8">
            <a:extLst>
              <a:ext uri="{FF2B5EF4-FFF2-40B4-BE49-F238E27FC236}">
                <a16:creationId xmlns:a16="http://schemas.microsoft.com/office/drawing/2014/main" id="{551BA2BF-B33E-1084-50D3-AB97C0A3B959}"/>
              </a:ext>
            </a:extLst>
          </p:cNvPr>
          <p:cNvSpPr txBox="1"/>
          <p:nvPr/>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32283747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2024</a:t>
            </a:r>
          </a:p>
        </p:txBody>
      </p:sp>
      <p:sp>
        <p:nvSpPr>
          <p:cNvPr id="9" name="TextBox 8">
            <a:extLst>
              <a:ext uri="{FF2B5EF4-FFF2-40B4-BE49-F238E27FC236}">
                <a16:creationId xmlns:a16="http://schemas.microsoft.com/office/drawing/2014/main" id="{551BA2BF-B33E-1084-50D3-AB97C0A3B959}"/>
              </a:ext>
            </a:extLst>
          </p:cNvPr>
          <p:cNvSpPr txBox="1"/>
          <p:nvPr/>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3304663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2024</a:t>
            </a:r>
          </a:p>
        </p:txBody>
      </p:sp>
      <p:sp>
        <p:nvSpPr>
          <p:cNvPr id="14" name="TextBox 13">
            <a:extLst>
              <a:ext uri="{FF2B5EF4-FFF2-40B4-BE49-F238E27FC236}">
                <a16:creationId xmlns:a16="http://schemas.microsoft.com/office/drawing/2014/main" id="{677BA4EC-055B-B440-8AF0-B408AC454BCE}"/>
              </a:ext>
            </a:extLst>
          </p:cNvPr>
          <p:cNvSpPr txBox="1"/>
          <p:nvPr/>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3566723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2B03-5EA0-1B10-74B7-C6D2920E41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310EDF-CE68-166E-C859-A5323DA85B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80127C-8D97-260E-2046-D2316C327A36}"/>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5" name="Footer Placeholder 4">
            <a:extLst>
              <a:ext uri="{FF2B5EF4-FFF2-40B4-BE49-F238E27FC236}">
                <a16:creationId xmlns:a16="http://schemas.microsoft.com/office/drawing/2014/main" id="{53E7602C-F774-2B01-7A58-2A1AEB7A5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6C2B2-E5C1-1D73-4E01-777DC38F6B31}"/>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7046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6967F-700F-FD8C-9C2A-815CDD6CFB91}"/>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3" name="Footer Placeholder 2">
            <a:extLst>
              <a:ext uri="{FF2B5EF4-FFF2-40B4-BE49-F238E27FC236}">
                <a16:creationId xmlns:a16="http://schemas.microsoft.com/office/drawing/2014/main" id="{913BD521-1741-A8E6-C30E-F599FD6225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705828-A2FD-9E0E-577D-44F5CC4C9878}"/>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382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0183-3344-73C8-F616-CFC64D7C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869469-5346-A16D-3B1A-9C17BA3C3A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8EF1A0-342A-4850-0E63-1149E5226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0A366C-0431-8DEB-BC49-3EC42B7876F7}"/>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6" name="Footer Placeholder 5">
            <a:extLst>
              <a:ext uri="{FF2B5EF4-FFF2-40B4-BE49-F238E27FC236}">
                <a16:creationId xmlns:a16="http://schemas.microsoft.com/office/drawing/2014/main" id="{0B76B60A-D55E-D113-A6CA-8B04DD34B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4E6EF-945C-1321-E7E7-D97C1BA4B7AA}"/>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8982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72F9-94BF-A372-48AA-38FF02C41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162F5F-45E1-CAE3-E45D-D6EAF35B7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6F951256-86BC-D206-B8C8-9F0875F93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A47B75-3CE0-949B-465F-C2E707823531}"/>
              </a:ext>
            </a:extLst>
          </p:cNvPr>
          <p:cNvSpPr>
            <a:spLocks noGrp="1"/>
          </p:cNvSpPr>
          <p:nvPr>
            <p:ph type="dt" sz="half" idx="10"/>
          </p:nvPr>
        </p:nvSpPr>
        <p:spPr/>
        <p:txBody>
          <a:bodyPr/>
          <a:lstStyle/>
          <a:p>
            <a:fld id="{846CE7D5-CF57-46EF-B807-FDD0502418D4}" type="datetimeFigureOut">
              <a:rPr lang="en-US" smtClean="0"/>
              <a:t>4/20/2026</a:t>
            </a:fld>
            <a:endParaRPr lang="en-US"/>
          </a:p>
        </p:txBody>
      </p:sp>
      <p:sp>
        <p:nvSpPr>
          <p:cNvPr id="6" name="Footer Placeholder 5">
            <a:extLst>
              <a:ext uri="{FF2B5EF4-FFF2-40B4-BE49-F238E27FC236}">
                <a16:creationId xmlns:a16="http://schemas.microsoft.com/office/drawing/2014/main" id="{7E252F59-740C-0DAE-EB80-1A4AD1B97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E80A64-3168-4811-7F33-C4965166CDD2}"/>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9944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212E01-5E94-7D7E-26EA-851DE8A47F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026EB0-65D0-C31F-F864-0F9A64E87B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5BEA67-881D-A943-A326-B11701A82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4/20/2026</a:t>
            </a:fld>
            <a:endParaRPr lang="en-US"/>
          </a:p>
        </p:txBody>
      </p:sp>
      <p:sp>
        <p:nvSpPr>
          <p:cNvPr id="5" name="Footer Placeholder 4">
            <a:extLst>
              <a:ext uri="{FF2B5EF4-FFF2-40B4-BE49-F238E27FC236}">
                <a16:creationId xmlns:a16="http://schemas.microsoft.com/office/drawing/2014/main" id="{E9615328-E2A9-EF0C-7259-AB15D549F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C66B9D-5BC5-5A10-2021-9A25B1CDE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8927093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05FF0C-8FF0-42B5-BA31-0127503FB3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E52087-53B7-4216-9F4E-06BC309A3A1B}" type="datetimeFigureOut">
              <a:rPr lang="en-GB" smtClean="0"/>
              <a:t>20/04/2026</a:t>
            </a:fld>
            <a:endParaRPr lang="en-GB"/>
          </a:p>
        </p:txBody>
      </p:sp>
      <p:sp>
        <p:nvSpPr>
          <p:cNvPr id="5" name="Footer Placeholder 4">
            <a:extLst>
              <a:ext uri="{FF2B5EF4-FFF2-40B4-BE49-F238E27FC236}">
                <a16:creationId xmlns:a16="http://schemas.microsoft.com/office/drawing/2014/main" id="{7C3AEEBB-E9B8-4A14-B20B-D9C02528F4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9767622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79922763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7.jpe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8.jpe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2.jpeg"/><Relationship Id="rId1" Type="http://schemas.openxmlformats.org/officeDocument/2006/relationships/slideLayout" Target="../slideLayouts/slideLayout5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419B-46F0-B6FE-5DB1-B173385F648C}"/>
              </a:ext>
            </a:extLst>
          </p:cNvPr>
          <p:cNvSpPr>
            <a:spLocks noGrp="1"/>
          </p:cNvSpPr>
          <p:nvPr>
            <p:ph type="title"/>
          </p:nvPr>
        </p:nvSpPr>
        <p:spPr/>
        <p:txBody>
          <a:bodyPr anchor="ctr">
            <a:noAutofit/>
          </a:bodyPr>
          <a:lstStyle/>
          <a:p>
            <a:r>
              <a:rPr lang="en-US" b="1" dirty="0">
                <a:solidFill>
                  <a:srgbClr val="7F091D"/>
                </a:solidFill>
                <a:latin typeface="+mn-lt"/>
              </a:rPr>
              <a:t>Cambridge International AS Level English </a:t>
            </a:r>
            <a:r>
              <a:rPr lang="en-US" b="1">
                <a:solidFill>
                  <a:srgbClr val="7F091D"/>
                </a:solidFill>
                <a:latin typeface="+mn-lt"/>
              </a:rPr>
              <a:t>General Paper</a:t>
            </a:r>
            <a:endParaRPr lang="en-GB" b="1" dirty="0">
              <a:solidFill>
                <a:srgbClr val="7F091D"/>
              </a:solidFill>
              <a:latin typeface="+mn-lt"/>
            </a:endParaRPr>
          </a:p>
        </p:txBody>
      </p:sp>
      <p:sp>
        <p:nvSpPr>
          <p:cNvPr id="5" name="Text Placeholder 4">
            <a:extLst>
              <a:ext uri="{FF2B5EF4-FFF2-40B4-BE49-F238E27FC236}">
                <a16:creationId xmlns:a16="http://schemas.microsoft.com/office/drawing/2014/main" id="{A9A7FB22-4348-DA6F-3E12-3E632B3D5D0F}"/>
              </a:ext>
            </a:extLst>
          </p:cNvPr>
          <p:cNvSpPr>
            <a:spLocks noGrp="1"/>
          </p:cNvSpPr>
          <p:nvPr>
            <p:ph idx="1"/>
          </p:nvPr>
        </p:nvSpPr>
        <p:spPr>
          <a:xfrm>
            <a:off x="180001" y="2165896"/>
            <a:ext cx="5712000" cy="4692104"/>
          </a:xfrm>
        </p:spPr>
        <p:txBody>
          <a:bodyPr vert="horz" lIns="91440" tIns="45720" rIns="91440" bIns="45720" rtlCol="0" anchor="t">
            <a:normAutofit/>
          </a:bodyPr>
          <a:lstStyle/>
          <a:p>
            <a:pPr marL="0" indent="0">
              <a:spcAft>
                <a:spcPts val="1000"/>
              </a:spcAft>
              <a:buNone/>
            </a:pPr>
            <a:r>
              <a:rPr lang="en-GB" sz="3200" dirty="0">
                <a:latin typeface="Arial"/>
                <a:cs typeface="Arial"/>
              </a:rPr>
              <a:t>Writing activities</a:t>
            </a:r>
          </a:p>
          <a:p>
            <a:pPr marL="0" indent="0">
              <a:buNone/>
            </a:pPr>
            <a:r>
              <a:rPr lang="en-GB" sz="2400" dirty="0">
                <a:effectLst/>
              </a:rPr>
              <a:t>Classroom resources and ideas to support teachers and learners in developing writing skills.</a:t>
            </a:r>
            <a:endParaRPr lang="en-GB" sz="2400" dirty="0"/>
          </a:p>
          <a:p>
            <a:pPr marL="0" indent="0">
              <a:buNone/>
            </a:pPr>
            <a:endParaRPr lang="en-GB" sz="3200" dirty="0">
              <a:latin typeface="Arial"/>
              <a:cs typeface="Arial"/>
            </a:endParaRPr>
          </a:p>
        </p:txBody>
      </p:sp>
      <p:pic>
        <p:nvPicPr>
          <p:cNvPr id="10" name="Picture 9">
            <a:extLst>
              <a:ext uri="{FF2B5EF4-FFF2-40B4-BE49-F238E27FC236}">
                <a16:creationId xmlns:a16="http://schemas.microsoft.com/office/drawing/2014/main" id="{06684807-A0B9-68F1-5970-DC632AE6D320}"/>
              </a:ext>
            </a:extLst>
          </p:cNvPr>
          <p:cNvPicPr>
            <a:picLocks noChangeAspect="1"/>
          </p:cNvPicPr>
          <p:nvPr/>
        </p:nvPicPr>
        <p:blipFill>
          <a:blip r:embed="rId2"/>
          <a:srcRect l="13079" r="18399" b="2"/>
          <a:stretch/>
        </p:blipFill>
        <p:spPr>
          <a:xfrm>
            <a:off x="6096001" y="1836000"/>
            <a:ext cx="5712000" cy="4668052"/>
          </a:xfrm>
          <a:prstGeom prst="rect">
            <a:avLst/>
          </a:prstGeom>
          <a:noFill/>
        </p:spPr>
      </p:pic>
    </p:spTree>
    <p:extLst>
      <p:ext uri="{BB962C8B-B14F-4D97-AF65-F5344CB8AC3E}">
        <p14:creationId xmlns:p14="http://schemas.microsoft.com/office/powerpoint/2010/main" val="332424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E27BB-915E-4D04-3255-E4662C49C4E6}"/>
              </a:ext>
            </a:extLst>
          </p:cNvPr>
          <p:cNvSpPr>
            <a:spLocks noGrp="1"/>
          </p:cNvSpPr>
          <p:nvPr>
            <p:ph type="title"/>
          </p:nvPr>
        </p:nvSpPr>
        <p:spPr>
          <a:xfrm>
            <a:off x="180001" y="1008000"/>
            <a:ext cx="11627999" cy="720000"/>
          </a:xfrm>
        </p:spPr>
        <p:txBody>
          <a:bodyPr anchor="ctr">
            <a:normAutofit/>
          </a:bodyPr>
          <a:lstStyle/>
          <a:p>
            <a:r>
              <a:rPr lang="en-GB" dirty="0"/>
              <a:t>Different types of evidence</a:t>
            </a:r>
          </a:p>
        </p:txBody>
      </p:sp>
      <p:pic>
        <p:nvPicPr>
          <p:cNvPr id="5" name="Picture 4" descr="Wood human figure">
            <a:extLst>
              <a:ext uri="{FF2B5EF4-FFF2-40B4-BE49-F238E27FC236}">
                <a16:creationId xmlns:a16="http://schemas.microsoft.com/office/drawing/2014/main" id="{3F32669F-D607-321A-A0F8-C048F365C21D}"/>
              </a:ext>
            </a:extLst>
          </p:cNvPr>
          <p:cNvPicPr>
            <a:picLocks noChangeAspect="1"/>
          </p:cNvPicPr>
          <p:nvPr/>
        </p:nvPicPr>
        <p:blipFill>
          <a:blip r:embed="rId2"/>
          <a:srcRect r="40666" b="-1"/>
          <a:stretch/>
        </p:blipFill>
        <p:spPr>
          <a:xfrm>
            <a:off x="6877309" y="1836000"/>
            <a:ext cx="4149384" cy="4668052"/>
          </a:xfrm>
          <a:prstGeom prst="rect">
            <a:avLst/>
          </a:prstGeom>
          <a:noFill/>
        </p:spPr>
      </p:pic>
      <p:sp>
        <p:nvSpPr>
          <p:cNvPr id="3" name="Content Placeholder 2">
            <a:extLst>
              <a:ext uri="{FF2B5EF4-FFF2-40B4-BE49-F238E27FC236}">
                <a16:creationId xmlns:a16="http://schemas.microsoft.com/office/drawing/2014/main" id="{9CE19143-0B66-EFAE-FF7C-B28120BA67EF}"/>
              </a:ext>
            </a:extLst>
          </p:cNvPr>
          <p:cNvSpPr>
            <a:spLocks noGrp="1"/>
          </p:cNvSpPr>
          <p:nvPr>
            <p:ph idx="1"/>
          </p:nvPr>
        </p:nvSpPr>
        <p:spPr>
          <a:xfrm>
            <a:off x="179999" y="1811948"/>
            <a:ext cx="6445087" cy="4692104"/>
          </a:xfrm>
        </p:spPr>
        <p:txBody>
          <a:bodyPr>
            <a:normAutofit fontScale="92500" lnSpcReduction="20000"/>
          </a:bodyPr>
          <a:lstStyle/>
          <a:p>
            <a:pPr marL="0" indent="0">
              <a:buNone/>
            </a:pPr>
            <a:r>
              <a:rPr lang="en-GB" dirty="0"/>
              <a:t>Look at two pieces of evidence</a:t>
            </a:r>
          </a:p>
          <a:p>
            <a:pPr marL="0" indent="0">
              <a:buNone/>
            </a:pPr>
            <a:endParaRPr lang="en-GB" dirty="0"/>
          </a:p>
          <a:p>
            <a:pPr marL="0" indent="0">
              <a:buNone/>
            </a:pPr>
            <a:r>
              <a:rPr lang="en-GB" b="1" dirty="0"/>
              <a:t>Evidence 1</a:t>
            </a:r>
          </a:p>
          <a:p>
            <a:pPr marL="0" indent="0">
              <a:buNone/>
            </a:pPr>
            <a:r>
              <a:rPr lang="en-GB" dirty="0"/>
              <a:t>India’s 4th Biennial Update Report (BUR-4) highlighted a </a:t>
            </a:r>
            <a:r>
              <a:rPr lang="en-GB" b="1" dirty="0"/>
              <a:t>7.93% reduction in GHG emissions</a:t>
            </a:r>
            <a:r>
              <a:rPr lang="en-GB" dirty="0"/>
              <a:t> in 2020 compared to 2019. This demonstrates India’s commitment to a sustainable, climate-resilient future.</a:t>
            </a:r>
          </a:p>
          <a:p>
            <a:pPr marL="0" indent="0">
              <a:buNone/>
            </a:pPr>
            <a:r>
              <a:rPr lang="en-GB" b="1" dirty="0"/>
              <a:t>Evidence 2</a:t>
            </a:r>
          </a:p>
          <a:p>
            <a:pPr marL="0" indent="0">
              <a:buNone/>
            </a:pPr>
            <a:r>
              <a:rPr lang="en-GB" dirty="0"/>
              <a:t>More people are now taking public transport to work which is reducing global emissions.</a:t>
            </a:r>
          </a:p>
          <a:p>
            <a:pPr marL="0" indent="0">
              <a:buNone/>
            </a:pPr>
            <a:r>
              <a:rPr lang="en-GB" dirty="0"/>
              <a:t>In pairs discuss which is the stronger piece of evidence and why?</a:t>
            </a:r>
          </a:p>
          <a:p>
            <a:pPr marL="0" indent="0">
              <a:buNone/>
            </a:pPr>
            <a:r>
              <a:rPr lang="en-GB" dirty="0"/>
              <a:t>Find a further two pieces of strong evidence which you could use to answer the question.</a:t>
            </a:r>
          </a:p>
          <a:p>
            <a:pPr marL="0" indent="0">
              <a:buNone/>
            </a:pPr>
            <a:endParaRPr lang="en-GB" sz="1700" dirty="0"/>
          </a:p>
        </p:txBody>
      </p:sp>
    </p:spTree>
    <p:extLst>
      <p:ext uri="{BB962C8B-B14F-4D97-AF65-F5344CB8AC3E}">
        <p14:creationId xmlns:p14="http://schemas.microsoft.com/office/powerpoint/2010/main" val="126791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on a chair with a computer&#10;&#10;Description automatically generated">
            <a:extLst>
              <a:ext uri="{FF2B5EF4-FFF2-40B4-BE49-F238E27FC236}">
                <a16:creationId xmlns:a16="http://schemas.microsoft.com/office/drawing/2014/main" id="{FC1499C6-AF06-E4DC-FB65-D5676204428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562" b="5562"/>
          <a:stretch/>
        </p:blipFill>
        <p:spPr>
          <a:xfrm>
            <a:off x="6096034" y="0"/>
            <a:ext cx="6095931" cy="6858000"/>
          </a:xfrm>
          <a:noFill/>
        </p:spPr>
      </p:pic>
      <p:sp>
        <p:nvSpPr>
          <p:cNvPr id="2" name="Title 1">
            <a:extLst>
              <a:ext uri="{FF2B5EF4-FFF2-40B4-BE49-F238E27FC236}">
                <a16:creationId xmlns:a16="http://schemas.microsoft.com/office/drawing/2014/main" id="{DE2B47F1-A7F1-6841-DEEF-4B4F4EFAE159}"/>
              </a:ext>
            </a:extLst>
          </p:cNvPr>
          <p:cNvSpPr>
            <a:spLocks noGrp="1"/>
          </p:cNvSpPr>
          <p:nvPr>
            <p:ph type="title"/>
          </p:nvPr>
        </p:nvSpPr>
        <p:spPr>
          <a:xfrm>
            <a:off x="180000" y="1108800"/>
            <a:ext cx="5580000" cy="720000"/>
          </a:xfrm>
        </p:spPr>
        <p:txBody>
          <a:bodyPr anchor="ctr">
            <a:normAutofit/>
          </a:bodyPr>
          <a:lstStyle/>
          <a:p>
            <a:r>
              <a:rPr lang="en-GB" dirty="0"/>
              <a:t>Evaluation  </a:t>
            </a:r>
          </a:p>
        </p:txBody>
      </p:sp>
      <p:sp>
        <p:nvSpPr>
          <p:cNvPr id="3" name="Content Placeholder 2">
            <a:extLst>
              <a:ext uri="{FF2B5EF4-FFF2-40B4-BE49-F238E27FC236}">
                <a16:creationId xmlns:a16="http://schemas.microsoft.com/office/drawing/2014/main" id="{7CF4973E-A7A8-D531-6AE8-FE4C20E377A8}"/>
              </a:ext>
            </a:extLst>
          </p:cNvPr>
          <p:cNvSpPr>
            <a:spLocks noGrp="1"/>
          </p:cNvSpPr>
          <p:nvPr>
            <p:ph idx="1"/>
          </p:nvPr>
        </p:nvSpPr>
        <p:spPr>
          <a:xfrm>
            <a:off x="180000" y="1967023"/>
            <a:ext cx="5580000" cy="4512977"/>
          </a:xfrm>
        </p:spPr>
        <p:txBody>
          <a:bodyPr>
            <a:normAutofit/>
          </a:bodyPr>
          <a:lstStyle/>
          <a:p>
            <a:pPr marL="0" indent="0">
              <a:buNone/>
            </a:pPr>
            <a:r>
              <a:rPr lang="en-GB" sz="1900"/>
              <a:t>It is important to have evaluation in your essays.</a:t>
            </a:r>
          </a:p>
          <a:p>
            <a:pPr marL="0" indent="0">
              <a:buNone/>
            </a:pPr>
            <a:r>
              <a:rPr lang="en-GB" sz="1900"/>
              <a:t>Evaluation is where you step back and form a reasoned judgement on the point or example you are writing about.</a:t>
            </a:r>
          </a:p>
          <a:p>
            <a:pPr marL="0" indent="0">
              <a:buNone/>
            </a:pPr>
            <a:endParaRPr lang="en-GB" sz="1900"/>
          </a:p>
          <a:p>
            <a:pPr marL="0" indent="0">
              <a:buNone/>
            </a:pPr>
            <a:r>
              <a:rPr lang="en-GB" sz="1900"/>
              <a:t>In an effective essay it is important to have:</a:t>
            </a:r>
          </a:p>
          <a:p>
            <a:pPr marL="0" indent="0">
              <a:buNone/>
            </a:pPr>
            <a:r>
              <a:rPr lang="en-GB" sz="1900" b="1"/>
              <a:t>A point or argument</a:t>
            </a:r>
          </a:p>
          <a:p>
            <a:pPr marL="0" indent="0">
              <a:buNone/>
            </a:pPr>
            <a:r>
              <a:rPr lang="en-GB" sz="1900"/>
              <a:t>Some support for that point / an example</a:t>
            </a:r>
          </a:p>
          <a:p>
            <a:pPr marL="0" indent="0">
              <a:buNone/>
            </a:pPr>
            <a:r>
              <a:rPr lang="en-GB" sz="1900" b="1"/>
              <a:t>Evaluation</a:t>
            </a:r>
            <a:r>
              <a:rPr lang="en-GB" sz="1900"/>
              <a:t> </a:t>
            </a:r>
          </a:p>
          <a:p>
            <a:pPr marL="0" indent="0">
              <a:buNone/>
            </a:pPr>
            <a:r>
              <a:rPr lang="en-GB" sz="1900"/>
              <a:t>Look at the following slide and decide which is the point, which is the support and which is the evaluation.</a:t>
            </a:r>
          </a:p>
        </p:txBody>
      </p:sp>
    </p:spTree>
    <p:extLst>
      <p:ext uri="{BB962C8B-B14F-4D97-AF65-F5344CB8AC3E}">
        <p14:creationId xmlns:p14="http://schemas.microsoft.com/office/powerpoint/2010/main" val="1045617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8667-B5AF-CE46-B2D8-4F98CDE103FC}"/>
              </a:ext>
            </a:extLst>
          </p:cNvPr>
          <p:cNvSpPr>
            <a:spLocks noGrp="1"/>
          </p:cNvSpPr>
          <p:nvPr>
            <p:ph type="title"/>
          </p:nvPr>
        </p:nvSpPr>
        <p:spPr>
          <a:xfrm>
            <a:off x="180001" y="1008000"/>
            <a:ext cx="11699999" cy="720000"/>
          </a:xfrm>
        </p:spPr>
        <p:txBody>
          <a:bodyPr anchor="ctr">
            <a:normAutofit fontScale="90000"/>
          </a:bodyPr>
          <a:lstStyle/>
          <a:p>
            <a:r>
              <a:rPr lang="en-GB" sz="2400" b="1" dirty="0"/>
              <a:t>War should be the last option when countries attempt to resolve conflicts. Discuss.</a:t>
            </a:r>
          </a:p>
        </p:txBody>
      </p:sp>
      <p:pic>
        <p:nvPicPr>
          <p:cNvPr id="5" name="Picture Placeholder 4" descr="A group of people sitting at a table&#10;&#10;Description automatically generated">
            <a:extLst>
              <a:ext uri="{FF2B5EF4-FFF2-40B4-BE49-F238E27FC236}">
                <a16:creationId xmlns:a16="http://schemas.microsoft.com/office/drawing/2014/main" id="{53953685-1640-B266-ADD7-AAE12C7959F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r="10664" b="-3"/>
          <a:stretch>
            <a:fillRect/>
          </a:stretch>
        </p:blipFill>
        <p:spPr>
          <a:xfrm>
            <a:off x="180000" y="1836000"/>
            <a:ext cx="5760000" cy="4320000"/>
          </a:xfrm>
          <a:noFill/>
        </p:spPr>
      </p:pic>
      <p:sp>
        <p:nvSpPr>
          <p:cNvPr id="3" name="Content Placeholder 2">
            <a:extLst>
              <a:ext uri="{FF2B5EF4-FFF2-40B4-BE49-F238E27FC236}">
                <a16:creationId xmlns:a16="http://schemas.microsoft.com/office/drawing/2014/main" id="{C7F656F7-D873-9079-0D94-7B3F6B489995}"/>
              </a:ext>
            </a:extLst>
          </p:cNvPr>
          <p:cNvSpPr>
            <a:spLocks noGrp="1"/>
          </p:cNvSpPr>
          <p:nvPr>
            <p:ph sz="half" idx="10"/>
          </p:nvPr>
        </p:nvSpPr>
        <p:spPr>
          <a:xfrm>
            <a:off x="6120000" y="1836000"/>
            <a:ext cx="5760000" cy="4320000"/>
          </a:xfrm>
        </p:spPr>
        <p:txBody>
          <a:bodyPr>
            <a:normAutofit/>
          </a:bodyPr>
          <a:lstStyle/>
          <a:p>
            <a:pPr marL="0" indent="0">
              <a:buNone/>
            </a:pPr>
            <a:r>
              <a:rPr lang="en-GB" sz="2200" dirty="0"/>
              <a:t>Millions of people lost their lives in the First World War, often in terrible circumstances.</a:t>
            </a:r>
          </a:p>
          <a:p>
            <a:pPr marL="0" indent="0">
              <a:buNone/>
            </a:pPr>
            <a:r>
              <a:rPr lang="en-GB" sz="2200" dirty="0"/>
              <a:t>It is morally wrong for people to be killed and so many of these soldiers and innocent civilians took part believing the war would be over quickly. They were lied to, which shows how powerful propaganda can be used effectively and it would be better used trying to prevent needless loss of life.</a:t>
            </a:r>
          </a:p>
          <a:p>
            <a:pPr marL="0" indent="0">
              <a:buNone/>
            </a:pPr>
            <a:r>
              <a:rPr lang="en-GB" sz="2200" dirty="0"/>
              <a:t>War causes the needless loss of life for many people on all sides.</a:t>
            </a:r>
          </a:p>
        </p:txBody>
      </p:sp>
    </p:spTree>
    <p:extLst>
      <p:ext uri="{BB962C8B-B14F-4D97-AF65-F5344CB8AC3E}">
        <p14:creationId xmlns:p14="http://schemas.microsoft.com/office/powerpoint/2010/main" val="1538594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BF6BBC-5738-DAC7-B6AA-00E2869F11B8}"/>
              </a:ext>
            </a:extLst>
          </p:cNvPr>
          <p:cNvPicPr>
            <a:picLocks noChangeAspect="1"/>
          </p:cNvPicPr>
          <p:nvPr/>
        </p:nvPicPr>
        <p:blipFill>
          <a:blip r:embed="rId2"/>
          <a:srcRect l="34645" r="15355"/>
          <a:stretch/>
        </p:blipFill>
        <p:spPr>
          <a:xfrm>
            <a:off x="6096000" y="0"/>
            <a:ext cx="6096000" cy="6858000"/>
          </a:xfrm>
          <a:prstGeom prst="rect">
            <a:avLst/>
          </a:prstGeom>
          <a:noFill/>
        </p:spPr>
      </p:pic>
      <p:sp>
        <p:nvSpPr>
          <p:cNvPr id="2" name="Title 1">
            <a:extLst>
              <a:ext uri="{FF2B5EF4-FFF2-40B4-BE49-F238E27FC236}">
                <a16:creationId xmlns:a16="http://schemas.microsoft.com/office/drawing/2014/main" id="{FC7CA0CB-29AC-381D-9205-A97370E1F7D7}"/>
              </a:ext>
            </a:extLst>
          </p:cNvPr>
          <p:cNvSpPr>
            <a:spLocks noGrp="1"/>
          </p:cNvSpPr>
          <p:nvPr>
            <p:ph type="title"/>
          </p:nvPr>
        </p:nvSpPr>
        <p:spPr>
          <a:xfrm>
            <a:off x="180000" y="1108800"/>
            <a:ext cx="5580000" cy="720000"/>
          </a:xfrm>
        </p:spPr>
        <p:txBody>
          <a:bodyPr anchor="ctr">
            <a:normAutofit/>
          </a:bodyPr>
          <a:lstStyle/>
          <a:p>
            <a:r>
              <a:rPr lang="en-GB" sz="3000"/>
              <a:t>Make your own evaluative point</a:t>
            </a:r>
          </a:p>
        </p:txBody>
      </p:sp>
      <p:sp>
        <p:nvSpPr>
          <p:cNvPr id="3" name="Content Placeholder 2">
            <a:extLst>
              <a:ext uri="{FF2B5EF4-FFF2-40B4-BE49-F238E27FC236}">
                <a16:creationId xmlns:a16="http://schemas.microsoft.com/office/drawing/2014/main" id="{4257D9E9-B1D4-7BB9-F715-7A19EE0D3788}"/>
              </a:ext>
            </a:extLst>
          </p:cNvPr>
          <p:cNvSpPr>
            <a:spLocks noGrp="1"/>
          </p:cNvSpPr>
          <p:nvPr>
            <p:ph idx="1"/>
          </p:nvPr>
        </p:nvSpPr>
        <p:spPr>
          <a:xfrm>
            <a:off x="180000" y="1967023"/>
            <a:ext cx="5580000" cy="4512977"/>
          </a:xfrm>
        </p:spPr>
        <p:txBody>
          <a:bodyPr>
            <a:normAutofit lnSpcReduction="10000"/>
          </a:bodyPr>
          <a:lstStyle/>
          <a:p>
            <a:pPr marL="0" indent="0">
              <a:buNone/>
            </a:pPr>
            <a:r>
              <a:rPr lang="en-GB" sz="2000" dirty="0"/>
              <a:t>Answering the same question, write another point, example, evaluation to develop the essay further.</a:t>
            </a:r>
          </a:p>
          <a:p>
            <a:pPr marL="0" indent="0">
              <a:buNone/>
            </a:pPr>
            <a:endParaRPr lang="en-GB" sz="2000" dirty="0"/>
          </a:p>
          <a:p>
            <a:pPr marL="0" indent="0">
              <a:buNone/>
            </a:pPr>
            <a:r>
              <a:rPr lang="en-GB" sz="2000" dirty="0"/>
              <a:t>Ideas for other points include:</a:t>
            </a:r>
          </a:p>
          <a:p>
            <a:r>
              <a:rPr lang="en-GB" sz="2000" dirty="0"/>
              <a:t>Wars cause destruction of buildings and places.</a:t>
            </a:r>
          </a:p>
          <a:p>
            <a:r>
              <a:rPr lang="en-GB" sz="2000" dirty="0"/>
              <a:t>Wars cost a lot of money.</a:t>
            </a:r>
          </a:p>
          <a:p>
            <a:r>
              <a:rPr lang="en-GB" sz="2000" dirty="0"/>
              <a:t>Negotiation can prevent war.</a:t>
            </a:r>
          </a:p>
          <a:p>
            <a:r>
              <a:rPr lang="en-GB" sz="2000" dirty="0"/>
              <a:t>Diplomacy is a better option and has been successful in the past.</a:t>
            </a:r>
          </a:p>
          <a:p>
            <a:r>
              <a:rPr lang="en-GB" sz="2000" dirty="0"/>
              <a:t>Nuclear weapons can act as an effective deterrent.</a:t>
            </a:r>
          </a:p>
        </p:txBody>
      </p:sp>
    </p:spTree>
    <p:extLst>
      <p:ext uri="{BB962C8B-B14F-4D97-AF65-F5344CB8AC3E}">
        <p14:creationId xmlns:p14="http://schemas.microsoft.com/office/powerpoint/2010/main" val="1482093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8805-2599-0999-F066-A8EF6601937B}"/>
              </a:ext>
            </a:extLst>
          </p:cNvPr>
          <p:cNvSpPr>
            <a:spLocks noGrp="1"/>
          </p:cNvSpPr>
          <p:nvPr>
            <p:ph type="title"/>
          </p:nvPr>
        </p:nvSpPr>
        <p:spPr>
          <a:xfrm>
            <a:off x="180001" y="1008000"/>
            <a:ext cx="5711999" cy="720000"/>
          </a:xfrm>
        </p:spPr>
        <p:txBody>
          <a:bodyPr anchor="ctr">
            <a:normAutofit/>
          </a:bodyPr>
          <a:lstStyle/>
          <a:p>
            <a:r>
              <a:rPr lang="en-GB" dirty="0"/>
              <a:t>Effective Conclusions</a:t>
            </a:r>
          </a:p>
        </p:txBody>
      </p:sp>
      <p:pic>
        <p:nvPicPr>
          <p:cNvPr id="5" name="Picture 4" descr="Microphone and piano">
            <a:extLst>
              <a:ext uri="{FF2B5EF4-FFF2-40B4-BE49-F238E27FC236}">
                <a16:creationId xmlns:a16="http://schemas.microsoft.com/office/drawing/2014/main" id="{6CA30A9C-2BED-D50F-30FF-D518321D0E37}"/>
              </a:ext>
            </a:extLst>
          </p:cNvPr>
          <p:cNvPicPr>
            <a:picLocks noChangeAspect="1"/>
          </p:cNvPicPr>
          <p:nvPr/>
        </p:nvPicPr>
        <p:blipFill>
          <a:blip r:embed="rId2"/>
          <a:srcRect l="14879" r="26231" b="-1"/>
          <a:stretch/>
        </p:blipFill>
        <p:spPr>
          <a:xfrm>
            <a:off x="6096000" y="10"/>
            <a:ext cx="6095999" cy="6857990"/>
          </a:xfrm>
          <a:prstGeom prst="rect">
            <a:avLst/>
          </a:prstGeom>
          <a:noFill/>
        </p:spPr>
      </p:pic>
      <p:sp>
        <p:nvSpPr>
          <p:cNvPr id="3" name="Content Placeholder 2">
            <a:extLst>
              <a:ext uri="{FF2B5EF4-FFF2-40B4-BE49-F238E27FC236}">
                <a16:creationId xmlns:a16="http://schemas.microsoft.com/office/drawing/2014/main" id="{D31A1E19-3358-5E24-2635-FF7E8A070450}"/>
              </a:ext>
            </a:extLst>
          </p:cNvPr>
          <p:cNvSpPr>
            <a:spLocks noGrp="1"/>
          </p:cNvSpPr>
          <p:nvPr>
            <p:ph idx="1"/>
          </p:nvPr>
        </p:nvSpPr>
        <p:spPr>
          <a:xfrm>
            <a:off x="179999" y="1811948"/>
            <a:ext cx="5915999" cy="4692104"/>
          </a:xfrm>
        </p:spPr>
        <p:txBody>
          <a:bodyPr>
            <a:normAutofit fontScale="92500" lnSpcReduction="20000"/>
          </a:bodyPr>
          <a:lstStyle/>
          <a:p>
            <a:pPr marL="0" indent="0">
              <a:buNone/>
            </a:pPr>
            <a:r>
              <a:rPr lang="en-GB" dirty="0"/>
              <a:t>What makes an effective conclusion?</a:t>
            </a:r>
          </a:p>
          <a:p>
            <a:pPr marL="0" indent="0">
              <a:buNone/>
            </a:pPr>
            <a:endParaRPr lang="en-GB" dirty="0"/>
          </a:p>
          <a:p>
            <a:r>
              <a:rPr lang="en-GB" dirty="0"/>
              <a:t>Summarises, briefly, the main view taken in the essay</a:t>
            </a:r>
          </a:p>
          <a:p>
            <a:r>
              <a:rPr lang="en-GB" dirty="0"/>
              <a:t>Make it clear the essay is finishing</a:t>
            </a:r>
          </a:p>
          <a:p>
            <a:r>
              <a:rPr lang="en-GB" dirty="0"/>
              <a:t>Offer a final evaluative judgement</a:t>
            </a:r>
          </a:p>
          <a:p>
            <a:r>
              <a:rPr lang="en-GB" dirty="0"/>
              <a:t>Possibly give a broader reflection on the topic / subject</a:t>
            </a:r>
          </a:p>
          <a:p>
            <a:pPr marL="0" indent="0">
              <a:buNone/>
            </a:pPr>
            <a:endParaRPr lang="en-GB" dirty="0"/>
          </a:p>
          <a:p>
            <a:pPr marL="0" indent="0">
              <a:buNone/>
            </a:pPr>
            <a:r>
              <a:rPr lang="en-GB" dirty="0"/>
              <a:t>In pairs, find a conclusion that you have written to an essay.</a:t>
            </a:r>
          </a:p>
          <a:p>
            <a:pPr marL="0" indent="0">
              <a:buNone/>
            </a:pPr>
            <a:r>
              <a:rPr lang="en-GB" dirty="0"/>
              <a:t>Do your conclusions include the features above?</a:t>
            </a:r>
          </a:p>
          <a:p>
            <a:pPr marL="0" indent="0">
              <a:buNone/>
            </a:pPr>
            <a:r>
              <a:rPr lang="en-GB" dirty="0"/>
              <a:t>Re-write them, to make them more effective.</a:t>
            </a:r>
          </a:p>
        </p:txBody>
      </p:sp>
      <p:pic>
        <p:nvPicPr>
          <p:cNvPr id="4" name="Picture Placeholder 4" descr="White notebook and color pencil">
            <a:extLst>
              <a:ext uri="{FF2B5EF4-FFF2-40B4-BE49-F238E27FC236}">
                <a16:creationId xmlns:a16="http://schemas.microsoft.com/office/drawing/2014/main" id="{F229AFA3-2254-C088-7FE8-5D4FD6760C5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427" r="20427"/>
          <a:stretch>
            <a:fillRect/>
          </a:stretch>
        </p:blipFill>
        <p:spPr>
          <a:xfrm>
            <a:off x="6096000" y="0"/>
            <a:ext cx="6096000" cy="6858000"/>
          </a:xfrm>
        </p:spPr>
      </p:pic>
    </p:spTree>
    <p:extLst>
      <p:ext uri="{BB962C8B-B14F-4D97-AF65-F5344CB8AC3E}">
        <p14:creationId xmlns:p14="http://schemas.microsoft.com/office/powerpoint/2010/main" val="711697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3466-10E4-7FA3-47EA-748B711EFC0F}"/>
              </a:ext>
            </a:extLst>
          </p:cNvPr>
          <p:cNvSpPr>
            <a:spLocks noGrp="1"/>
          </p:cNvSpPr>
          <p:nvPr>
            <p:ph type="title"/>
          </p:nvPr>
        </p:nvSpPr>
        <p:spPr>
          <a:xfrm>
            <a:off x="180001" y="1008000"/>
            <a:ext cx="11699999" cy="720000"/>
          </a:xfrm>
        </p:spPr>
        <p:txBody>
          <a:bodyPr vert="horz" lIns="91440" tIns="45720" rIns="91440" bIns="45720" rtlCol="0" anchor="ctr">
            <a:normAutofit/>
          </a:bodyPr>
          <a:lstStyle/>
          <a:p>
            <a:r>
              <a:rPr lang="en-GB" dirty="0"/>
              <a:t>Creating an effective conclusion</a:t>
            </a:r>
          </a:p>
        </p:txBody>
      </p:sp>
      <p:sp>
        <p:nvSpPr>
          <p:cNvPr id="4" name="TextBox 3">
            <a:extLst>
              <a:ext uri="{FF2B5EF4-FFF2-40B4-BE49-F238E27FC236}">
                <a16:creationId xmlns:a16="http://schemas.microsoft.com/office/drawing/2014/main" id="{31819C01-7DB5-2190-AAC5-C7A3C10D50C6}"/>
              </a:ext>
            </a:extLst>
          </p:cNvPr>
          <p:cNvSpPr txBox="1"/>
          <p:nvPr/>
        </p:nvSpPr>
        <p:spPr>
          <a:xfrm>
            <a:off x="180000" y="1836000"/>
            <a:ext cx="5760000" cy="4320000"/>
          </a:xfrm>
          <a:prstGeom prst="rect">
            <a:avLst/>
          </a:prstGeom>
        </p:spPr>
        <p:txBody>
          <a:bodyPr vert="horz" lIns="91440" tIns="45720" rIns="91440" bIns="45720" rtlCol="0">
            <a:normAutofit/>
          </a:bodyPr>
          <a:lstStyle/>
          <a:p>
            <a:pPr>
              <a:lnSpc>
                <a:spcPct val="90000"/>
              </a:lnSpc>
              <a:spcBef>
                <a:spcPts val="1000"/>
              </a:spcBef>
            </a:pPr>
            <a:r>
              <a:rPr lang="en-US" sz="1700" dirty="0">
                <a:latin typeface="Arial" panose="020B0604020202020204" pitchFamily="34" charset="0"/>
              </a:rPr>
              <a:t>Different leaders will have varying priorities, however, and for some war is something they feel shows their strength and power, which is both dangerous and morally dubious.</a:t>
            </a:r>
          </a:p>
          <a:p>
            <a:pPr marL="228600" indent="-228600">
              <a:lnSpc>
                <a:spcPct val="90000"/>
              </a:lnSpc>
              <a:spcBef>
                <a:spcPts val="1000"/>
              </a:spcBef>
              <a:buFont typeface="Arial" panose="020B0604020202020204" pitchFamily="34" charset="0"/>
              <a:buChar char="•"/>
            </a:pPr>
            <a:endParaRPr lang="en-US" sz="1700" dirty="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1700" dirty="0">
                <a:latin typeface="Arial" panose="020B0604020202020204" pitchFamily="34" charset="0"/>
              </a:rPr>
              <a:t>War is a terrible thing and must always be avoided if possible.</a:t>
            </a:r>
          </a:p>
          <a:p>
            <a:pPr marL="228600" indent="-228600">
              <a:lnSpc>
                <a:spcPct val="90000"/>
              </a:lnSpc>
              <a:spcBef>
                <a:spcPts val="1000"/>
              </a:spcBef>
              <a:buFont typeface="Arial" panose="020B0604020202020204" pitchFamily="34" charset="0"/>
              <a:buChar char="•"/>
            </a:pPr>
            <a:endParaRPr lang="en-US" sz="1700" dirty="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1700" dirty="0">
                <a:latin typeface="Arial" panose="020B0604020202020204" pitchFamily="34" charset="0"/>
              </a:rPr>
              <a:t>There are times, however, when war is necessary as all other options have been exhausted.</a:t>
            </a:r>
          </a:p>
          <a:p>
            <a:pPr marL="228600" indent="-228600">
              <a:lnSpc>
                <a:spcPct val="90000"/>
              </a:lnSpc>
              <a:spcBef>
                <a:spcPts val="1000"/>
              </a:spcBef>
              <a:buFont typeface="Arial" panose="020B0604020202020204" pitchFamily="34" charset="0"/>
              <a:buChar char="•"/>
            </a:pPr>
            <a:endParaRPr lang="en-US" sz="1700" dirty="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1700" dirty="0">
                <a:latin typeface="Arial" panose="020B0604020202020204" pitchFamily="34" charset="0"/>
              </a:rPr>
              <a:t>When balancing all the different perspectives one clear judgement can be made. </a:t>
            </a:r>
          </a:p>
        </p:txBody>
      </p:sp>
      <p:graphicFrame>
        <p:nvGraphicFramePr>
          <p:cNvPr id="12" name="Content Placeholder 2">
            <a:extLst>
              <a:ext uri="{FF2B5EF4-FFF2-40B4-BE49-F238E27FC236}">
                <a16:creationId xmlns:a16="http://schemas.microsoft.com/office/drawing/2014/main" id="{AF2E2CFC-8677-D56A-8227-5FC886DE20E3}"/>
              </a:ext>
            </a:extLst>
          </p:cNvPr>
          <p:cNvGraphicFramePr>
            <a:graphicFrameLocks noGrp="1"/>
          </p:cNvGraphicFramePr>
          <p:nvPr>
            <p:ph sz="half" idx="10"/>
            <p:extLst>
              <p:ext uri="{D42A27DB-BD31-4B8C-83A1-F6EECF244321}">
                <p14:modId xmlns:p14="http://schemas.microsoft.com/office/powerpoint/2010/main" val="3585566382"/>
              </p:ext>
            </p:extLst>
          </p:nvPr>
        </p:nvGraphicFramePr>
        <p:xfrm>
          <a:off x="6120000" y="1836000"/>
          <a:ext cx="5760000" cy="432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8776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8B906-1873-DBF8-5A3C-173848E548E5}"/>
              </a:ext>
            </a:extLst>
          </p:cNvPr>
          <p:cNvSpPr>
            <a:spLocks noGrp="1"/>
          </p:cNvSpPr>
          <p:nvPr>
            <p:ph type="title"/>
          </p:nvPr>
        </p:nvSpPr>
        <p:spPr>
          <a:xfrm>
            <a:off x="180001" y="1008000"/>
            <a:ext cx="11699999" cy="720000"/>
          </a:xfrm>
        </p:spPr>
        <p:txBody>
          <a:bodyPr vert="horz" lIns="91440" tIns="45720" rIns="91440" bIns="45720" rtlCol="0" anchor="ctr">
            <a:normAutofit/>
          </a:bodyPr>
          <a:lstStyle/>
          <a:p>
            <a:r>
              <a:rPr lang="en-GB"/>
              <a:t>Writing in the correct register</a:t>
            </a:r>
          </a:p>
        </p:txBody>
      </p:sp>
      <p:sp>
        <p:nvSpPr>
          <p:cNvPr id="3" name="Content Placeholder 2">
            <a:extLst>
              <a:ext uri="{FF2B5EF4-FFF2-40B4-BE49-F238E27FC236}">
                <a16:creationId xmlns:a16="http://schemas.microsoft.com/office/drawing/2014/main" id="{358CE57B-E01F-0B34-88E3-FDCF69FB534C}"/>
              </a:ext>
            </a:extLst>
          </p:cNvPr>
          <p:cNvSpPr>
            <a:spLocks noGrp="1"/>
          </p:cNvSpPr>
          <p:nvPr>
            <p:ph sz="half" idx="1"/>
          </p:nvPr>
        </p:nvSpPr>
        <p:spPr>
          <a:xfrm>
            <a:off x="180000" y="1836000"/>
            <a:ext cx="5760000" cy="4320000"/>
          </a:xfrm>
        </p:spPr>
        <p:txBody>
          <a:bodyPr vert="horz" lIns="91440" tIns="45720" rIns="91440" bIns="45720" rtlCol="0">
            <a:normAutofit/>
          </a:bodyPr>
          <a:lstStyle/>
          <a:p>
            <a:pPr marL="0" indent="0">
              <a:buNone/>
            </a:pPr>
            <a:r>
              <a:rPr lang="en-GB" dirty="0"/>
              <a:t>When writing formal, academic essays it is important to write in the right register.</a:t>
            </a:r>
          </a:p>
          <a:p>
            <a:pPr marL="0"/>
            <a:endParaRPr lang="en-GB" dirty="0"/>
          </a:p>
          <a:p>
            <a:pPr marL="0" indent="0">
              <a:buNone/>
            </a:pPr>
            <a:r>
              <a:rPr lang="en-GB" dirty="0"/>
              <a:t>One common error is writing using contractions such as ‘it’s’, ‘there’s and ‘won’t.</a:t>
            </a:r>
          </a:p>
          <a:p>
            <a:pPr marL="0"/>
            <a:endParaRPr lang="en-GB" dirty="0"/>
          </a:p>
          <a:p>
            <a:pPr marL="0" indent="0">
              <a:buNone/>
            </a:pPr>
            <a:r>
              <a:rPr lang="en-GB" dirty="0"/>
              <a:t>Read the sentences opposite which contain contractions and correct them into more formal sentences.</a:t>
            </a:r>
          </a:p>
        </p:txBody>
      </p:sp>
      <p:sp>
        <p:nvSpPr>
          <p:cNvPr id="4" name="TextBox 3">
            <a:extLst>
              <a:ext uri="{FF2B5EF4-FFF2-40B4-BE49-F238E27FC236}">
                <a16:creationId xmlns:a16="http://schemas.microsoft.com/office/drawing/2014/main" id="{AC5F8643-3EE5-5057-DB4A-0E186DDA04A8}"/>
              </a:ext>
            </a:extLst>
          </p:cNvPr>
          <p:cNvSpPr txBox="1"/>
          <p:nvPr/>
        </p:nvSpPr>
        <p:spPr>
          <a:xfrm>
            <a:off x="6252000" y="1743826"/>
            <a:ext cx="5760000" cy="4840845"/>
          </a:xfrm>
          <a:prstGeom prst="rect">
            <a:avLst/>
          </a:prstGeom>
        </p:spPr>
        <p:txBody>
          <a:bodyPr vert="horz" lIns="91440" tIns="45720" rIns="91440" bIns="45720" rtlCol="0">
            <a:normAutofit fontScale="92500" lnSpcReduction="20000"/>
          </a:bodyPr>
          <a:lstStyle/>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It’s hard to imagine a world without war.</a:t>
            </a: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Whilst I agree, there’s other ways to spend the money.</a:t>
            </a: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Artificial intelligence won’t take over the world.</a:t>
            </a: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They can’t do anything about it.</a:t>
            </a: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Places to visit on holiday aren’t limited to beach resorts.</a:t>
            </a: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They’d always use public transport instead of their car.</a:t>
            </a: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Many people don’t want to read a paper copy of a book.</a:t>
            </a: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People shouldn’t underestimate the importance of books.</a:t>
            </a: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Technology could’ve had a positive impact on music if it had been used correctly.</a:t>
            </a:r>
          </a:p>
          <a:p>
            <a:pPr marL="228600" indent="-228600">
              <a:lnSpc>
                <a:spcPct val="90000"/>
              </a:lnSpc>
              <a:spcBef>
                <a:spcPts val="1000"/>
              </a:spcBef>
              <a:buFont typeface="Arial" panose="020B0604020202020204" pitchFamily="34" charset="0"/>
              <a:buChar char="•"/>
            </a:pPr>
            <a:r>
              <a:rPr lang="en-US" sz="2000" dirty="0">
                <a:latin typeface="Arial" panose="020B0604020202020204" pitchFamily="34" charset="0"/>
              </a:rPr>
              <a:t>I’d find it hard to support the statement.</a:t>
            </a:r>
          </a:p>
          <a:p>
            <a:pPr marL="228600" indent="-228600">
              <a:lnSpc>
                <a:spcPct val="90000"/>
              </a:lnSpc>
              <a:spcBef>
                <a:spcPts val="1000"/>
              </a:spcBef>
              <a:buFont typeface="Arial" panose="020B0604020202020204" pitchFamily="34" charset="0"/>
              <a:buChar char="•"/>
            </a:pPr>
            <a:endParaRPr lang="en-US" sz="1700" dirty="0">
              <a:latin typeface="Arial" panose="020B0604020202020204" pitchFamily="34" charset="0"/>
            </a:endParaRPr>
          </a:p>
          <a:p>
            <a:pPr marL="228600" indent="-228600">
              <a:lnSpc>
                <a:spcPct val="90000"/>
              </a:lnSpc>
              <a:spcBef>
                <a:spcPts val="1000"/>
              </a:spcBef>
              <a:buFont typeface="Arial" panose="020B0604020202020204" pitchFamily="34" charset="0"/>
              <a:buChar char="•"/>
            </a:pPr>
            <a:endParaRPr lang="en-US" sz="1700" dirty="0">
              <a:latin typeface="Arial" panose="020B0604020202020204" pitchFamily="34" charset="0"/>
            </a:endParaRPr>
          </a:p>
        </p:txBody>
      </p:sp>
    </p:spTree>
    <p:extLst>
      <p:ext uri="{BB962C8B-B14F-4D97-AF65-F5344CB8AC3E}">
        <p14:creationId xmlns:p14="http://schemas.microsoft.com/office/powerpoint/2010/main" val="992973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F224-B7AE-90DE-5904-4FFFF1389DBE}"/>
              </a:ext>
            </a:extLst>
          </p:cNvPr>
          <p:cNvSpPr>
            <a:spLocks noGrp="1"/>
          </p:cNvSpPr>
          <p:nvPr>
            <p:ph type="title"/>
          </p:nvPr>
        </p:nvSpPr>
        <p:spPr>
          <a:xfrm>
            <a:off x="180001" y="1008000"/>
            <a:ext cx="5711999" cy="720000"/>
          </a:xfrm>
        </p:spPr>
        <p:txBody>
          <a:bodyPr anchor="ctr">
            <a:normAutofit fontScale="90000"/>
          </a:bodyPr>
          <a:lstStyle/>
          <a:p>
            <a:r>
              <a:rPr lang="en-GB" dirty="0"/>
              <a:t>Avoiding informal vocabulary</a:t>
            </a:r>
          </a:p>
        </p:txBody>
      </p:sp>
      <p:pic>
        <p:nvPicPr>
          <p:cNvPr id="5" name="Picture Placeholder 4" descr="White notebook and color pencil">
            <a:extLst>
              <a:ext uri="{FF2B5EF4-FFF2-40B4-BE49-F238E27FC236}">
                <a16:creationId xmlns:a16="http://schemas.microsoft.com/office/drawing/2014/main" id="{2880042C-9870-A082-665A-1D1C44A7C364}"/>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0427" r="20427"/>
          <a:stretch>
            <a:fillRect/>
          </a:stretch>
        </p:blipFill>
        <p:spPr>
          <a:xfrm>
            <a:off x="6096000" y="0"/>
            <a:ext cx="6096000" cy="6858000"/>
          </a:xfrm>
        </p:spPr>
      </p:pic>
      <p:sp>
        <p:nvSpPr>
          <p:cNvPr id="3" name="Content Placeholder 2">
            <a:extLst>
              <a:ext uri="{FF2B5EF4-FFF2-40B4-BE49-F238E27FC236}">
                <a16:creationId xmlns:a16="http://schemas.microsoft.com/office/drawing/2014/main" id="{B158D452-47BB-83C7-2A0F-399C81BAFFBB}"/>
              </a:ext>
            </a:extLst>
          </p:cNvPr>
          <p:cNvSpPr>
            <a:spLocks noGrp="1"/>
          </p:cNvSpPr>
          <p:nvPr>
            <p:ph idx="1"/>
          </p:nvPr>
        </p:nvSpPr>
        <p:spPr>
          <a:xfrm>
            <a:off x="180000" y="1811948"/>
            <a:ext cx="5712000" cy="4692104"/>
          </a:xfrm>
        </p:spPr>
        <p:txBody>
          <a:bodyPr>
            <a:normAutofit/>
          </a:bodyPr>
          <a:lstStyle/>
          <a:p>
            <a:pPr marL="0" indent="0">
              <a:buNone/>
            </a:pPr>
            <a:endParaRPr lang="en-GB" dirty="0"/>
          </a:p>
          <a:p>
            <a:pPr marL="0" indent="0">
              <a:buNone/>
            </a:pPr>
            <a:r>
              <a:rPr lang="en-GB" dirty="0"/>
              <a:t>It is important to avoid using informal, conversational vocabulary in academic essays.</a:t>
            </a:r>
          </a:p>
          <a:p>
            <a:pPr marL="0" indent="0">
              <a:buNone/>
            </a:pPr>
            <a:r>
              <a:rPr lang="en-GB" dirty="0"/>
              <a:t>Words such as ‘okay’, ‘sure’, ‘</a:t>
            </a:r>
            <a:r>
              <a:rPr lang="en-GB" dirty="0" err="1"/>
              <a:t>wanna</a:t>
            </a:r>
            <a:r>
              <a:rPr lang="en-GB" dirty="0"/>
              <a:t>’, and ‘yeah’ are all too informal to be used in academic, formal essays.</a:t>
            </a:r>
          </a:p>
          <a:p>
            <a:pPr marL="0" indent="0">
              <a:buNone/>
            </a:pPr>
            <a:r>
              <a:rPr lang="en-GB" dirty="0"/>
              <a:t>In pairs, read the following introduction to an essay. Change the informal vocabulary into language that is more appropriate and formal.</a:t>
            </a:r>
          </a:p>
          <a:p>
            <a:pPr marL="0" indent="0">
              <a:buNone/>
            </a:pPr>
            <a:endParaRPr lang="en-GB" dirty="0"/>
          </a:p>
        </p:txBody>
      </p:sp>
      <p:sp>
        <p:nvSpPr>
          <p:cNvPr id="10" name="TextBox 9">
            <a:extLst>
              <a:ext uri="{FF2B5EF4-FFF2-40B4-BE49-F238E27FC236}">
                <a16:creationId xmlns:a16="http://schemas.microsoft.com/office/drawing/2014/main" id="{10980B85-E59A-4496-4468-A6040D1D6445}"/>
              </a:ext>
            </a:extLst>
          </p:cNvPr>
          <p:cNvSpPr txBox="1"/>
          <p:nvPr/>
        </p:nvSpPr>
        <p:spPr>
          <a:xfrm>
            <a:off x="6676846" y="464681"/>
            <a:ext cx="4727275" cy="3693319"/>
          </a:xfrm>
          <a:prstGeom prst="rect">
            <a:avLst/>
          </a:prstGeom>
          <a:solidFill>
            <a:schemeClr val="bg1"/>
          </a:solidFill>
        </p:spPr>
        <p:txBody>
          <a:bodyPr wrap="square" rtlCol="0">
            <a:spAutoFit/>
          </a:bodyPr>
          <a:lstStyle/>
          <a:p>
            <a:r>
              <a:rPr lang="en-GB" b="1" dirty="0"/>
              <a:t>Not enough is being done to ensure safety at sporting events. To what extent do you agree?</a:t>
            </a:r>
          </a:p>
          <a:p>
            <a:endParaRPr lang="en-GB" dirty="0"/>
          </a:p>
          <a:p>
            <a:r>
              <a:rPr lang="en-GB" dirty="0"/>
              <a:t>I completely agree that it’s not always okay at the moment to go to sporting events. If you </a:t>
            </a:r>
            <a:r>
              <a:rPr lang="en-GB" dirty="0" err="1"/>
              <a:t>wanna</a:t>
            </a:r>
            <a:r>
              <a:rPr lang="en-GB" dirty="0"/>
              <a:t> go, there’s too much danger and, sure, you can have a good time but it’s not cool if you’re in constant fear of something bad happening. Yeah, I go to games all the time, and I’m </a:t>
            </a:r>
            <a:r>
              <a:rPr lang="en-GB" dirty="0" err="1"/>
              <a:t>kinda</a:t>
            </a:r>
            <a:r>
              <a:rPr lang="en-GB" dirty="0"/>
              <a:t> happy with the safety measures in place, but there’s a lot that can go wrong.</a:t>
            </a:r>
          </a:p>
        </p:txBody>
      </p:sp>
    </p:spTree>
    <p:extLst>
      <p:ext uri="{BB962C8B-B14F-4D97-AF65-F5344CB8AC3E}">
        <p14:creationId xmlns:p14="http://schemas.microsoft.com/office/powerpoint/2010/main" val="3806050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FF3D3-D668-C83E-7860-38505A5F7678}"/>
              </a:ext>
            </a:extLst>
          </p:cNvPr>
          <p:cNvSpPr>
            <a:spLocks noGrp="1"/>
          </p:cNvSpPr>
          <p:nvPr>
            <p:ph type="title"/>
          </p:nvPr>
        </p:nvSpPr>
        <p:spPr>
          <a:xfrm>
            <a:off x="180001" y="1008000"/>
            <a:ext cx="5711999" cy="720000"/>
          </a:xfrm>
        </p:spPr>
        <p:txBody>
          <a:bodyPr anchor="ctr">
            <a:normAutofit/>
          </a:bodyPr>
          <a:lstStyle/>
          <a:p>
            <a:r>
              <a:rPr lang="en-GB" dirty="0"/>
              <a:t>Structural devices</a:t>
            </a:r>
          </a:p>
        </p:txBody>
      </p:sp>
      <p:sp>
        <p:nvSpPr>
          <p:cNvPr id="3" name="Content Placeholder 2">
            <a:extLst>
              <a:ext uri="{FF2B5EF4-FFF2-40B4-BE49-F238E27FC236}">
                <a16:creationId xmlns:a16="http://schemas.microsoft.com/office/drawing/2014/main" id="{F096BBC0-F81C-79FC-A836-606A03159D2E}"/>
              </a:ext>
            </a:extLst>
          </p:cNvPr>
          <p:cNvSpPr>
            <a:spLocks noGrp="1"/>
          </p:cNvSpPr>
          <p:nvPr>
            <p:ph idx="1"/>
          </p:nvPr>
        </p:nvSpPr>
        <p:spPr>
          <a:xfrm>
            <a:off x="180000" y="1811948"/>
            <a:ext cx="5712000" cy="4692104"/>
          </a:xfrm>
        </p:spPr>
        <p:txBody>
          <a:bodyPr>
            <a:normAutofit lnSpcReduction="10000"/>
          </a:bodyPr>
          <a:lstStyle/>
          <a:p>
            <a:pPr marL="0" indent="0">
              <a:buNone/>
            </a:pPr>
            <a:r>
              <a:rPr lang="en-GB" dirty="0"/>
              <a:t>When constructing an essay, it is better to avoid really obvious, formulaic structural devices at the beginning of each paragraph such as: </a:t>
            </a:r>
          </a:p>
          <a:p>
            <a:pPr marL="0" indent="0">
              <a:buNone/>
            </a:pPr>
            <a:r>
              <a:rPr lang="en-GB" dirty="0"/>
              <a:t>To begin with… ‘Firstly’… ‘Secondly’… ‘Thirdly’… ‘Lastly’… ‘In a nutshell’…</a:t>
            </a:r>
          </a:p>
          <a:p>
            <a:pPr marL="0" indent="0">
              <a:buNone/>
            </a:pPr>
            <a:r>
              <a:rPr lang="en-GB" dirty="0"/>
              <a:t>In pairs, look at some essays that you have written recently. How did you start each paragraph?</a:t>
            </a:r>
          </a:p>
          <a:p>
            <a:pPr marL="0" indent="0">
              <a:buNone/>
            </a:pPr>
            <a:r>
              <a:rPr lang="en-GB" dirty="0"/>
              <a:t>Read the sentences opposite and change them so that they do not have the overly formulaic words at the start of each paragraph. </a:t>
            </a:r>
          </a:p>
        </p:txBody>
      </p:sp>
      <p:sp>
        <p:nvSpPr>
          <p:cNvPr id="13" name="TextBox 12">
            <a:extLst>
              <a:ext uri="{FF2B5EF4-FFF2-40B4-BE49-F238E27FC236}">
                <a16:creationId xmlns:a16="http://schemas.microsoft.com/office/drawing/2014/main" id="{D37333EE-D450-87A7-CC6C-596454D0A7ED}"/>
              </a:ext>
            </a:extLst>
          </p:cNvPr>
          <p:cNvSpPr txBox="1"/>
          <p:nvPr/>
        </p:nvSpPr>
        <p:spPr>
          <a:xfrm>
            <a:off x="6409426" y="862642"/>
            <a:ext cx="4994695" cy="5632311"/>
          </a:xfrm>
          <a:prstGeom prst="rect">
            <a:avLst/>
          </a:prstGeom>
          <a:noFill/>
        </p:spPr>
        <p:txBody>
          <a:bodyPr wrap="square" rtlCol="0">
            <a:spAutoFit/>
          </a:bodyPr>
          <a:lstStyle/>
          <a:p>
            <a:r>
              <a:rPr lang="en-GB" dirty="0"/>
              <a:t>To begin with, tourism can be a huge financial benefit to a country or location. </a:t>
            </a:r>
          </a:p>
          <a:p>
            <a:endParaRPr lang="en-GB" dirty="0"/>
          </a:p>
          <a:p>
            <a:r>
              <a:rPr lang="en-GB" dirty="0"/>
              <a:t>Firstly, technology has had a hugely positive impact on music.</a:t>
            </a:r>
          </a:p>
          <a:p>
            <a:endParaRPr lang="en-GB" dirty="0"/>
          </a:p>
          <a:p>
            <a:r>
              <a:rPr lang="en-GB" dirty="0"/>
              <a:t>Secondly, wealth celebrities should give money to the charities that they want to.</a:t>
            </a:r>
          </a:p>
          <a:p>
            <a:endParaRPr lang="en-GB" dirty="0"/>
          </a:p>
          <a:p>
            <a:r>
              <a:rPr lang="en-GB" dirty="0"/>
              <a:t>Thirdly, mathematics does help people in their everyday lives with things like shopping and budgeting.</a:t>
            </a:r>
          </a:p>
          <a:p>
            <a:endParaRPr lang="en-GB" dirty="0"/>
          </a:p>
          <a:p>
            <a:r>
              <a:rPr lang="en-GB" dirty="0"/>
              <a:t>Lastly, whilst it is true to say that artificial intelligence could take over the world, humans are the ones who have programmed it.</a:t>
            </a:r>
          </a:p>
          <a:p>
            <a:endParaRPr lang="en-GB" dirty="0"/>
          </a:p>
          <a:p>
            <a:r>
              <a:rPr lang="en-GB" dirty="0"/>
              <a:t>In a nutshell, we should all read more books as they enhance our vocabulary.</a:t>
            </a:r>
          </a:p>
          <a:p>
            <a:endParaRPr lang="en-GB" dirty="0"/>
          </a:p>
        </p:txBody>
      </p:sp>
    </p:spTree>
    <p:extLst>
      <p:ext uri="{BB962C8B-B14F-4D97-AF65-F5344CB8AC3E}">
        <p14:creationId xmlns:p14="http://schemas.microsoft.com/office/powerpoint/2010/main" val="2043195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C962-2EAB-1E50-E1B2-A426806C23C7}"/>
              </a:ext>
            </a:extLst>
          </p:cNvPr>
          <p:cNvSpPr>
            <a:spLocks noGrp="1"/>
          </p:cNvSpPr>
          <p:nvPr>
            <p:ph type="title"/>
          </p:nvPr>
        </p:nvSpPr>
        <p:spPr>
          <a:xfrm>
            <a:off x="180001" y="1008000"/>
            <a:ext cx="5711999" cy="720000"/>
          </a:xfrm>
        </p:spPr>
        <p:txBody>
          <a:bodyPr anchor="ctr">
            <a:normAutofit/>
          </a:bodyPr>
          <a:lstStyle/>
          <a:p>
            <a:r>
              <a:rPr lang="en-GB" dirty="0"/>
              <a:t>Writing accurately</a:t>
            </a:r>
          </a:p>
        </p:txBody>
      </p:sp>
      <p:pic>
        <p:nvPicPr>
          <p:cNvPr id="5" name="Picture 4" descr="Sticky notes with question marks">
            <a:extLst>
              <a:ext uri="{FF2B5EF4-FFF2-40B4-BE49-F238E27FC236}">
                <a16:creationId xmlns:a16="http://schemas.microsoft.com/office/drawing/2014/main" id="{01E690B4-C09A-0261-EB03-E25EC575D046}"/>
              </a:ext>
            </a:extLst>
          </p:cNvPr>
          <p:cNvPicPr>
            <a:picLocks noChangeAspect="1"/>
          </p:cNvPicPr>
          <p:nvPr/>
        </p:nvPicPr>
        <p:blipFill>
          <a:blip r:embed="rId2"/>
          <a:srcRect l="21555" r="19111" b="-1"/>
          <a:stretch/>
        </p:blipFill>
        <p:spPr>
          <a:xfrm>
            <a:off x="6096000" y="10"/>
            <a:ext cx="6095999" cy="6857990"/>
          </a:xfrm>
          <a:prstGeom prst="rect">
            <a:avLst/>
          </a:prstGeom>
          <a:noFill/>
        </p:spPr>
      </p:pic>
      <p:sp>
        <p:nvSpPr>
          <p:cNvPr id="3" name="Content Placeholder 2">
            <a:extLst>
              <a:ext uri="{FF2B5EF4-FFF2-40B4-BE49-F238E27FC236}">
                <a16:creationId xmlns:a16="http://schemas.microsoft.com/office/drawing/2014/main" id="{7583782E-82C6-1941-8516-6F43562AB260}"/>
              </a:ext>
            </a:extLst>
          </p:cNvPr>
          <p:cNvSpPr>
            <a:spLocks noGrp="1"/>
          </p:cNvSpPr>
          <p:nvPr>
            <p:ph idx="1"/>
          </p:nvPr>
        </p:nvSpPr>
        <p:spPr>
          <a:xfrm>
            <a:off x="179999" y="1811948"/>
            <a:ext cx="5915999" cy="4692104"/>
          </a:xfrm>
        </p:spPr>
        <p:txBody>
          <a:bodyPr>
            <a:normAutofit lnSpcReduction="10000"/>
          </a:bodyPr>
          <a:lstStyle/>
          <a:p>
            <a:pPr marL="0" indent="0">
              <a:buNone/>
            </a:pPr>
            <a:r>
              <a:rPr lang="en-GB" dirty="0"/>
              <a:t>Writing without making errors is an important skill when constructing an essay.</a:t>
            </a:r>
          </a:p>
          <a:p>
            <a:pPr marL="0" indent="0">
              <a:buNone/>
            </a:pPr>
            <a:r>
              <a:rPr lang="en-GB" dirty="0"/>
              <a:t>Common errors include spelling mistakes, punctuation errors and grammatical awkwardness. </a:t>
            </a:r>
          </a:p>
          <a:p>
            <a:pPr marL="0" indent="0">
              <a:buNone/>
            </a:pPr>
            <a:endParaRPr lang="en-GB" dirty="0"/>
          </a:p>
          <a:p>
            <a:pPr marL="0" indent="0">
              <a:buNone/>
            </a:pPr>
            <a:r>
              <a:rPr lang="en-GB" b="1" dirty="0"/>
              <a:t>Look at the following examples and correct each one:</a:t>
            </a:r>
          </a:p>
          <a:p>
            <a:r>
              <a:rPr lang="en-GB" dirty="0"/>
              <a:t>There were to many people two count.</a:t>
            </a:r>
          </a:p>
          <a:p>
            <a:r>
              <a:rPr lang="en-GB" dirty="0"/>
              <a:t>no one knows the real location of it’s secrets</a:t>
            </a:r>
          </a:p>
          <a:p>
            <a:r>
              <a:rPr lang="en-GB" dirty="0"/>
              <a:t>I would never of known that was true.</a:t>
            </a:r>
          </a:p>
        </p:txBody>
      </p:sp>
      <p:pic>
        <p:nvPicPr>
          <p:cNvPr id="4" name="Picture Placeholder 4" descr="White notebook and color pencil">
            <a:extLst>
              <a:ext uri="{FF2B5EF4-FFF2-40B4-BE49-F238E27FC236}">
                <a16:creationId xmlns:a16="http://schemas.microsoft.com/office/drawing/2014/main" id="{D3EE083A-04EE-4B52-D355-7C3D1BB75CA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427" r="20427"/>
          <a:stretch>
            <a:fillRect/>
          </a:stretch>
        </p:blipFill>
        <p:spPr>
          <a:xfrm>
            <a:off x="6096000" y="0"/>
            <a:ext cx="6096000" cy="6858000"/>
          </a:xfrm>
        </p:spPr>
      </p:pic>
    </p:spTree>
    <p:extLst>
      <p:ext uri="{BB962C8B-B14F-4D97-AF65-F5344CB8AC3E}">
        <p14:creationId xmlns:p14="http://schemas.microsoft.com/office/powerpoint/2010/main" val="398436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coloured paper-craft art">
            <a:extLst>
              <a:ext uri="{FF2B5EF4-FFF2-40B4-BE49-F238E27FC236}">
                <a16:creationId xmlns:a16="http://schemas.microsoft.com/office/drawing/2014/main" id="{1C175F63-3479-7B07-6549-090629C7D313}"/>
              </a:ext>
            </a:extLst>
          </p:cNvPr>
          <p:cNvPicPr>
            <a:picLocks noChangeAspect="1"/>
          </p:cNvPicPr>
          <p:nvPr/>
        </p:nvPicPr>
        <p:blipFill>
          <a:blip r:embed="rId2"/>
          <a:srcRect l="21453" r="19213" b="-1"/>
          <a:stretch>
            <a:fillRect/>
          </a:stretch>
        </p:blipFill>
        <p:spPr>
          <a:xfrm>
            <a:off x="6096000" y="10"/>
            <a:ext cx="6095999" cy="6857990"/>
          </a:xfrm>
          <a:prstGeom prst="rect">
            <a:avLst/>
          </a:prstGeom>
          <a:noFill/>
        </p:spPr>
      </p:pic>
      <p:sp>
        <p:nvSpPr>
          <p:cNvPr id="2" name="Title 1">
            <a:extLst>
              <a:ext uri="{FF2B5EF4-FFF2-40B4-BE49-F238E27FC236}">
                <a16:creationId xmlns:a16="http://schemas.microsoft.com/office/drawing/2014/main" id="{6A42399B-A7BD-65AB-0049-B3740CEA4930}"/>
              </a:ext>
            </a:extLst>
          </p:cNvPr>
          <p:cNvSpPr>
            <a:spLocks noGrp="1"/>
          </p:cNvSpPr>
          <p:nvPr>
            <p:ph type="title"/>
          </p:nvPr>
        </p:nvSpPr>
        <p:spPr>
          <a:xfrm>
            <a:off x="180000" y="1108800"/>
            <a:ext cx="5580000" cy="720000"/>
          </a:xfrm>
        </p:spPr>
        <p:txBody>
          <a:bodyPr anchor="ctr">
            <a:normAutofit/>
          </a:bodyPr>
          <a:lstStyle/>
          <a:p>
            <a:r>
              <a:rPr lang="en-GB" dirty="0"/>
              <a:t>Choosing the right question</a:t>
            </a:r>
          </a:p>
        </p:txBody>
      </p:sp>
      <p:sp>
        <p:nvSpPr>
          <p:cNvPr id="3" name="Content Placeholder 2">
            <a:extLst>
              <a:ext uri="{FF2B5EF4-FFF2-40B4-BE49-F238E27FC236}">
                <a16:creationId xmlns:a16="http://schemas.microsoft.com/office/drawing/2014/main" id="{684FDD99-E4CF-B8AB-B238-DE828C9BD14B}"/>
              </a:ext>
            </a:extLst>
          </p:cNvPr>
          <p:cNvSpPr>
            <a:spLocks noGrp="1"/>
          </p:cNvSpPr>
          <p:nvPr>
            <p:ph idx="1"/>
          </p:nvPr>
        </p:nvSpPr>
        <p:spPr>
          <a:xfrm>
            <a:off x="180000" y="1967023"/>
            <a:ext cx="5580000" cy="4512977"/>
          </a:xfrm>
        </p:spPr>
        <p:txBody>
          <a:bodyPr>
            <a:normAutofit/>
          </a:bodyPr>
          <a:lstStyle/>
          <a:p>
            <a:pPr marL="0" indent="0">
              <a:buNone/>
            </a:pPr>
            <a:r>
              <a:rPr lang="en-GB" sz="2000" dirty="0"/>
              <a:t>Show learners a previous examination paper for 8021, then give them questions to discuss in pairs or as a group, such as:</a:t>
            </a:r>
          </a:p>
          <a:p>
            <a:endParaRPr lang="en-GB" sz="2000" dirty="0"/>
          </a:p>
          <a:p>
            <a:pPr marL="514350" indent="-514350">
              <a:buAutoNum type="arabicPeriod"/>
            </a:pPr>
            <a:r>
              <a:rPr lang="en-GB" sz="2000" dirty="0"/>
              <a:t>Which question would you consider answering?</a:t>
            </a:r>
          </a:p>
          <a:p>
            <a:pPr marL="514350" indent="-514350">
              <a:buAutoNum type="arabicPeriod"/>
            </a:pPr>
            <a:r>
              <a:rPr lang="en-GB" sz="2000" dirty="0"/>
              <a:t>Why would you answer that question?</a:t>
            </a:r>
          </a:p>
          <a:p>
            <a:pPr marL="514350" indent="-514350">
              <a:buAutoNum type="arabicPeriod"/>
            </a:pPr>
            <a:r>
              <a:rPr lang="en-GB" sz="2000" dirty="0"/>
              <a:t>Why have you decided not to answer the other questions? </a:t>
            </a:r>
          </a:p>
          <a:p>
            <a:pPr marL="514350" indent="-514350">
              <a:buAutoNum type="arabicPeriod"/>
            </a:pPr>
            <a:r>
              <a:rPr lang="en-GB" sz="2000" dirty="0"/>
              <a:t>How do you decide which question you are best able to answer?</a:t>
            </a:r>
          </a:p>
          <a:p>
            <a:pPr marL="514350" indent="-514350">
              <a:buAutoNum type="arabicPeriod"/>
            </a:pPr>
            <a:r>
              <a:rPr lang="en-GB" sz="2000" dirty="0"/>
              <a:t>How long should you spend deciding which question to answer?</a:t>
            </a:r>
          </a:p>
        </p:txBody>
      </p:sp>
    </p:spTree>
    <p:extLst>
      <p:ext uri="{BB962C8B-B14F-4D97-AF65-F5344CB8AC3E}">
        <p14:creationId xmlns:p14="http://schemas.microsoft.com/office/powerpoint/2010/main" val="379581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162BC-89A3-5C1D-E4E0-F6A62C66A657}"/>
              </a:ext>
            </a:extLst>
          </p:cNvPr>
          <p:cNvSpPr>
            <a:spLocks noGrp="1"/>
          </p:cNvSpPr>
          <p:nvPr>
            <p:ph type="title"/>
          </p:nvPr>
        </p:nvSpPr>
        <p:spPr>
          <a:xfrm>
            <a:off x="113999" y="749207"/>
            <a:ext cx="5711999" cy="720000"/>
          </a:xfrm>
        </p:spPr>
        <p:txBody>
          <a:bodyPr anchor="ctr">
            <a:normAutofit/>
          </a:bodyPr>
          <a:lstStyle/>
          <a:p>
            <a:r>
              <a:rPr lang="en-GB" dirty="0"/>
              <a:t>Spelling</a:t>
            </a:r>
          </a:p>
        </p:txBody>
      </p:sp>
      <p:pic>
        <p:nvPicPr>
          <p:cNvPr id="6" name="Picture 5" descr="Shopping cart with shopping bags suspended in the air">
            <a:extLst>
              <a:ext uri="{FF2B5EF4-FFF2-40B4-BE49-F238E27FC236}">
                <a16:creationId xmlns:a16="http://schemas.microsoft.com/office/drawing/2014/main" id="{DB9055CF-ED85-CC1D-D569-ABEAE9EA59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272540"/>
            <a:ext cx="6095999" cy="4312919"/>
          </a:xfrm>
          <a:prstGeom prst="rect">
            <a:avLst/>
          </a:prstGeom>
          <a:noFill/>
        </p:spPr>
      </p:pic>
      <p:sp>
        <p:nvSpPr>
          <p:cNvPr id="3" name="Content Placeholder 2">
            <a:extLst>
              <a:ext uri="{FF2B5EF4-FFF2-40B4-BE49-F238E27FC236}">
                <a16:creationId xmlns:a16="http://schemas.microsoft.com/office/drawing/2014/main" id="{0BAC88FE-EA1D-5707-6747-AF14290B7DC2}"/>
              </a:ext>
            </a:extLst>
          </p:cNvPr>
          <p:cNvSpPr>
            <a:spLocks noGrp="1"/>
          </p:cNvSpPr>
          <p:nvPr>
            <p:ph idx="1"/>
          </p:nvPr>
        </p:nvSpPr>
        <p:spPr>
          <a:xfrm>
            <a:off x="113999" y="1579034"/>
            <a:ext cx="5712000" cy="5094139"/>
          </a:xfrm>
        </p:spPr>
        <p:txBody>
          <a:bodyPr>
            <a:normAutofit fontScale="85000" lnSpcReduction="20000"/>
          </a:bodyPr>
          <a:lstStyle/>
          <a:p>
            <a:pPr marL="0" indent="0">
              <a:buNone/>
            </a:pPr>
            <a:r>
              <a:rPr lang="en-GB" sz="2800" dirty="0"/>
              <a:t>Writing is much clearer if it is accurately spelt, especially common words.</a:t>
            </a:r>
          </a:p>
          <a:p>
            <a:pPr marL="0" indent="0">
              <a:buNone/>
            </a:pPr>
            <a:endParaRPr lang="en-GB" sz="2800" dirty="0"/>
          </a:p>
          <a:p>
            <a:pPr marL="0" indent="0">
              <a:buNone/>
            </a:pPr>
            <a:r>
              <a:rPr lang="en-GB" sz="2800" dirty="0"/>
              <a:t>Select the correct word in the examples below:</a:t>
            </a:r>
          </a:p>
          <a:p>
            <a:pPr marL="457200" indent="-457200">
              <a:buFont typeface="+mj-lt"/>
              <a:buAutoNum type="arabicPeriod"/>
            </a:pPr>
            <a:r>
              <a:rPr lang="en-GB" sz="2800" dirty="0"/>
              <a:t>The question was too / two / to hard for learners to answer.</a:t>
            </a:r>
          </a:p>
          <a:p>
            <a:pPr marL="457200" indent="-457200">
              <a:buFont typeface="+mj-lt"/>
              <a:buAutoNum type="arabicPeriod"/>
            </a:pPr>
            <a:r>
              <a:rPr lang="en-GB" sz="2800" dirty="0"/>
              <a:t>I do not believe / </a:t>
            </a:r>
            <a:r>
              <a:rPr lang="en-GB" sz="2800" dirty="0" err="1"/>
              <a:t>beleive</a:t>
            </a:r>
            <a:r>
              <a:rPr lang="en-GB" sz="2800" dirty="0"/>
              <a:t> the government is right.</a:t>
            </a:r>
          </a:p>
          <a:p>
            <a:pPr marL="457200" indent="-457200">
              <a:buFont typeface="+mj-lt"/>
              <a:buAutoNum type="arabicPeriod"/>
            </a:pPr>
            <a:r>
              <a:rPr lang="en-GB" sz="2800" dirty="0"/>
              <a:t>It was there / their / they’re final chance to win the title.</a:t>
            </a:r>
          </a:p>
          <a:p>
            <a:pPr marL="457200" indent="-457200">
              <a:buFont typeface="+mj-lt"/>
              <a:buAutoNum type="arabicPeriod"/>
            </a:pPr>
            <a:r>
              <a:rPr lang="en-GB" sz="2800" dirty="0"/>
              <a:t>Write a list of common spelling mistakes that you know you and other learners make.</a:t>
            </a:r>
          </a:p>
          <a:p>
            <a:pPr marL="457200" indent="-457200">
              <a:buFont typeface="+mj-lt"/>
              <a:buAutoNum type="arabicPeriod"/>
            </a:pPr>
            <a:r>
              <a:rPr lang="en-GB" sz="2800" dirty="0"/>
              <a:t>Make it a goal to learn how to spell these words correctly.</a:t>
            </a:r>
          </a:p>
          <a:p>
            <a:pPr marL="0" indent="0">
              <a:buNone/>
            </a:pPr>
            <a:endParaRPr lang="en-GB" dirty="0"/>
          </a:p>
          <a:p>
            <a:pPr marL="0" indent="0">
              <a:buNone/>
            </a:pPr>
            <a:endParaRPr lang="en-GB" dirty="0"/>
          </a:p>
        </p:txBody>
      </p:sp>
      <p:pic>
        <p:nvPicPr>
          <p:cNvPr id="4" name="Picture Placeholder 4" descr="Person sitting with notebook">
            <a:extLst>
              <a:ext uri="{FF2B5EF4-FFF2-40B4-BE49-F238E27FC236}">
                <a16:creationId xmlns:a16="http://schemas.microsoft.com/office/drawing/2014/main" id="{D716F6DF-69DE-AFD9-6B2E-A55BFFFD5FB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386" r="20386"/>
          <a:stretch>
            <a:fillRect/>
          </a:stretch>
        </p:blipFill>
        <p:spPr>
          <a:xfrm>
            <a:off x="5915999" y="-77638"/>
            <a:ext cx="6096000" cy="6858000"/>
          </a:xfrm>
        </p:spPr>
      </p:pic>
    </p:spTree>
    <p:extLst>
      <p:ext uri="{BB962C8B-B14F-4D97-AF65-F5344CB8AC3E}">
        <p14:creationId xmlns:p14="http://schemas.microsoft.com/office/powerpoint/2010/main" val="1324531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ice with facial expressions">
            <a:extLst>
              <a:ext uri="{FF2B5EF4-FFF2-40B4-BE49-F238E27FC236}">
                <a16:creationId xmlns:a16="http://schemas.microsoft.com/office/drawing/2014/main" id="{EF4B2A66-F1E7-F78F-1721-F7978D571A2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0333" r="20333"/>
          <a:stretch/>
        </p:blipFill>
        <p:spPr>
          <a:xfrm>
            <a:off x="6096000" y="36"/>
            <a:ext cx="6096000" cy="6857927"/>
          </a:xfrm>
          <a:noFill/>
        </p:spPr>
      </p:pic>
      <p:sp>
        <p:nvSpPr>
          <p:cNvPr id="2" name="Title 1">
            <a:extLst>
              <a:ext uri="{FF2B5EF4-FFF2-40B4-BE49-F238E27FC236}">
                <a16:creationId xmlns:a16="http://schemas.microsoft.com/office/drawing/2014/main" id="{E93A6C19-E04A-CBC3-9F1A-CE08342B285F}"/>
              </a:ext>
            </a:extLst>
          </p:cNvPr>
          <p:cNvSpPr>
            <a:spLocks noGrp="1"/>
          </p:cNvSpPr>
          <p:nvPr>
            <p:ph type="title"/>
          </p:nvPr>
        </p:nvSpPr>
        <p:spPr>
          <a:xfrm>
            <a:off x="180000" y="1108800"/>
            <a:ext cx="5580000" cy="720000"/>
          </a:xfrm>
        </p:spPr>
        <p:txBody>
          <a:bodyPr anchor="ctr">
            <a:normAutofit/>
          </a:bodyPr>
          <a:lstStyle/>
          <a:p>
            <a:r>
              <a:rPr lang="en-GB" dirty="0"/>
              <a:t>Punctuation</a:t>
            </a:r>
          </a:p>
        </p:txBody>
      </p:sp>
      <p:sp>
        <p:nvSpPr>
          <p:cNvPr id="3" name="Content Placeholder 2">
            <a:extLst>
              <a:ext uri="{FF2B5EF4-FFF2-40B4-BE49-F238E27FC236}">
                <a16:creationId xmlns:a16="http://schemas.microsoft.com/office/drawing/2014/main" id="{772120BE-A6AF-5DFF-9053-F1881EC42F21}"/>
              </a:ext>
            </a:extLst>
          </p:cNvPr>
          <p:cNvSpPr>
            <a:spLocks noGrp="1"/>
          </p:cNvSpPr>
          <p:nvPr>
            <p:ph idx="1"/>
          </p:nvPr>
        </p:nvSpPr>
        <p:spPr>
          <a:xfrm>
            <a:off x="180000" y="1828800"/>
            <a:ext cx="5580000" cy="4912468"/>
          </a:xfrm>
        </p:spPr>
        <p:txBody>
          <a:bodyPr>
            <a:normAutofit fontScale="92500" lnSpcReduction="10000"/>
          </a:bodyPr>
          <a:lstStyle/>
          <a:p>
            <a:pPr marL="0" indent="0">
              <a:buNone/>
            </a:pPr>
            <a:r>
              <a:rPr lang="en-GB" dirty="0"/>
              <a:t>Misusing or not using commas can make essays hard to follow.</a:t>
            </a:r>
          </a:p>
          <a:p>
            <a:pPr marL="0" indent="0">
              <a:buNone/>
            </a:pPr>
            <a:endParaRPr lang="en-GB" dirty="0"/>
          </a:p>
          <a:p>
            <a:pPr marL="0" indent="0">
              <a:buNone/>
            </a:pPr>
            <a:r>
              <a:rPr lang="en-GB" b="1" dirty="0"/>
              <a:t>Rewrite the following sentences, putting in commas where necessary.</a:t>
            </a:r>
          </a:p>
          <a:p>
            <a:r>
              <a:rPr lang="en-GB" dirty="0"/>
              <a:t>It is clear after looking at all the evidence that technology has had a negative impact on music.</a:t>
            </a:r>
          </a:p>
          <a:p>
            <a:r>
              <a:rPr lang="en-GB" dirty="0"/>
              <a:t>Tampa a popular tourist destination in Florida does have a lot of tourism-related problems.</a:t>
            </a:r>
          </a:p>
          <a:p>
            <a:r>
              <a:rPr lang="en-GB" dirty="0"/>
              <a:t>People like to visit museums art galleries theatres and historical sites.</a:t>
            </a:r>
          </a:p>
          <a:p>
            <a:r>
              <a:rPr lang="en-GB" dirty="0"/>
              <a:t>When asked the teacher said “It might be better to read more books.”</a:t>
            </a:r>
          </a:p>
          <a:p>
            <a:pPr marL="0" indent="0">
              <a:buNone/>
            </a:pPr>
            <a:endParaRPr lang="en-GB" sz="2000" dirty="0"/>
          </a:p>
        </p:txBody>
      </p:sp>
    </p:spTree>
    <p:extLst>
      <p:ext uri="{BB962C8B-B14F-4D97-AF65-F5344CB8AC3E}">
        <p14:creationId xmlns:p14="http://schemas.microsoft.com/office/powerpoint/2010/main" val="3749053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A8FC-BF72-6F90-E13F-A54B5C395F76}"/>
              </a:ext>
            </a:extLst>
          </p:cNvPr>
          <p:cNvSpPr>
            <a:spLocks noGrp="1"/>
          </p:cNvSpPr>
          <p:nvPr>
            <p:ph type="title"/>
          </p:nvPr>
        </p:nvSpPr>
        <p:spPr>
          <a:xfrm>
            <a:off x="180001" y="1008000"/>
            <a:ext cx="11699999" cy="720000"/>
          </a:xfrm>
        </p:spPr>
        <p:txBody>
          <a:bodyPr vert="horz" lIns="91440" tIns="45720" rIns="91440" bIns="45720" rtlCol="0" anchor="ctr">
            <a:normAutofit/>
          </a:bodyPr>
          <a:lstStyle/>
          <a:p>
            <a:r>
              <a:rPr lang="en-GB" dirty="0"/>
              <a:t>Grammar</a:t>
            </a:r>
          </a:p>
        </p:txBody>
      </p:sp>
      <p:sp>
        <p:nvSpPr>
          <p:cNvPr id="3" name="Content Placeholder 2">
            <a:extLst>
              <a:ext uri="{FF2B5EF4-FFF2-40B4-BE49-F238E27FC236}">
                <a16:creationId xmlns:a16="http://schemas.microsoft.com/office/drawing/2014/main" id="{FED0309A-A2BE-EB6E-EFFE-D66CC754BD31}"/>
              </a:ext>
            </a:extLst>
          </p:cNvPr>
          <p:cNvSpPr>
            <a:spLocks noGrp="1"/>
          </p:cNvSpPr>
          <p:nvPr>
            <p:ph sz="half" idx="1"/>
          </p:nvPr>
        </p:nvSpPr>
        <p:spPr>
          <a:xfrm>
            <a:off x="180000" y="1836000"/>
            <a:ext cx="5760000" cy="4320000"/>
          </a:xfrm>
        </p:spPr>
        <p:txBody>
          <a:bodyPr vert="horz" lIns="91440" tIns="45720" rIns="91440" bIns="45720" rtlCol="0">
            <a:normAutofit/>
          </a:bodyPr>
          <a:lstStyle/>
          <a:p>
            <a:pPr marL="0" indent="0">
              <a:buNone/>
            </a:pPr>
            <a:r>
              <a:rPr lang="en-GB" dirty="0"/>
              <a:t>Sentences are much easier to follow if written using accurate grammar.</a:t>
            </a:r>
          </a:p>
          <a:p>
            <a:pPr marL="0" indent="0">
              <a:buNone/>
            </a:pPr>
            <a:r>
              <a:rPr lang="en-GB" dirty="0"/>
              <a:t>You will use various sentence types in your writing – simple, compound, complex and minor.</a:t>
            </a:r>
          </a:p>
          <a:p>
            <a:pPr marL="0" indent="0">
              <a:buNone/>
            </a:pPr>
            <a:r>
              <a:rPr lang="en-GB" dirty="0"/>
              <a:t>In pairs, research what each type of sentence is and give an example.</a:t>
            </a:r>
          </a:p>
          <a:p>
            <a:pPr marL="0" indent="0">
              <a:buNone/>
            </a:pPr>
            <a:r>
              <a:rPr lang="en-GB" dirty="0"/>
              <a:t>Read the sentences opposite and decide what type of sentence are they: simple, compound, complex and minor.</a:t>
            </a:r>
          </a:p>
          <a:p>
            <a:pPr marL="0"/>
            <a:endParaRPr lang="en-GB" dirty="0"/>
          </a:p>
        </p:txBody>
      </p:sp>
      <p:sp>
        <p:nvSpPr>
          <p:cNvPr id="4" name="TextBox 3">
            <a:extLst>
              <a:ext uri="{FF2B5EF4-FFF2-40B4-BE49-F238E27FC236}">
                <a16:creationId xmlns:a16="http://schemas.microsoft.com/office/drawing/2014/main" id="{A3B9DDEE-4413-A295-D475-0B39EFA26551}"/>
              </a:ext>
            </a:extLst>
          </p:cNvPr>
          <p:cNvSpPr txBox="1"/>
          <p:nvPr/>
        </p:nvSpPr>
        <p:spPr>
          <a:xfrm>
            <a:off x="6120000" y="1836000"/>
            <a:ext cx="5760000" cy="4320000"/>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2400">
                <a:latin typeface="Arial" panose="020B0604020202020204" pitchFamily="34" charset="0"/>
              </a:rPr>
              <a:t>War causes destruction.</a:t>
            </a:r>
          </a:p>
          <a:p>
            <a:pPr marL="228600" indent="-228600">
              <a:lnSpc>
                <a:spcPct val="90000"/>
              </a:lnSpc>
              <a:spcBef>
                <a:spcPts val="1000"/>
              </a:spcBef>
              <a:buFont typeface="Arial" panose="020B0604020202020204" pitchFamily="34" charset="0"/>
              <a:buChar char="•"/>
            </a:pPr>
            <a:endParaRPr lang="en-US" sz="240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2400">
                <a:latin typeface="Arial" panose="020B0604020202020204" pitchFamily="34" charset="0"/>
              </a:rPr>
              <a:t>War causes destruction, but it can solve many problems.</a:t>
            </a:r>
          </a:p>
          <a:p>
            <a:pPr marL="228600" indent="-228600">
              <a:lnSpc>
                <a:spcPct val="90000"/>
              </a:lnSpc>
              <a:spcBef>
                <a:spcPts val="1000"/>
              </a:spcBef>
              <a:buFont typeface="Arial" panose="020B0604020202020204" pitchFamily="34" charset="0"/>
              <a:buChar char="•"/>
            </a:pPr>
            <a:endParaRPr lang="en-US" sz="240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2400">
                <a:latin typeface="Arial" panose="020B0604020202020204" pitchFamily="34" charset="0"/>
              </a:rPr>
              <a:t>Although war causes many problems, it can solve many issues.</a:t>
            </a:r>
          </a:p>
          <a:p>
            <a:pPr marL="228600" indent="-228600">
              <a:lnSpc>
                <a:spcPct val="90000"/>
              </a:lnSpc>
              <a:spcBef>
                <a:spcPts val="1000"/>
              </a:spcBef>
              <a:buFont typeface="Arial" panose="020B0604020202020204" pitchFamily="34" charset="0"/>
              <a:buChar char="•"/>
            </a:pPr>
            <a:endParaRPr lang="en-US" sz="2400">
              <a:latin typeface="Arial" panose="020B0604020202020204" pitchFamily="34" charset="0"/>
            </a:endParaRPr>
          </a:p>
          <a:p>
            <a:pPr marL="228600" indent="-228600">
              <a:lnSpc>
                <a:spcPct val="90000"/>
              </a:lnSpc>
              <a:spcBef>
                <a:spcPts val="1000"/>
              </a:spcBef>
              <a:buFont typeface="Arial" panose="020B0604020202020204" pitchFamily="34" charset="0"/>
              <a:buChar char="•"/>
            </a:pPr>
            <a:r>
              <a:rPr lang="en-US" sz="2400">
                <a:latin typeface="Arial" panose="020B0604020202020204" pitchFamily="34" charset="0"/>
              </a:rPr>
              <a:t>War. A problem and a solution.</a:t>
            </a:r>
          </a:p>
        </p:txBody>
      </p:sp>
    </p:spTree>
    <p:extLst>
      <p:ext uri="{BB962C8B-B14F-4D97-AF65-F5344CB8AC3E}">
        <p14:creationId xmlns:p14="http://schemas.microsoft.com/office/powerpoint/2010/main" val="3461466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9B0B-CE0C-27DA-36A6-CC257066DF3B}"/>
              </a:ext>
            </a:extLst>
          </p:cNvPr>
          <p:cNvSpPr>
            <a:spLocks noGrp="1"/>
          </p:cNvSpPr>
          <p:nvPr>
            <p:ph type="title"/>
          </p:nvPr>
        </p:nvSpPr>
        <p:spPr>
          <a:xfrm>
            <a:off x="180001" y="1008000"/>
            <a:ext cx="5711999" cy="720000"/>
          </a:xfrm>
        </p:spPr>
        <p:txBody>
          <a:bodyPr anchor="ctr">
            <a:normAutofit/>
          </a:bodyPr>
          <a:lstStyle/>
          <a:p>
            <a:r>
              <a:rPr lang="en-GB" dirty="0"/>
              <a:t>Checking your writing</a:t>
            </a:r>
          </a:p>
        </p:txBody>
      </p:sp>
      <p:sp>
        <p:nvSpPr>
          <p:cNvPr id="3" name="Content Placeholder 2">
            <a:extLst>
              <a:ext uri="{FF2B5EF4-FFF2-40B4-BE49-F238E27FC236}">
                <a16:creationId xmlns:a16="http://schemas.microsoft.com/office/drawing/2014/main" id="{B4C41B1A-B49A-54C1-AFB1-34C8C68FEBF3}"/>
              </a:ext>
            </a:extLst>
          </p:cNvPr>
          <p:cNvSpPr>
            <a:spLocks noGrp="1"/>
          </p:cNvSpPr>
          <p:nvPr>
            <p:ph idx="1"/>
          </p:nvPr>
        </p:nvSpPr>
        <p:spPr>
          <a:xfrm>
            <a:off x="180000" y="1811948"/>
            <a:ext cx="5712000" cy="4692104"/>
          </a:xfrm>
        </p:spPr>
        <p:txBody>
          <a:bodyPr>
            <a:normAutofit fontScale="92500" lnSpcReduction="10000"/>
          </a:bodyPr>
          <a:lstStyle/>
          <a:p>
            <a:pPr marL="0" indent="0">
              <a:buNone/>
            </a:pPr>
            <a:r>
              <a:rPr lang="en-GB" dirty="0"/>
              <a:t>Once you have completed your essay it is important to check for errors before finishing. </a:t>
            </a:r>
          </a:p>
          <a:p>
            <a:pPr marL="0" indent="0">
              <a:buNone/>
            </a:pPr>
            <a:r>
              <a:rPr lang="en-GB" dirty="0"/>
              <a:t>Give yourself 5 minutes to do this.</a:t>
            </a:r>
          </a:p>
          <a:p>
            <a:pPr marL="0" indent="0">
              <a:buNone/>
            </a:pPr>
            <a:r>
              <a:rPr lang="en-GB" dirty="0"/>
              <a:t>You should check for:</a:t>
            </a:r>
          </a:p>
          <a:p>
            <a:r>
              <a:rPr lang="en-GB" dirty="0"/>
              <a:t>Spelling errors</a:t>
            </a:r>
          </a:p>
          <a:p>
            <a:r>
              <a:rPr lang="en-GB" dirty="0"/>
              <a:t>Any issues with punctuation</a:t>
            </a:r>
          </a:p>
          <a:p>
            <a:r>
              <a:rPr lang="en-GB" dirty="0"/>
              <a:t>Any grammatical mistakes</a:t>
            </a:r>
          </a:p>
          <a:p>
            <a:r>
              <a:rPr lang="en-GB" dirty="0"/>
              <a:t>Anything else you spot that you can amend.</a:t>
            </a:r>
          </a:p>
          <a:p>
            <a:pPr marL="0" indent="0">
              <a:buNone/>
            </a:pPr>
            <a:r>
              <a:rPr lang="en-GB" dirty="0"/>
              <a:t>Review the two paragraphs from different answers opposite and correct the various errors.</a:t>
            </a:r>
          </a:p>
        </p:txBody>
      </p:sp>
      <p:sp>
        <p:nvSpPr>
          <p:cNvPr id="7" name="TextBox 6">
            <a:extLst>
              <a:ext uri="{FF2B5EF4-FFF2-40B4-BE49-F238E27FC236}">
                <a16:creationId xmlns:a16="http://schemas.microsoft.com/office/drawing/2014/main" id="{1A71D4AB-C2E4-1726-0510-F0E8603256E5}"/>
              </a:ext>
            </a:extLst>
          </p:cNvPr>
          <p:cNvSpPr txBox="1"/>
          <p:nvPr/>
        </p:nvSpPr>
        <p:spPr>
          <a:xfrm>
            <a:off x="6371617" y="384151"/>
            <a:ext cx="5357004" cy="7294305"/>
          </a:xfrm>
          <a:prstGeom prst="rect">
            <a:avLst/>
          </a:prstGeom>
          <a:noFill/>
        </p:spPr>
        <p:txBody>
          <a:bodyPr wrap="square" rtlCol="0">
            <a:spAutoFit/>
          </a:bodyPr>
          <a:lstStyle/>
          <a:p>
            <a:pPr marL="342900" indent="-342900">
              <a:buAutoNum type="arabicPeriod"/>
            </a:pPr>
            <a:r>
              <a:rPr lang="en-GB" dirty="0"/>
              <a:t>Therefore, a </a:t>
            </a:r>
            <a:r>
              <a:rPr lang="en-GB" dirty="0" err="1"/>
              <a:t>consitution</a:t>
            </a:r>
            <a:r>
              <a:rPr lang="en-GB" dirty="0"/>
              <a:t> is </a:t>
            </a:r>
            <a:r>
              <a:rPr lang="en-GB" dirty="0" err="1"/>
              <a:t>extremly</a:t>
            </a:r>
            <a:r>
              <a:rPr lang="en-GB" dirty="0"/>
              <a:t> important for the people of there country, the constitution helps of maintain a good nation and help people </a:t>
            </a:r>
            <a:r>
              <a:rPr lang="en-GB" dirty="0" err="1"/>
              <a:t>obeay</a:t>
            </a:r>
            <a:r>
              <a:rPr lang="en-GB" dirty="0"/>
              <a:t> the law to there fullest. A </a:t>
            </a:r>
            <a:r>
              <a:rPr lang="en-GB" dirty="0" err="1"/>
              <a:t>constituon</a:t>
            </a:r>
            <a:r>
              <a:rPr lang="en-GB" dirty="0"/>
              <a:t> helps people know their law and their rights. This shows that the constitution </a:t>
            </a:r>
            <a:r>
              <a:rPr lang="en-GB" dirty="0" err="1"/>
              <a:t>helpes</a:t>
            </a:r>
            <a:r>
              <a:rPr lang="en-GB" dirty="0"/>
              <a:t> the people of there nation protect their right and ensure </a:t>
            </a:r>
            <a:r>
              <a:rPr lang="en-GB" dirty="0" err="1"/>
              <a:t>domestice</a:t>
            </a:r>
            <a:r>
              <a:rPr lang="en-GB" dirty="0"/>
              <a:t> </a:t>
            </a:r>
            <a:r>
              <a:rPr lang="en-GB" dirty="0" err="1"/>
              <a:t>tranquility</a:t>
            </a:r>
            <a:r>
              <a:rPr lang="en-GB" dirty="0"/>
              <a:t>.</a:t>
            </a:r>
          </a:p>
          <a:p>
            <a:pPr marL="342900" indent="-342900">
              <a:buAutoNum type="arabicPeriod"/>
            </a:pPr>
            <a:endParaRPr lang="en-GB" dirty="0"/>
          </a:p>
          <a:p>
            <a:pPr marL="342900" indent="-342900">
              <a:buAutoNum type="arabicPeriod"/>
            </a:pPr>
            <a:r>
              <a:rPr lang="en-GB" dirty="0"/>
              <a:t>In </a:t>
            </a:r>
            <a:r>
              <a:rPr lang="en-GB" dirty="0" err="1"/>
              <a:t>concultion</a:t>
            </a:r>
            <a:r>
              <a:rPr lang="en-GB" dirty="0"/>
              <a:t>, Ai should be welcomed and not </a:t>
            </a:r>
            <a:r>
              <a:rPr lang="en-GB" dirty="0" err="1"/>
              <a:t>feard</a:t>
            </a:r>
            <a:r>
              <a:rPr lang="en-GB" dirty="0"/>
              <a:t> because it comes with a lot of good </a:t>
            </a:r>
            <a:r>
              <a:rPr lang="en-GB" dirty="0" err="1"/>
              <a:t>benfits</a:t>
            </a:r>
            <a:r>
              <a:rPr lang="en-GB" dirty="0"/>
              <a:t>. It could be used in </a:t>
            </a:r>
            <a:r>
              <a:rPr lang="en-GB" dirty="0" err="1"/>
              <a:t>differnt</a:t>
            </a:r>
            <a:r>
              <a:rPr lang="en-GB" dirty="0"/>
              <a:t> ways and for </a:t>
            </a:r>
            <a:r>
              <a:rPr lang="en-GB" dirty="0" err="1"/>
              <a:t>differnt</a:t>
            </a:r>
            <a:r>
              <a:rPr lang="en-GB" dirty="0"/>
              <a:t> </a:t>
            </a:r>
            <a:r>
              <a:rPr lang="en-GB" dirty="0" err="1"/>
              <a:t>ressons</a:t>
            </a:r>
            <a:r>
              <a:rPr lang="en-GB" dirty="0"/>
              <a:t> its on how people want you used it and in what they are wanting to do it. The use of ai has been </a:t>
            </a:r>
            <a:r>
              <a:rPr lang="en-GB" dirty="0" err="1"/>
              <a:t>expanading</a:t>
            </a:r>
            <a:r>
              <a:rPr lang="en-GB" dirty="0"/>
              <a:t> for it to be world wide no and for anyone to use it </a:t>
            </a:r>
            <a:r>
              <a:rPr lang="en-GB" dirty="0" err="1"/>
              <a:t>wether</a:t>
            </a:r>
            <a:r>
              <a:rPr lang="en-GB" dirty="0"/>
              <a:t> someone is in school or not they would be able to use it. Ai has its own benefits on </a:t>
            </a:r>
            <a:r>
              <a:rPr lang="en-GB" dirty="0" err="1"/>
              <a:t>peolpe</a:t>
            </a:r>
            <a:r>
              <a:rPr lang="en-GB" dirty="0"/>
              <a:t> using it and on what else or new things that they will be coming out with. </a:t>
            </a:r>
            <a:r>
              <a:rPr lang="en-GB" dirty="0" err="1"/>
              <a:t>Artifical</a:t>
            </a:r>
            <a:r>
              <a:rPr lang="en-GB" dirty="0"/>
              <a:t> intelligence has become more </a:t>
            </a:r>
            <a:r>
              <a:rPr lang="en-GB" dirty="0" err="1"/>
              <a:t>advansed</a:t>
            </a:r>
            <a:r>
              <a:rPr lang="en-GB" dirty="0"/>
              <a:t> and more </a:t>
            </a:r>
            <a:r>
              <a:rPr lang="en-GB" dirty="0" err="1"/>
              <a:t>assebale</a:t>
            </a:r>
            <a:r>
              <a:rPr lang="en-GB" dirty="0"/>
              <a:t> for more </a:t>
            </a:r>
            <a:r>
              <a:rPr lang="en-GB" dirty="0" err="1"/>
              <a:t>peolpe</a:t>
            </a:r>
            <a:r>
              <a:rPr lang="en-GB" dirty="0"/>
              <a:t> to be using it. </a:t>
            </a:r>
          </a:p>
          <a:p>
            <a:endParaRPr lang="en-GB" dirty="0"/>
          </a:p>
          <a:p>
            <a:endParaRPr lang="en-GB" dirty="0"/>
          </a:p>
          <a:p>
            <a:endParaRPr lang="en-GB" dirty="0"/>
          </a:p>
          <a:p>
            <a:r>
              <a:rPr lang="en-GB" dirty="0"/>
              <a:t> </a:t>
            </a:r>
          </a:p>
        </p:txBody>
      </p:sp>
    </p:spTree>
    <p:extLst>
      <p:ext uri="{BB962C8B-B14F-4D97-AF65-F5344CB8AC3E}">
        <p14:creationId xmlns:p14="http://schemas.microsoft.com/office/powerpoint/2010/main" val="2083020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0229-F529-2AE9-C619-CBB7D670110B}"/>
              </a:ext>
            </a:extLst>
          </p:cNvPr>
          <p:cNvSpPr>
            <a:spLocks noGrp="1"/>
          </p:cNvSpPr>
          <p:nvPr>
            <p:ph type="title"/>
          </p:nvPr>
        </p:nvSpPr>
        <p:spPr>
          <a:xfrm>
            <a:off x="180001" y="1008000"/>
            <a:ext cx="5711999" cy="720000"/>
          </a:xfrm>
        </p:spPr>
        <p:txBody>
          <a:bodyPr anchor="ctr">
            <a:normAutofit/>
          </a:bodyPr>
          <a:lstStyle/>
          <a:p>
            <a:r>
              <a:rPr lang="en-GB" dirty="0">
                <a:latin typeface="Georgia"/>
              </a:rPr>
              <a:t>Bringing it all together</a:t>
            </a:r>
            <a:endParaRPr lang="en-GB" dirty="0"/>
          </a:p>
        </p:txBody>
      </p:sp>
      <p:pic>
        <p:nvPicPr>
          <p:cNvPr id="5" name="Picture Placeholder 4" descr="Hands on ears">
            <a:extLst>
              <a:ext uri="{FF2B5EF4-FFF2-40B4-BE49-F238E27FC236}">
                <a16:creationId xmlns:a16="http://schemas.microsoft.com/office/drawing/2014/main" id="{45D3DC11-A8BA-EA59-BF8A-553AD9EBBFF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0563" r="20563"/>
          <a:stretch>
            <a:fillRect/>
          </a:stretch>
        </p:blipFill>
        <p:spPr>
          <a:xfrm>
            <a:off x="6300002" y="718631"/>
            <a:ext cx="4818434" cy="5420738"/>
          </a:xfrm>
        </p:spPr>
      </p:pic>
      <p:sp>
        <p:nvSpPr>
          <p:cNvPr id="3" name="Content Placeholder 2">
            <a:extLst>
              <a:ext uri="{FF2B5EF4-FFF2-40B4-BE49-F238E27FC236}">
                <a16:creationId xmlns:a16="http://schemas.microsoft.com/office/drawing/2014/main" id="{1AE85713-6B6C-A35C-8AC3-34CBE4FB6B03}"/>
              </a:ext>
            </a:extLst>
          </p:cNvPr>
          <p:cNvSpPr>
            <a:spLocks noGrp="1"/>
          </p:cNvSpPr>
          <p:nvPr>
            <p:ph idx="1"/>
          </p:nvPr>
        </p:nvSpPr>
        <p:spPr>
          <a:xfrm>
            <a:off x="180000" y="1811948"/>
            <a:ext cx="5712000" cy="4692104"/>
          </a:xfrm>
        </p:spPr>
        <p:txBody>
          <a:bodyPr>
            <a:normAutofit/>
          </a:bodyPr>
          <a:lstStyle/>
          <a:p>
            <a:pPr marL="0" indent="0">
              <a:buNone/>
            </a:pPr>
            <a:r>
              <a:rPr lang="en-GB" dirty="0"/>
              <a:t>In pairs, make a list of the main things you should do when sitting the English General Paper Essay examination.</a:t>
            </a:r>
          </a:p>
          <a:p>
            <a:pPr marL="0" indent="0">
              <a:buNone/>
            </a:pPr>
            <a:endParaRPr lang="en-GB" dirty="0"/>
          </a:p>
          <a:p>
            <a:pPr marL="0" indent="0">
              <a:buNone/>
            </a:pPr>
            <a:r>
              <a:rPr lang="en-GB" dirty="0"/>
              <a:t>What are you currently good at?</a:t>
            </a:r>
          </a:p>
          <a:p>
            <a:pPr marL="0" indent="0">
              <a:buNone/>
            </a:pPr>
            <a:endParaRPr lang="en-GB" dirty="0"/>
          </a:p>
          <a:p>
            <a:pPr marL="0" indent="0">
              <a:buNone/>
            </a:pPr>
            <a:endParaRPr lang="en-GB" dirty="0"/>
          </a:p>
          <a:p>
            <a:pPr marL="0" indent="0">
              <a:buNone/>
            </a:pPr>
            <a:r>
              <a:rPr lang="en-GB" dirty="0"/>
              <a:t>What do you need to improve?</a:t>
            </a:r>
          </a:p>
        </p:txBody>
      </p:sp>
      <p:pic>
        <p:nvPicPr>
          <p:cNvPr id="4" name="Picture Placeholder 4" descr="White notebook and color pencil">
            <a:extLst>
              <a:ext uri="{FF2B5EF4-FFF2-40B4-BE49-F238E27FC236}">
                <a16:creationId xmlns:a16="http://schemas.microsoft.com/office/drawing/2014/main" id="{DC43039E-EDAE-A324-9AAF-08B16E2A1EA6}"/>
              </a:ext>
            </a:extLst>
          </p:cNvPr>
          <p:cNvPicPr>
            <a:picLocks noChangeAspect="1"/>
          </p:cNvPicPr>
          <p:nvPr/>
        </p:nvPicPr>
        <p:blipFill>
          <a:blip r:embed="rId3" cstate="print">
            <a:extLst>
              <a:ext uri="{28A0092B-C50C-407E-A947-70E740481C1C}">
                <a14:useLocalDpi xmlns:a14="http://schemas.microsoft.com/office/drawing/2010/main" val="0"/>
              </a:ext>
            </a:extLst>
          </a:blip>
          <a:srcRect l="20427" r="20427"/>
          <a:stretch>
            <a:fillRect/>
          </a:stretch>
        </p:blipFill>
        <p:spPr>
          <a:xfrm>
            <a:off x="6096000" y="0"/>
            <a:ext cx="6096000" cy="6858000"/>
          </a:xfrm>
          <a:prstGeom prst="rect">
            <a:avLst/>
          </a:prstGeom>
          <a:solidFill>
            <a:schemeClr val="tx1">
              <a:lumMod val="10000"/>
              <a:lumOff val="90000"/>
            </a:schemeClr>
          </a:solidFill>
        </p:spPr>
      </p:pic>
      <p:pic>
        <p:nvPicPr>
          <p:cNvPr id="6" name="Picture Placeholder 4" descr="Cartoon checklist and pencil">
            <a:extLst>
              <a:ext uri="{FF2B5EF4-FFF2-40B4-BE49-F238E27FC236}">
                <a16:creationId xmlns:a16="http://schemas.microsoft.com/office/drawing/2014/main" id="{0D49EA4B-65F9-25E1-4623-4B8EADCCE30C}"/>
              </a:ext>
            </a:extLst>
          </p:cNvPr>
          <p:cNvPicPr>
            <a:picLocks noChangeAspect="1"/>
          </p:cNvPicPr>
          <p:nvPr/>
        </p:nvPicPr>
        <p:blipFill>
          <a:blip r:embed="rId4" cstate="print">
            <a:extLst>
              <a:ext uri="{28A0092B-C50C-407E-A947-70E740481C1C}">
                <a14:useLocalDpi xmlns:a14="http://schemas.microsoft.com/office/drawing/2010/main" val="0"/>
              </a:ext>
            </a:extLst>
          </a:blip>
          <a:srcRect l="16667" r="16667"/>
          <a:stretch>
            <a:fillRect/>
          </a:stretch>
        </p:blipFill>
        <p:spPr>
          <a:xfrm>
            <a:off x="6096000" y="0"/>
            <a:ext cx="6096000" cy="6858000"/>
          </a:xfrm>
          <a:prstGeom prst="rect">
            <a:avLst/>
          </a:prstGeom>
          <a:solidFill>
            <a:schemeClr val="tx1">
              <a:lumMod val="10000"/>
              <a:lumOff val="90000"/>
            </a:schemeClr>
          </a:solidFill>
        </p:spPr>
      </p:pic>
    </p:spTree>
    <p:extLst>
      <p:ext uri="{BB962C8B-B14F-4D97-AF65-F5344CB8AC3E}">
        <p14:creationId xmlns:p14="http://schemas.microsoft.com/office/powerpoint/2010/main" val="188502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CE9D-D106-96EA-01C3-258823ACB098}"/>
              </a:ext>
            </a:extLst>
          </p:cNvPr>
          <p:cNvSpPr>
            <a:spLocks noGrp="1"/>
          </p:cNvSpPr>
          <p:nvPr>
            <p:ph type="title"/>
          </p:nvPr>
        </p:nvSpPr>
        <p:spPr>
          <a:xfrm>
            <a:off x="180001" y="1008000"/>
            <a:ext cx="11627999" cy="720000"/>
          </a:xfrm>
        </p:spPr>
        <p:txBody>
          <a:bodyPr anchor="ctr">
            <a:normAutofit/>
          </a:bodyPr>
          <a:lstStyle/>
          <a:p>
            <a:r>
              <a:rPr lang="en-GB" dirty="0"/>
              <a:t>Planning your essay</a:t>
            </a:r>
          </a:p>
        </p:txBody>
      </p:sp>
      <p:pic>
        <p:nvPicPr>
          <p:cNvPr id="1026" name="Picture 2" descr="Spider Diagram Outline Rectangle Icon Clipart Stock Vector (Royalty Free)  1949896558 | Shutterstock">
            <a:extLst>
              <a:ext uri="{FF2B5EF4-FFF2-40B4-BE49-F238E27FC236}">
                <a16:creationId xmlns:a16="http://schemas.microsoft.com/office/drawing/2014/main" id="{FA608554-52C6-C4BA-EB5A-D5FCE300EE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2119564"/>
            <a:ext cx="5712000" cy="4100923"/>
          </a:xfrm>
          <a:prstGeom prst="rect">
            <a:avLst/>
          </a:prstGeom>
          <a:solidFill>
            <a:srgbClr val="FFFFFF"/>
          </a:solidFill>
        </p:spPr>
      </p:pic>
      <p:sp>
        <p:nvSpPr>
          <p:cNvPr id="3" name="Content Placeholder 2">
            <a:extLst>
              <a:ext uri="{FF2B5EF4-FFF2-40B4-BE49-F238E27FC236}">
                <a16:creationId xmlns:a16="http://schemas.microsoft.com/office/drawing/2014/main" id="{7F7D2DB8-DF8D-4AF6-64D5-15D3A9A225C0}"/>
              </a:ext>
            </a:extLst>
          </p:cNvPr>
          <p:cNvSpPr>
            <a:spLocks noGrp="1"/>
          </p:cNvSpPr>
          <p:nvPr>
            <p:ph idx="1"/>
          </p:nvPr>
        </p:nvSpPr>
        <p:spPr>
          <a:xfrm>
            <a:off x="180000" y="1811948"/>
            <a:ext cx="5712000" cy="4692104"/>
          </a:xfrm>
        </p:spPr>
        <p:txBody>
          <a:bodyPr>
            <a:normAutofit/>
          </a:bodyPr>
          <a:lstStyle/>
          <a:p>
            <a:pPr marL="0" indent="0">
              <a:buNone/>
            </a:pPr>
            <a:r>
              <a:rPr lang="en-GB" sz="2200"/>
              <a:t>Show learners a spider diagram or other form of planning device. Using a question they have decided to answer, ask them to write a plan for that essay. They should consider: </a:t>
            </a:r>
          </a:p>
          <a:p>
            <a:pPr marL="0" indent="0">
              <a:buNone/>
            </a:pPr>
            <a:endParaRPr lang="en-GB" sz="2200"/>
          </a:p>
          <a:p>
            <a:pPr marL="514350" indent="-514350">
              <a:buAutoNum type="arabicPeriod"/>
            </a:pPr>
            <a:r>
              <a:rPr lang="en-GB" sz="2200"/>
              <a:t>What are your main three arguments?</a:t>
            </a:r>
          </a:p>
          <a:p>
            <a:pPr marL="514350" indent="-514350">
              <a:buAutoNum type="arabicPeriod"/>
            </a:pPr>
            <a:r>
              <a:rPr lang="en-GB" sz="2200"/>
              <a:t>What arguments do you have for and against the statement in the question?</a:t>
            </a:r>
          </a:p>
          <a:p>
            <a:pPr marL="514350" indent="-514350">
              <a:buAutoNum type="arabicPeriod"/>
            </a:pPr>
            <a:r>
              <a:rPr lang="en-GB" sz="2200"/>
              <a:t>What examples do you to support your argument?</a:t>
            </a:r>
          </a:p>
          <a:p>
            <a:pPr marL="514350" indent="-514350">
              <a:buAutoNum type="arabicPeriod"/>
            </a:pPr>
            <a:r>
              <a:rPr lang="en-GB" sz="2200"/>
              <a:t>What order will you put your arguments in?</a:t>
            </a:r>
          </a:p>
        </p:txBody>
      </p:sp>
    </p:spTree>
    <p:extLst>
      <p:ext uri="{BB962C8B-B14F-4D97-AF65-F5344CB8AC3E}">
        <p14:creationId xmlns:p14="http://schemas.microsoft.com/office/powerpoint/2010/main" val="2940158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gled shot of pen on a graph">
            <a:extLst>
              <a:ext uri="{FF2B5EF4-FFF2-40B4-BE49-F238E27FC236}">
                <a16:creationId xmlns:a16="http://schemas.microsoft.com/office/drawing/2014/main" id="{F4C6C779-5DBF-CEB0-B93B-8F3E10938F9D}"/>
              </a:ext>
            </a:extLst>
          </p:cNvPr>
          <p:cNvPicPr>
            <a:picLocks noChangeAspect="1"/>
          </p:cNvPicPr>
          <p:nvPr/>
        </p:nvPicPr>
        <p:blipFill>
          <a:blip r:embed="rId2"/>
          <a:srcRect l="1600" r="39065" b="-1"/>
          <a:stretch/>
        </p:blipFill>
        <p:spPr>
          <a:xfrm>
            <a:off x="6096000" y="62"/>
            <a:ext cx="6096000" cy="6857876"/>
          </a:xfrm>
          <a:prstGeom prst="rect">
            <a:avLst/>
          </a:prstGeom>
          <a:noFill/>
        </p:spPr>
      </p:pic>
      <p:sp>
        <p:nvSpPr>
          <p:cNvPr id="2" name="Title 1">
            <a:extLst>
              <a:ext uri="{FF2B5EF4-FFF2-40B4-BE49-F238E27FC236}">
                <a16:creationId xmlns:a16="http://schemas.microsoft.com/office/drawing/2014/main" id="{E3B6CE9D-D106-96EA-01C3-258823ACB098}"/>
              </a:ext>
            </a:extLst>
          </p:cNvPr>
          <p:cNvSpPr>
            <a:spLocks noGrp="1"/>
          </p:cNvSpPr>
          <p:nvPr>
            <p:ph type="title"/>
          </p:nvPr>
        </p:nvSpPr>
        <p:spPr>
          <a:xfrm>
            <a:off x="180000" y="1108800"/>
            <a:ext cx="5580000" cy="720000"/>
          </a:xfrm>
        </p:spPr>
        <p:txBody>
          <a:bodyPr anchor="ctr">
            <a:normAutofit/>
          </a:bodyPr>
          <a:lstStyle/>
          <a:p>
            <a:r>
              <a:rPr lang="en-GB" sz="2700"/>
              <a:t>Writing an effective introduction </a:t>
            </a:r>
          </a:p>
        </p:txBody>
      </p:sp>
      <p:sp>
        <p:nvSpPr>
          <p:cNvPr id="3" name="Content Placeholder 2">
            <a:extLst>
              <a:ext uri="{FF2B5EF4-FFF2-40B4-BE49-F238E27FC236}">
                <a16:creationId xmlns:a16="http://schemas.microsoft.com/office/drawing/2014/main" id="{7F7D2DB8-DF8D-4AF6-64D5-15D3A9A225C0}"/>
              </a:ext>
            </a:extLst>
          </p:cNvPr>
          <p:cNvSpPr>
            <a:spLocks noGrp="1"/>
          </p:cNvSpPr>
          <p:nvPr>
            <p:ph idx="1"/>
          </p:nvPr>
        </p:nvSpPr>
        <p:spPr>
          <a:xfrm>
            <a:off x="180000" y="1967023"/>
            <a:ext cx="5580000" cy="4512977"/>
          </a:xfrm>
        </p:spPr>
        <p:txBody>
          <a:bodyPr>
            <a:normAutofit/>
          </a:bodyPr>
          <a:lstStyle/>
          <a:p>
            <a:pPr marL="0" indent="0">
              <a:buNone/>
            </a:pPr>
            <a:r>
              <a:rPr lang="en-GB" dirty="0"/>
              <a:t>Ask learners to discuss, in pairs or small groups, what makes a good introduction to an essay? </a:t>
            </a:r>
          </a:p>
          <a:p>
            <a:pPr marL="0" indent="0">
              <a:buNone/>
            </a:pPr>
            <a:endParaRPr lang="en-GB" dirty="0"/>
          </a:p>
          <a:p>
            <a:pPr marL="514350" indent="-514350">
              <a:buAutoNum type="arabicPeriod"/>
            </a:pPr>
            <a:r>
              <a:rPr lang="en-GB" dirty="0"/>
              <a:t>How long should it be?</a:t>
            </a:r>
          </a:p>
          <a:p>
            <a:pPr marL="514350" indent="-514350">
              <a:buAutoNum type="arabicPeriod"/>
            </a:pPr>
            <a:r>
              <a:rPr lang="en-GB" dirty="0"/>
              <a:t>What should the content include? </a:t>
            </a:r>
          </a:p>
          <a:p>
            <a:pPr marL="514350" indent="-514350">
              <a:buAutoNum type="arabicPeriod"/>
            </a:pPr>
            <a:r>
              <a:rPr lang="en-GB" dirty="0"/>
              <a:t>Should there be any detailed examples?</a:t>
            </a:r>
          </a:p>
          <a:p>
            <a:pPr marL="514350" indent="-514350">
              <a:buAutoNum type="arabicPeriod"/>
            </a:pPr>
            <a:r>
              <a:rPr lang="en-GB" dirty="0"/>
              <a:t>What is the best register to use?</a:t>
            </a:r>
          </a:p>
        </p:txBody>
      </p:sp>
    </p:spTree>
    <p:extLst>
      <p:ext uri="{BB962C8B-B14F-4D97-AF65-F5344CB8AC3E}">
        <p14:creationId xmlns:p14="http://schemas.microsoft.com/office/powerpoint/2010/main" val="4119626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4569-DC67-711D-A3AC-36EDED49359B}"/>
              </a:ext>
            </a:extLst>
          </p:cNvPr>
          <p:cNvSpPr>
            <a:spLocks noGrp="1"/>
          </p:cNvSpPr>
          <p:nvPr>
            <p:ph type="title"/>
          </p:nvPr>
        </p:nvSpPr>
        <p:spPr/>
        <p:txBody>
          <a:bodyPr>
            <a:normAutofit fontScale="90000"/>
          </a:bodyPr>
          <a:lstStyle/>
          <a:p>
            <a:r>
              <a:rPr lang="en-GB" dirty="0"/>
              <a:t>An effective introduction</a:t>
            </a:r>
          </a:p>
        </p:txBody>
      </p:sp>
      <p:sp>
        <p:nvSpPr>
          <p:cNvPr id="4" name="Content Placeholder 3">
            <a:extLst>
              <a:ext uri="{FF2B5EF4-FFF2-40B4-BE49-F238E27FC236}">
                <a16:creationId xmlns:a16="http://schemas.microsoft.com/office/drawing/2014/main" id="{0A94035C-F4C7-422F-1133-7FD6E320F407}"/>
              </a:ext>
            </a:extLst>
          </p:cNvPr>
          <p:cNvSpPr>
            <a:spLocks noGrp="1"/>
          </p:cNvSpPr>
          <p:nvPr>
            <p:ph idx="1"/>
          </p:nvPr>
        </p:nvSpPr>
        <p:spPr/>
        <p:txBody>
          <a:bodyPr/>
          <a:lstStyle/>
          <a:p>
            <a:r>
              <a:rPr lang="en-GB" dirty="0"/>
              <a:t>Should give your clear view about the topic</a:t>
            </a:r>
          </a:p>
          <a:p>
            <a:r>
              <a:rPr lang="en-GB" dirty="0"/>
              <a:t>Should outline, briefly, the main arguments including something from more than one perspective where necessary</a:t>
            </a:r>
          </a:p>
          <a:p>
            <a:r>
              <a:rPr lang="en-GB" dirty="0"/>
              <a:t>Will give your reader a clear idea of what you will be writing / arguing in the rest of the essay</a:t>
            </a:r>
          </a:p>
          <a:p>
            <a:r>
              <a:rPr lang="en-GB" dirty="0"/>
              <a:t>Should not be too long or include any or many examples</a:t>
            </a:r>
          </a:p>
          <a:p>
            <a:endParaRPr lang="en-GB" dirty="0"/>
          </a:p>
          <a:p>
            <a:endParaRPr lang="en-GB" dirty="0"/>
          </a:p>
          <a:p>
            <a:endParaRPr lang="en-GB" dirty="0"/>
          </a:p>
        </p:txBody>
      </p:sp>
      <p:pic>
        <p:nvPicPr>
          <p:cNvPr id="5" name="Picture Placeholder 4" descr="Angled shot of pen on a graph">
            <a:extLst>
              <a:ext uri="{FF2B5EF4-FFF2-40B4-BE49-F238E27FC236}">
                <a16:creationId xmlns:a16="http://schemas.microsoft.com/office/drawing/2014/main" id="{C540DEFC-5C48-3B89-D3DA-ACBE13A382A2}"/>
              </a:ext>
            </a:extLst>
          </p:cNvPr>
          <p:cNvPicPr>
            <a:picLocks noGrp="1" noChangeAspect="1"/>
          </p:cNvPicPr>
          <p:nvPr>
            <p:ph type="pic" sz="quarter" idx="10"/>
          </p:nvPr>
        </p:nvPicPr>
        <p:blipFill>
          <a:blip r:embed="rId2"/>
          <a:srcRect l="20378" r="20378"/>
          <a:stretch/>
        </p:blipFill>
        <p:spPr>
          <a:xfrm>
            <a:off x="6096000" y="0"/>
            <a:ext cx="6096000" cy="6858000"/>
          </a:xfrm>
          <a:prstGeom prst="rect">
            <a:avLst/>
          </a:prstGeom>
          <a:noFill/>
        </p:spPr>
      </p:pic>
    </p:spTree>
    <p:extLst>
      <p:ext uri="{BB962C8B-B14F-4D97-AF65-F5344CB8AC3E}">
        <p14:creationId xmlns:p14="http://schemas.microsoft.com/office/powerpoint/2010/main" val="372201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48F1-6E0E-A7F9-7C99-018D8AC1331B}"/>
              </a:ext>
            </a:extLst>
          </p:cNvPr>
          <p:cNvSpPr>
            <a:spLocks noGrp="1"/>
          </p:cNvSpPr>
          <p:nvPr>
            <p:ph type="title"/>
          </p:nvPr>
        </p:nvSpPr>
        <p:spPr>
          <a:xfrm>
            <a:off x="180001" y="1008000"/>
            <a:ext cx="11627999" cy="720000"/>
          </a:xfrm>
        </p:spPr>
        <p:txBody>
          <a:bodyPr anchor="ctr">
            <a:normAutofit/>
          </a:bodyPr>
          <a:lstStyle/>
          <a:p>
            <a:r>
              <a:rPr lang="en-GB" dirty="0"/>
              <a:t>Constructing an effective introduction </a:t>
            </a:r>
          </a:p>
        </p:txBody>
      </p:sp>
      <p:sp>
        <p:nvSpPr>
          <p:cNvPr id="3" name="Content Placeholder 2">
            <a:extLst>
              <a:ext uri="{FF2B5EF4-FFF2-40B4-BE49-F238E27FC236}">
                <a16:creationId xmlns:a16="http://schemas.microsoft.com/office/drawing/2014/main" id="{C5D720BE-8D11-ACCE-13F5-0AEEBF1475FF}"/>
              </a:ext>
            </a:extLst>
          </p:cNvPr>
          <p:cNvSpPr>
            <a:spLocks noGrp="1"/>
          </p:cNvSpPr>
          <p:nvPr>
            <p:ph idx="1"/>
          </p:nvPr>
        </p:nvSpPr>
        <p:spPr>
          <a:xfrm>
            <a:off x="179999" y="1811948"/>
            <a:ext cx="6992583" cy="4692104"/>
          </a:xfrm>
        </p:spPr>
        <p:txBody>
          <a:bodyPr>
            <a:normAutofit lnSpcReduction="10000"/>
          </a:bodyPr>
          <a:lstStyle/>
          <a:p>
            <a:pPr marL="0" indent="0">
              <a:buNone/>
            </a:pPr>
            <a:r>
              <a:rPr lang="en-GB" dirty="0"/>
              <a:t>Ask learners to look at the introduction opposite to the question:</a:t>
            </a:r>
          </a:p>
          <a:p>
            <a:pPr marL="0" indent="0">
              <a:buNone/>
            </a:pPr>
            <a:r>
              <a:rPr lang="en-GB" b="1" dirty="0"/>
              <a:t>Artificial Intelligence should be welcomed, not feared. To what extent do you agree with this statement?</a:t>
            </a:r>
          </a:p>
          <a:p>
            <a:pPr marL="0" indent="0">
              <a:buNone/>
            </a:pPr>
            <a:r>
              <a:rPr lang="en-GB" dirty="0"/>
              <a:t>In pairs, discuss</a:t>
            </a:r>
          </a:p>
          <a:p>
            <a:pPr marL="457200" indent="-457200">
              <a:buAutoNum type="arabicPeriod"/>
            </a:pPr>
            <a:r>
              <a:rPr lang="en-GB" dirty="0"/>
              <a:t>Is this an effective introduction?</a:t>
            </a:r>
          </a:p>
          <a:p>
            <a:pPr marL="457200" indent="-457200">
              <a:buAutoNum type="arabicPeriod"/>
            </a:pPr>
            <a:r>
              <a:rPr lang="en-GB" dirty="0"/>
              <a:t>What could be improved about the content?</a:t>
            </a:r>
          </a:p>
          <a:p>
            <a:pPr marL="457200" indent="-457200">
              <a:buAutoNum type="arabicPeriod"/>
            </a:pPr>
            <a:r>
              <a:rPr lang="en-GB" dirty="0"/>
              <a:t>How could the language used be made more appropriate?</a:t>
            </a:r>
          </a:p>
          <a:p>
            <a:pPr marL="457200" indent="-457200">
              <a:buAutoNum type="arabicPeriod"/>
            </a:pPr>
            <a:r>
              <a:rPr lang="en-GB" dirty="0"/>
              <a:t>Rewrite the introduction in a more effective manner.</a:t>
            </a:r>
          </a:p>
          <a:p>
            <a:pPr marL="457200" indent="-457200">
              <a:buAutoNum type="arabicPeriod"/>
            </a:pPr>
            <a:endParaRPr lang="en-GB" dirty="0"/>
          </a:p>
        </p:txBody>
      </p:sp>
      <p:sp>
        <p:nvSpPr>
          <p:cNvPr id="7" name="TextBox 6">
            <a:extLst>
              <a:ext uri="{FF2B5EF4-FFF2-40B4-BE49-F238E27FC236}">
                <a16:creationId xmlns:a16="http://schemas.microsoft.com/office/drawing/2014/main" id="{F8ED58B2-E418-7314-D4C7-96C6E1F48D9E}"/>
              </a:ext>
            </a:extLst>
          </p:cNvPr>
          <p:cNvSpPr txBox="1"/>
          <p:nvPr/>
        </p:nvSpPr>
        <p:spPr>
          <a:xfrm>
            <a:off x="7172582" y="3163177"/>
            <a:ext cx="4839419" cy="3477875"/>
          </a:xfrm>
          <a:prstGeom prst="rect">
            <a:avLst/>
          </a:prstGeom>
          <a:noFill/>
        </p:spPr>
        <p:txBody>
          <a:bodyPr wrap="square" rtlCol="0">
            <a:spAutoFit/>
          </a:bodyPr>
          <a:lstStyle/>
          <a:p>
            <a:r>
              <a:rPr lang="en-GB" sz="2000" dirty="0"/>
              <a:t>‘Over the last decade, there has been a rise in the use of Artificial intelligence in the world. Artificial intelligence is now being used in various important aspects of life that were once done by people. It’s something that has many ways in making life easier. Some people believe that artificial intelligence should be something communities let on to help them, while others think it’s something dangerous that will negatively impact society.’ </a:t>
            </a:r>
          </a:p>
        </p:txBody>
      </p:sp>
    </p:spTree>
    <p:extLst>
      <p:ext uri="{BB962C8B-B14F-4D97-AF65-F5344CB8AC3E}">
        <p14:creationId xmlns:p14="http://schemas.microsoft.com/office/powerpoint/2010/main" val="61106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8D079-F911-4DFE-A60E-A2DD6D278BE0}"/>
              </a:ext>
            </a:extLst>
          </p:cNvPr>
          <p:cNvSpPr>
            <a:spLocks noGrp="1"/>
          </p:cNvSpPr>
          <p:nvPr>
            <p:ph type="title"/>
          </p:nvPr>
        </p:nvSpPr>
        <p:spPr>
          <a:xfrm>
            <a:off x="180001" y="1008000"/>
            <a:ext cx="11627999" cy="720000"/>
          </a:xfrm>
        </p:spPr>
        <p:txBody>
          <a:bodyPr anchor="ctr">
            <a:normAutofit/>
          </a:bodyPr>
          <a:lstStyle/>
          <a:p>
            <a:r>
              <a:rPr lang="en-GB" dirty="0"/>
              <a:t>Structuring a clear argument</a:t>
            </a:r>
          </a:p>
        </p:txBody>
      </p:sp>
      <p:pic>
        <p:nvPicPr>
          <p:cNvPr id="2050" name="Picture 2" descr="Used Book Market Used Book Market books stock pictures, royalty-free photos &amp; images">
            <a:extLst>
              <a:ext uri="{FF2B5EF4-FFF2-40B4-BE49-F238E27FC236}">
                <a16:creationId xmlns:a16="http://schemas.microsoft.com/office/drawing/2014/main" id="{9475AD8B-F958-C1D3-8B2D-CDF744DA31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2263646"/>
            <a:ext cx="5712000" cy="3812760"/>
          </a:xfrm>
          <a:prstGeom prst="rect">
            <a:avLst/>
          </a:prstGeom>
          <a:solidFill>
            <a:srgbClr val="FFFFFF"/>
          </a:solidFill>
        </p:spPr>
      </p:pic>
      <p:sp>
        <p:nvSpPr>
          <p:cNvPr id="3" name="Content Placeholder 2">
            <a:extLst>
              <a:ext uri="{FF2B5EF4-FFF2-40B4-BE49-F238E27FC236}">
                <a16:creationId xmlns:a16="http://schemas.microsoft.com/office/drawing/2014/main" id="{DC088EA9-1C61-42EE-1E4C-D0FF768660F9}"/>
              </a:ext>
            </a:extLst>
          </p:cNvPr>
          <p:cNvSpPr>
            <a:spLocks noGrp="1"/>
          </p:cNvSpPr>
          <p:nvPr>
            <p:ph idx="1"/>
          </p:nvPr>
        </p:nvSpPr>
        <p:spPr>
          <a:xfrm>
            <a:off x="180000" y="1811948"/>
            <a:ext cx="5712000" cy="4692104"/>
          </a:xfrm>
        </p:spPr>
        <p:txBody>
          <a:bodyPr>
            <a:normAutofit/>
          </a:bodyPr>
          <a:lstStyle/>
          <a:p>
            <a:pPr marL="0" indent="0">
              <a:buNone/>
            </a:pPr>
            <a:r>
              <a:rPr lang="en-GB" dirty="0"/>
              <a:t>Look at the question: </a:t>
            </a:r>
          </a:p>
          <a:p>
            <a:pPr marL="0" indent="0">
              <a:buNone/>
            </a:pPr>
            <a:r>
              <a:rPr lang="en-GB" b="1" dirty="0"/>
              <a:t>Reading books would have a positive impact on society. Discuss.</a:t>
            </a:r>
          </a:p>
          <a:p>
            <a:pPr marL="0" indent="0">
              <a:buNone/>
            </a:pPr>
            <a:endParaRPr lang="en-GB" dirty="0"/>
          </a:p>
          <a:p>
            <a:r>
              <a:rPr lang="en-GB" dirty="0"/>
              <a:t>In pairs, make notes on what arguments you can think of to support the statement. </a:t>
            </a:r>
          </a:p>
          <a:p>
            <a:r>
              <a:rPr lang="en-GB" dirty="0"/>
              <a:t>Now think of any ideas you have that would go against the statement. </a:t>
            </a:r>
          </a:p>
          <a:p>
            <a:r>
              <a:rPr lang="en-GB" dirty="0"/>
              <a:t>Try and come up with three ideas for both sides of the argument.</a:t>
            </a:r>
          </a:p>
        </p:txBody>
      </p:sp>
    </p:spTree>
    <p:extLst>
      <p:ext uri="{BB962C8B-B14F-4D97-AF65-F5344CB8AC3E}">
        <p14:creationId xmlns:p14="http://schemas.microsoft.com/office/powerpoint/2010/main" val="2394785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CBBF-50A2-685C-BD09-155F045507CF}"/>
              </a:ext>
            </a:extLst>
          </p:cNvPr>
          <p:cNvSpPr>
            <a:spLocks noGrp="1"/>
          </p:cNvSpPr>
          <p:nvPr>
            <p:ph type="title"/>
          </p:nvPr>
        </p:nvSpPr>
        <p:spPr>
          <a:xfrm>
            <a:off x="180001" y="1008000"/>
            <a:ext cx="5711999" cy="720000"/>
          </a:xfrm>
        </p:spPr>
        <p:txBody>
          <a:bodyPr anchor="ctr">
            <a:normAutofit fontScale="90000"/>
          </a:bodyPr>
          <a:lstStyle/>
          <a:p>
            <a:r>
              <a:rPr lang="en-GB" sz="3700" dirty="0"/>
              <a:t>Strengthening your argument</a:t>
            </a:r>
          </a:p>
        </p:txBody>
      </p:sp>
      <p:pic>
        <p:nvPicPr>
          <p:cNvPr id="12" name="Picture 11" descr="Vegetables and fruits in a row">
            <a:extLst>
              <a:ext uri="{FF2B5EF4-FFF2-40B4-BE49-F238E27FC236}">
                <a16:creationId xmlns:a16="http://schemas.microsoft.com/office/drawing/2014/main" id="{07EC4AD3-EED2-45D5-4F2F-9D495B7A0DA0}"/>
              </a:ext>
            </a:extLst>
          </p:cNvPr>
          <p:cNvPicPr>
            <a:picLocks noChangeAspect="1"/>
          </p:cNvPicPr>
          <p:nvPr/>
        </p:nvPicPr>
        <p:blipFill>
          <a:blip r:embed="rId2"/>
          <a:srcRect l="8491" r="32175" b="-1"/>
          <a:stretch/>
        </p:blipFill>
        <p:spPr>
          <a:xfrm>
            <a:off x="6096000" y="10"/>
            <a:ext cx="6095999" cy="6857990"/>
          </a:xfrm>
          <a:prstGeom prst="rect">
            <a:avLst/>
          </a:prstGeom>
          <a:noFill/>
        </p:spPr>
      </p:pic>
      <p:sp>
        <p:nvSpPr>
          <p:cNvPr id="3" name="Content Placeholder 2">
            <a:extLst>
              <a:ext uri="{FF2B5EF4-FFF2-40B4-BE49-F238E27FC236}">
                <a16:creationId xmlns:a16="http://schemas.microsoft.com/office/drawing/2014/main" id="{C922665A-F0E7-3883-CAC7-9005E37B3885}"/>
              </a:ext>
            </a:extLst>
          </p:cNvPr>
          <p:cNvSpPr>
            <a:spLocks noGrp="1"/>
          </p:cNvSpPr>
          <p:nvPr>
            <p:ph idx="1"/>
          </p:nvPr>
        </p:nvSpPr>
        <p:spPr>
          <a:xfrm>
            <a:off x="180001" y="2364038"/>
            <a:ext cx="5712000" cy="4692104"/>
          </a:xfrm>
        </p:spPr>
        <p:txBody>
          <a:bodyPr>
            <a:normAutofit/>
          </a:bodyPr>
          <a:lstStyle/>
          <a:p>
            <a:pPr marL="0" indent="0">
              <a:buNone/>
            </a:pPr>
            <a:r>
              <a:rPr lang="en-GB" dirty="0"/>
              <a:t>What examples of books can you think of that would help support your arguments and make it stronger?</a:t>
            </a:r>
          </a:p>
          <a:p>
            <a:pPr marL="0" indent="0">
              <a:buNone/>
            </a:pPr>
            <a:r>
              <a:rPr lang="en-GB" dirty="0"/>
              <a:t>Make a list of at least one book for every point you have made, for and against the statement in the question.</a:t>
            </a:r>
          </a:p>
          <a:p>
            <a:pPr marL="0" indent="0">
              <a:buNone/>
            </a:pPr>
            <a:r>
              <a:rPr lang="en-GB" dirty="0"/>
              <a:t>Write down what it is about your examples that would help support your argument.</a:t>
            </a:r>
          </a:p>
        </p:txBody>
      </p:sp>
      <p:pic>
        <p:nvPicPr>
          <p:cNvPr id="4" name="Picture Placeholder 4" descr="White notebook and color pencil">
            <a:extLst>
              <a:ext uri="{FF2B5EF4-FFF2-40B4-BE49-F238E27FC236}">
                <a16:creationId xmlns:a16="http://schemas.microsoft.com/office/drawing/2014/main" id="{D6D1AA71-5041-ADEB-3F71-828A5DE65DD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427" r="20427"/>
          <a:stretch>
            <a:fillRect/>
          </a:stretch>
        </p:blipFill>
        <p:spPr>
          <a:xfrm>
            <a:off x="6096000" y="0"/>
            <a:ext cx="6096000" cy="6858000"/>
          </a:xfrm>
        </p:spPr>
      </p:pic>
    </p:spTree>
    <p:extLst>
      <p:ext uri="{BB962C8B-B14F-4D97-AF65-F5344CB8AC3E}">
        <p14:creationId xmlns:p14="http://schemas.microsoft.com/office/powerpoint/2010/main" val="2806835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question mark and exclamation mark&#10;&#10;Description automatically generated">
            <a:extLst>
              <a:ext uri="{FF2B5EF4-FFF2-40B4-BE49-F238E27FC236}">
                <a16:creationId xmlns:a16="http://schemas.microsoft.com/office/drawing/2014/main" id="{09268FDC-9320-469B-A5BB-2BBA5BEDD7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143000"/>
            <a:ext cx="6096000" cy="4572000"/>
          </a:xfrm>
          <a:prstGeom prst="rect">
            <a:avLst/>
          </a:prstGeom>
          <a:noFill/>
        </p:spPr>
      </p:pic>
      <p:sp>
        <p:nvSpPr>
          <p:cNvPr id="2" name="Title 1">
            <a:extLst>
              <a:ext uri="{FF2B5EF4-FFF2-40B4-BE49-F238E27FC236}">
                <a16:creationId xmlns:a16="http://schemas.microsoft.com/office/drawing/2014/main" id="{E2E2A83C-F9B5-ECFA-EA50-E8C832B5D99A}"/>
              </a:ext>
            </a:extLst>
          </p:cNvPr>
          <p:cNvSpPr>
            <a:spLocks noGrp="1"/>
          </p:cNvSpPr>
          <p:nvPr>
            <p:ph type="title"/>
          </p:nvPr>
        </p:nvSpPr>
        <p:spPr>
          <a:xfrm>
            <a:off x="180000" y="1108800"/>
            <a:ext cx="5580000" cy="720000"/>
          </a:xfrm>
        </p:spPr>
        <p:txBody>
          <a:bodyPr anchor="ctr">
            <a:normAutofit/>
          </a:bodyPr>
          <a:lstStyle/>
          <a:p>
            <a:r>
              <a:rPr lang="en-GB" dirty="0"/>
              <a:t>Using evidence in essays</a:t>
            </a:r>
          </a:p>
        </p:txBody>
      </p:sp>
      <p:sp>
        <p:nvSpPr>
          <p:cNvPr id="3" name="Content Placeholder 2">
            <a:extLst>
              <a:ext uri="{FF2B5EF4-FFF2-40B4-BE49-F238E27FC236}">
                <a16:creationId xmlns:a16="http://schemas.microsoft.com/office/drawing/2014/main" id="{36E1B10D-6D17-37C8-61F8-11395C203F61}"/>
              </a:ext>
            </a:extLst>
          </p:cNvPr>
          <p:cNvSpPr>
            <a:spLocks noGrp="1"/>
          </p:cNvSpPr>
          <p:nvPr>
            <p:ph idx="1"/>
          </p:nvPr>
        </p:nvSpPr>
        <p:spPr>
          <a:xfrm>
            <a:off x="180000" y="1967023"/>
            <a:ext cx="5580000" cy="4512977"/>
          </a:xfrm>
        </p:spPr>
        <p:txBody>
          <a:bodyPr>
            <a:normAutofit/>
          </a:bodyPr>
          <a:lstStyle/>
          <a:p>
            <a:pPr marL="0" indent="0">
              <a:buNone/>
            </a:pPr>
            <a:r>
              <a:rPr lang="en-GB" sz="2000"/>
              <a:t>Look at the question</a:t>
            </a:r>
          </a:p>
          <a:p>
            <a:pPr marL="0" indent="0">
              <a:buNone/>
            </a:pPr>
            <a:r>
              <a:rPr lang="en-GB" sz="2000" b="1"/>
              <a:t>Not enough is being done in your country to tackle climate change. Discuss. </a:t>
            </a:r>
          </a:p>
          <a:p>
            <a:pPr marL="0" indent="0">
              <a:buNone/>
            </a:pPr>
            <a:endParaRPr lang="en-GB" sz="2000"/>
          </a:p>
          <a:p>
            <a:pPr marL="0" indent="0">
              <a:buNone/>
            </a:pPr>
            <a:r>
              <a:rPr lang="en-GB" sz="2000"/>
              <a:t>What information would you need to help you answer this question?</a:t>
            </a:r>
          </a:p>
          <a:p>
            <a:pPr marL="0" indent="0">
              <a:buNone/>
            </a:pPr>
            <a:r>
              <a:rPr lang="en-GB" sz="2000"/>
              <a:t>Where would you find evidence to strengthen your argument?</a:t>
            </a:r>
          </a:p>
          <a:p>
            <a:pPr marL="0" indent="0">
              <a:buNone/>
            </a:pPr>
            <a:endParaRPr lang="en-GB" sz="2000"/>
          </a:p>
          <a:p>
            <a:pPr marL="0" indent="0">
              <a:buNone/>
            </a:pPr>
            <a:r>
              <a:rPr lang="en-GB" sz="2000"/>
              <a:t>In the exam you will not be able to look up any evidence, so it is good to have a bank of information on a range of topics that you have reached during the course.</a:t>
            </a:r>
          </a:p>
        </p:txBody>
      </p:sp>
    </p:spTree>
    <p:extLst>
      <p:ext uri="{BB962C8B-B14F-4D97-AF65-F5344CB8AC3E}">
        <p14:creationId xmlns:p14="http://schemas.microsoft.com/office/powerpoint/2010/main" val="3676250597"/>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0F032A08-4465-4BF9-B478-3C9C03EE41A7}" vid="{091630A4-09DD-46A5-ACC9-594ECBA67D23}"/>
    </a:ext>
  </a:extLst>
</a:theme>
</file>

<file path=ppt/theme/theme2.xml><?xml version="1.0" encoding="utf-8"?>
<a:theme xmlns:a="http://schemas.openxmlformats.org/drawingml/2006/main" name="1_Office Theme">
  <a:themeElements>
    <a:clrScheme name="Custom 1">
      <a:dk1>
        <a:srgbClr val="FFFFFF"/>
      </a:dk1>
      <a:lt1>
        <a:sysClr val="window" lastClr="FFFFFF"/>
      </a:lt1>
      <a:dk2>
        <a:srgbClr val="FFFFFF"/>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71EC342-5E86-444A-A2B2-35A8F5891CFE}" vid="{555CDE29-B002-9C47-BC88-EC0B2F43EFA2}"/>
    </a:ext>
  </a:extLst>
</a:theme>
</file>

<file path=ppt/theme/theme3.xml><?xml version="1.0" encoding="utf-8"?>
<a:theme xmlns:a="http://schemas.openxmlformats.org/drawingml/2006/main" name="Theme2">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88D83C94-222C-46B8-885C-0077EE491C79}" vid="{1D342589-3FE0-42CD-97DE-1A908532AB3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7VPTP7ZE6X33-783906844-8266</_dlc_DocId>
    <_dlc_DocIdUrl xmlns="9ad1216b-cdc1-40e2-a0c2-94597fd44697">
      <Url>https://cambridgeorg.sharepoint.com/sites/cie/education/pd/Curriculum_Support/_layouts/15/DocIdRedir.aspx?ID=7VPTP7ZE6X33-783906844-8266</Url>
      <Description>7VPTP7ZE6X33-783906844-8266</Description>
    </_dlc_DocIdUrl>
    <lcf76f155ced4ddcb4097134ff3c332f xmlns="c075f540-5f70-45df-a134-17c4911f7fb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8071ab65b7a8f2c7d5957411bfe0d34">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ff2b13d905d761055cd724561777c0a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4EBB54-12DD-4C14-A5A8-49CB8C10635F}">
  <ds:schemaRefs>
    <ds:schemaRef ds:uri="http://schemas.microsoft.com/sharepoint/events"/>
  </ds:schemaRefs>
</ds:datastoreItem>
</file>

<file path=customXml/itemProps2.xml><?xml version="1.0" encoding="utf-8"?>
<ds:datastoreItem xmlns:ds="http://schemas.openxmlformats.org/officeDocument/2006/customXml" ds:itemID="{23B744C4-0F48-4878-9B03-910E343358A6}">
  <ds:schemaRef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elements/1.1/"/>
    <ds:schemaRef ds:uri="c075f540-5f70-45df-a134-17c4911f7fbe"/>
    <ds:schemaRef ds:uri="http://schemas.microsoft.com/office/infopath/2007/PartnerControls"/>
    <ds:schemaRef ds:uri="http://purl.org/dc/dcmitype/"/>
    <ds:schemaRef ds:uri="7424b78e-8606-4fd1-9a19-b6b90bbc0a1b"/>
    <ds:schemaRef ds:uri="9ad1216b-cdc1-40e2-a0c2-94597fd44697"/>
    <ds:schemaRef ds:uri="http://purl.org/dc/terms/"/>
  </ds:schemaRefs>
</ds:datastoreItem>
</file>

<file path=customXml/itemProps3.xml><?xml version="1.0" encoding="utf-8"?>
<ds:datastoreItem xmlns:ds="http://schemas.openxmlformats.org/officeDocument/2006/customXml" ds:itemID="{A37679E9-FFD8-4508-A060-F2CAAF709C5D}">
  <ds:schemaRefs>
    <ds:schemaRef ds:uri="http://schemas.microsoft.com/sharepoint/v3/contenttype/forms"/>
  </ds:schemaRefs>
</ds:datastoreItem>
</file>

<file path=customXml/itemProps4.xml><?xml version="1.0" encoding="utf-8"?>
<ds:datastoreItem xmlns:ds="http://schemas.openxmlformats.org/officeDocument/2006/customXml" ds:itemID="{5F832078-A80A-45FB-B549-FA3C42ABCC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c075f540-5f70-45df-a134-17c4911f7fbe"/>
    <ds:schemaRef ds:uri="7424b78e-8606-4fd1-9a19-b6b90bbc0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1393</TotalTime>
  <Words>2340</Words>
  <Application>Microsoft Office PowerPoint</Application>
  <PresentationFormat>Widescreen</PresentationFormat>
  <Paragraphs>214</Paragraphs>
  <Slides>24</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Aptos</vt:lpstr>
      <vt:lpstr>Aptos Display</vt:lpstr>
      <vt:lpstr>Arial</vt:lpstr>
      <vt:lpstr>Georgia</vt:lpstr>
      <vt:lpstr>Theme1</vt:lpstr>
      <vt:lpstr>1_Office Theme</vt:lpstr>
      <vt:lpstr>Theme2</vt:lpstr>
      <vt:lpstr>Cambridge International AS Level English General Paper</vt:lpstr>
      <vt:lpstr>Choosing the right question</vt:lpstr>
      <vt:lpstr>Planning your essay</vt:lpstr>
      <vt:lpstr>Writing an effective introduction </vt:lpstr>
      <vt:lpstr>An effective introduction</vt:lpstr>
      <vt:lpstr>Constructing an effective introduction </vt:lpstr>
      <vt:lpstr>Structuring a clear argument</vt:lpstr>
      <vt:lpstr>Strengthening your argument</vt:lpstr>
      <vt:lpstr>Using evidence in essays</vt:lpstr>
      <vt:lpstr>Different types of evidence</vt:lpstr>
      <vt:lpstr>Evaluation  </vt:lpstr>
      <vt:lpstr>War should be the last option when countries attempt to resolve conflicts. Discuss.</vt:lpstr>
      <vt:lpstr>Make your own evaluative point</vt:lpstr>
      <vt:lpstr>Effective Conclusions</vt:lpstr>
      <vt:lpstr>Creating an effective conclusion</vt:lpstr>
      <vt:lpstr>Writing in the correct register</vt:lpstr>
      <vt:lpstr>Avoiding informal vocabulary</vt:lpstr>
      <vt:lpstr>Structural devices</vt:lpstr>
      <vt:lpstr>Writing accurately</vt:lpstr>
      <vt:lpstr>Spelling</vt:lpstr>
      <vt:lpstr>Punctuation</vt:lpstr>
      <vt:lpstr>Grammar</vt:lpstr>
      <vt:lpstr>Checking your writing</vt:lpstr>
      <vt:lpstr>Bringing it all together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Humpleby</dc:creator>
  <cp:lastModifiedBy>Karolyn Feliciani</cp:lastModifiedBy>
  <cp:revision>13</cp:revision>
  <dcterms:created xsi:type="dcterms:W3CDTF">2024-09-22T06:45:13Z</dcterms:created>
  <dcterms:modified xsi:type="dcterms:W3CDTF">2026-04-20T09:10:27Z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_dlc_DocIdItemGuid">
    <vt:lpwstr>c0f54bf6-2ae5-4210-bcaa-3231166412b2</vt:lpwstr>
  </property>
  <property fmtid="{D5CDD505-2E9C-101B-9397-08002B2CF9AE}" pid="4" name="MediaServiceImageTags">
    <vt:lpwstr/>
  </property>
</Properties>
</file>