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6"/>
  </p:notesMasterIdLst>
  <p:sldIdLst>
    <p:sldId id="296" r:id="rId6"/>
    <p:sldId id="348" r:id="rId7"/>
    <p:sldId id="350" r:id="rId8"/>
    <p:sldId id="359" r:id="rId9"/>
    <p:sldId id="361" r:id="rId10"/>
    <p:sldId id="362" r:id="rId11"/>
    <p:sldId id="355" r:id="rId12"/>
    <p:sldId id="356" r:id="rId13"/>
    <p:sldId id="357" r:id="rId14"/>
    <p:sldId id="354" r:id="rId15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4120"/>
    <a:srgbClr val="CF9532"/>
    <a:srgbClr val="FCDF1E"/>
    <a:srgbClr val="F2E1D3"/>
    <a:srgbClr val="F9BC9A"/>
    <a:srgbClr val="B8DBF0"/>
    <a:srgbClr val="CC3300"/>
    <a:srgbClr val="EA5B0C"/>
    <a:srgbClr val="FDC652"/>
    <a:srgbClr val="117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3B8DEB-1372-444C-A35B-7B6F31E5D8D3}" v="5" dt="2026-04-15T13:47:42.7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62" autoAdjust="0"/>
    <p:restoredTop sz="84442" autoAdjust="0"/>
  </p:normalViewPr>
  <p:slideViewPr>
    <p:cSldViewPr snapToGrid="0">
      <p:cViewPr varScale="1">
        <p:scale>
          <a:sx n="85" d="100"/>
          <a:sy n="85" d="100"/>
        </p:scale>
        <p:origin x="1122" y="30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ham Mansoor" userId="d1ce3c26e3f03c72" providerId="Windows Live" clId="Web-{9A2D7ECF-23F9-BC67-CDB4-3C297AC2A897}"/>
    <pc:docChg chg="modSld">
      <pc:chgData name="Maham Mansoor" userId="d1ce3c26e3f03c72" providerId="Windows Live" clId="Web-{9A2D7ECF-23F9-BC67-CDB4-3C297AC2A897}" dt="2026-03-26T13:53:32.577" v="14"/>
      <pc:docMkLst>
        <pc:docMk/>
      </pc:docMkLst>
      <pc:sldChg chg="addSp delSp modSp">
        <pc:chgData name="Maham Mansoor" userId="d1ce3c26e3f03c72" providerId="Windows Live" clId="Web-{9A2D7ECF-23F9-BC67-CDB4-3C297AC2A897}" dt="2026-03-26T13:53:32.577" v="14"/>
        <pc:sldMkLst>
          <pc:docMk/>
          <pc:sldMk cId="2081808624" sldId="348"/>
        </pc:sldMkLst>
      </pc:sldChg>
      <pc:sldChg chg="addSp delSp modSp mod setBg">
        <pc:chgData name="Maham Mansoor" userId="d1ce3c26e3f03c72" providerId="Windows Live" clId="Web-{9A2D7ECF-23F9-BC67-CDB4-3C297AC2A897}" dt="2026-03-26T13:43:03.827" v="13"/>
        <pc:sldMkLst>
          <pc:docMk/>
          <pc:sldMk cId="1127171900" sldId="350"/>
        </pc:sldMkLst>
        <pc:spChg chg="mod">
          <ac:chgData name="Maham Mansoor" userId="d1ce3c26e3f03c72" providerId="Windows Live" clId="Web-{9A2D7ECF-23F9-BC67-CDB4-3C297AC2A897}" dt="2026-03-26T13:43:03.827" v="13"/>
          <ac:spMkLst>
            <pc:docMk/>
            <pc:sldMk cId="1127171900" sldId="350"/>
            <ac:spMk id="6" creationId="{A2E6DB3E-3EB7-5E8F-0312-FA79BF4CBD96}"/>
          </ac:spMkLst>
        </pc:spChg>
      </pc:sldChg>
    </pc:docChg>
  </pc:docChgLst>
  <pc:docChgLst>
    <pc:chgData name="Maham Mansoor" userId="d1ce3c26e3f03c72" providerId="Windows Live" clId="Web-{01847517-8708-76E3-916B-DA52CD4F7683}"/>
    <pc:docChg chg="modSld">
      <pc:chgData name="Maham Mansoor" userId="d1ce3c26e3f03c72" providerId="Windows Live" clId="Web-{01847517-8708-76E3-916B-DA52CD4F7683}" dt="2026-03-30T15:53:39.096" v="29" actId="20577"/>
      <pc:docMkLst>
        <pc:docMk/>
      </pc:docMkLst>
      <pc:sldChg chg="modSp">
        <pc:chgData name="Maham Mansoor" userId="d1ce3c26e3f03c72" providerId="Windows Live" clId="Web-{01847517-8708-76E3-916B-DA52CD4F7683}" dt="2026-03-30T15:53:39.096" v="29" actId="20577"/>
        <pc:sldMkLst>
          <pc:docMk/>
          <pc:sldMk cId="4183809300" sldId="296"/>
        </pc:sldMkLst>
        <pc:spChg chg="mod">
          <ac:chgData name="Maham Mansoor" userId="d1ce3c26e3f03c72" providerId="Windows Live" clId="Web-{01847517-8708-76E3-916B-DA52CD4F7683}" dt="2026-03-30T15:53:39.096" v="29" actId="20577"/>
          <ac:spMkLst>
            <pc:docMk/>
            <pc:sldMk cId="4183809300" sldId="296"/>
            <ac:spMk id="3" creationId="{00000000-0000-0000-0000-000000000000}"/>
          </ac:spMkLst>
        </pc:spChg>
      </pc:sldChg>
    </pc:docChg>
  </pc:docChgLst>
  <pc:docChgLst>
    <pc:chgData name="Maham Mansoor" userId="d1ce3c26e3f03c72" providerId="Windows Live" clId="Web-{C4C861F6-9D85-B10D-4FC3-EB2210816C14}"/>
    <pc:docChg chg="modSld">
      <pc:chgData name="Maham Mansoor" userId="d1ce3c26e3f03c72" providerId="Windows Live" clId="Web-{C4C861F6-9D85-B10D-4FC3-EB2210816C14}" dt="2026-03-30T15:55:20.934" v="3" actId="20577"/>
      <pc:docMkLst>
        <pc:docMk/>
      </pc:docMkLst>
      <pc:sldChg chg="modSp">
        <pc:chgData name="Maham Mansoor" userId="d1ce3c26e3f03c72" providerId="Windows Live" clId="Web-{C4C861F6-9D85-B10D-4FC3-EB2210816C14}" dt="2026-03-30T15:55:03.668" v="0" actId="20577"/>
        <pc:sldMkLst>
          <pc:docMk/>
          <pc:sldMk cId="1127171900" sldId="350"/>
        </pc:sldMkLst>
        <pc:spChg chg="mod">
          <ac:chgData name="Maham Mansoor" userId="d1ce3c26e3f03c72" providerId="Windows Live" clId="Web-{C4C861F6-9D85-B10D-4FC3-EB2210816C14}" dt="2026-03-30T15:55:03.668" v="0" actId="20577"/>
          <ac:spMkLst>
            <pc:docMk/>
            <pc:sldMk cId="1127171900" sldId="350"/>
            <ac:spMk id="6" creationId="{A2E6DB3E-3EB7-5E8F-0312-FA79BF4CBD96}"/>
          </ac:spMkLst>
        </pc:spChg>
      </pc:sldChg>
      <pc:sldChg chg="modSp">
        <pc:chgData name="Maham Mansoor" userId="d1ce3c26e3f03c72" providerId="Windows Live" clId="Web-{C4C861F6-9D85-B10D-4FC3-EB2210816C14}" dt="2026-03-30T15:55:20.934" v="3" actId="20577"/>
        <pc:sldMkLst>
          <pc:docMk/>
          <pc:sldMk cId="890511712" sldId="354"/>
        </pc:sldMkLst>
        <pc:spChg chg="mod">
          <ac:chgData name="Maham Mansoor" userId="d1ce3c26e3f03c72" providerId="Windows Live" clId="Web-{C4C861F6-9D85-B10D-4FC3-EB2210816C14}" dt="2026-03-30T15:55:20.934" v="3" actId="20577"/>
          <ac:spMkLst>
            <pc:docMk/>
            <pc:sldMk cId="890511712" sldId="354"/>
            <ac:spMk id="6" creationId="{7723B404-C5EF-2969-EBF0-4687484C1393}"/>
          </ac:spMkLst>
        </pc:spChg>
      </pc:sldChg>
      <pc:sldChg chg="modSp">
        <pc:chgData name="Maham Mansoor" userId="d1ce3c26e3f03c72" providerId="Windows Live" clId="Web-{C4C861F6-9D85-B10D-4FC3-EB2210816C14}" dt="2026-03-30T15:55:16.965" v="2" actId="20577"/>
        <pc:sldMkLst>
          <pc:docMk/>
          <pc:sldMk cId="2942542629" sldId="357"/>
        </pc:sldMkLst>
        <pc:spChg chg="mod">
          <ac:chgData name="Maham Mansoor" userId="d1ce3c26e3f03c72" providerId="Windows Live" clId="Web-{C4C861F6-9D85-B10D-4FC3-EB2210816C14}" dt="2026-03-30T15:55:16.965" v="2" actId="20577"/>
          <ac:spMkLst>
            <pc:docMk/>
            <pc:sldMk cId="2942542629" sldId="357"/>
            <ac:spMk id="6" creationId="{BAB3C922-AD1D-DAC3-4E37-B6E9150801B7}"/>
          </ac:spMkLst>
        </pc:spChg>
      </pc:sldChg>
    </pc:docChg>
  </pc:docChgLst>
  <pc:docChgLst>
    <pc:chgData name="Maham Mansoor" userId="d1ce3c26e3f03c72" providerId="Windows Live" clId="Web-{9C1E52B2-B598-927C-6C83-3A1ED48A9989}"/>
    <pc:docChg chg="addSld delSld modSld">
      <pc:chgData name="Maham Mansoor" userId="d1ce3c26e3f03c72" providerId="Windows Live" clId="Web-{9C1E52B2-B598-927C-6C83-3A1ED48A9989}" dt="2026-03-30T05:56:55.228" v="527"/>
      <pc:docMkLst>
        <pc:docMk/>
      </pc:docMkLst>
      <pc:sldChg chg="addSp delSp modSp mod setBg">
        <pc:chgData name="Maham Mansoor" userId="d1ce3c26e3f03c72" providerId="Windows Live" clId="Web-{9C1E52B2-B598-927C-6C83-3A1ED48A9989}" dt="2026-03-30T05:55:19.259" v="526"/>
        <pc:sldMkLst>
          <pc:docMk/>
          <pc:sldMk cId="2081808624" sldId="348"/>
        </pc:sldMkLst>
        <pc:spChg chg="mod">
          <ac:chgData name="Maham Mansoor" userId="d1ce3c26e3f03c72" providerId="Windows Live" clId="Web-{9C1E52B2-B598-927C-6C83-3A1ED48A9989}" dt="2026-03-30T05:02:26.373" v="7" actId="20577"/>
          <ac:spMkLst>
            <pc:docMk/>
            <pc:sldMk cId="2081808624" sldId="348"/>
            <ac:spMk id="6" creationId="{00000000-0000-0000-0000-000000000000}"/>
          </ac:spMkLst>
        </pc:spChg>
        <pc:graphicFrameChg chg="add mod modGraphic">
          <ac:chgData name="Maham Mansoor" userId="d1ce3c26e3f03c72" providerId="Windows Live" clId="Web-{9C1E52B2-B598-927C-6C83-3A1ED48A9989}" dt="2026-03-30T05:18:43.418" v="38"/>
          <ac:graphicFrameMkLst>
            <pc:docMk/>
            <pc:sldMk cId="2081808624" sldId="348"/>
            <ac:graphicFrameMk id="8" creationId="{B23540EB-CB07-CA8F-8C55-7D10376AA11C}"/>
          </ac:graphicFrameMkLst>
        </pc:graphicFrameChg>
      </pc:sldChg>
      <pc:sldChg chg="addSp delSp modSp mod setBg">
        <pc:chgData name="Maham Mansoor" userId="d1ce3c26e3f03c72" providerId="Windows Live" clId="Web-{9C1E52B2-B598-927C-6C83-3A1ED48A9989}" dt="2026-03-30T05:55:14.150" v="525"/>
        <pc:sldMkLst>
          <pc:docMk/>
          <pc:sldMk cId="1127171900" sldId="350"/>
        </pc:sldMkLst>
        <pc:spChg chg="mod">
          <ac:chgData name="Maham Mansoor" userId="d1ce3c26e3f03c72" providerId="Windows Live" clId="Web-{9C1E52B2-B598-927C-6C83-3A1ED48A9989}" dt="2026-03-30T05:02:33.935" v="9" actId="20577"/>
          <ac:spMkLst>
            <pc:docMk/>
            <pc:sldMk cId="1127171900" sldId="350"/>
            <ac:spMk id="6" creationId="{A2E6DB3E-3EB7-5E8F-0312-FA79BF4CBD96}"/>
          </ac:spMkLst>
        </pc:spChg>
        <pc:graphicFrameChg chg="add mod">
          <ac:chgData name="Maham Mansoor" userId="d1ce3c26e3f03c72" providerId="Windows Live" clId="Web-{9C1E52B2-B598-927C-6C83-3A1ED48A9989}" dt="2026-03-30T05:17:37.419" v="29" actId="1076"/>
          <ac:graphicFrameMkLst>
            <pc:docMk/>
            <pc:sldMk cId="1127171900" sldId="350"/>
            <ac:graphicFrameMk id="4" creationId="{C8945261-7068-500A-1D25-495896E6A406}"/>
          </ac:graphicFrameMkLst>
        </pc:graphicFrameChg>
      </pc:sldChg>
      <pc:sldChg chg="mod setBg">
        <pc:chgData name="Maham Mansoor" userId="d1ce3c26e3f03c72" providerId="Windows Live" clId="Web-{9C1E52B2-B598-927C-6C83-3A1ED48A9989}" dt="2026-03-30T05:54:42.853" v="521"/>
        <pc:sldMkLst>
          <pc:docMk/>
          <pc:sldMk cId="1265049220" sldId="355"/>
        </pc:sldMkLst>
      </pc:sldChg>
      <pc:sldChg chg="modSp mod setBg modNotes">
        <pc:chgData name="Maham Mansoor" userId="d1ce3c26e3f03c72" providerId="Windows Live" clId="Web-{9C1E52B2-B598-927C-6C83-3A1ED48A9989}" dt="2026-03-30T05:54:26.040" v="520"/>
        <pc:sldMkLst>
          <pc:docMk/>
          <pc:sldMk cId="3429978030" sldId="356"/>
        </pc:sldMkLst>
        <pc:spChg chg="mod">
          <ac:chgData name="Maham Mansoor" userId="d1ce3c26e3f03c72" providerId="Windows Live" clId="Web-{9C1E52B2-B598-927C-6C83-3A1ED48A9989}" dt="2026-03-30T04:51:03.249" v="0" actId="20577"/>
          <ac:spMkLst>
            <pc:docMk/>
            <pc:sldMk cId="3429978030" sldId="356"/>
            <ac:spMk id="8" creationId="{B8FAEFCB-C182-8A3E-817E-B8DF78F75BE7}"/>
          </ac:spMkLst>
        </pc:spChg>
      </pc:sldChg>
      <pc:sldChg chg="addSp delSp modSp mod setBg">
        <pc:chgData name="Maham Mansoor" userId="d1ce3c26e3f03c72" providerId="Windows Live" clId="Web-{9C1E52B2-B598-927C-6C83-3A1ED48A9989}" dt="2026-03-30T05:54:59.525" v="523"/>
        <pc:sldMkLst>
          <pc:docMk/>
          <pc:sldMk cId="2942542629" sldId="357"/>
        </pc:sldMkLst>
        <pc:graphicFrameChg chg="add mod modGraphic">
          <ac:chgData name="Maham Mansoor" userId="d1ce3c26e3f03c72" providerId="Windows Live" clId="Web-{9C1E52B2-B598-927C-6C83-3A1ED48A9989}" dt="2026-03-30T05:52:56.415" v="518"/>
          <ac:graphicFrameMkLst>
            <pc:docMk/>
            <pc:sldMk cId="2942542629" sldId="357"/>
            <ac:graphicFrameMk id="3" creationId="{7E4F5B72-947F-6FB5-F622-0E256B64229F}"/>
          </ac:graphicFrameMkLst>
        </pc:graphicFrameChg>
      </pc:sldChg>
      <pc:sldChg chg="addSp delSp modSp add mod replId setBg">
        <pc:chgData name="Maham Mansoor" userId="d1ce3c26e3f03c72" providerId="Windows Live" clId="Web-{9C1E52B2-B598-927C-6C83-3A1ED48A9989}" dt="2026-03-30T05:45:51.057" v="296"/>
        <pc:sldMkLst>
          <pc:docMk/>
          <pc:sldMk cId="2706184370" sldId="359"/>
        </pc:sldMkLst>
        <pc:spChg chg="mod">
          <ac:chgData name="Maham Mansoor" userId="d1ce3c26e3f03c72" providerId="Windows Live" clId="Web-{9C1E52B2-B598-927C-6C83-3A1ED48A9989}" dt="2026-03-30T05:39:16.151" v="265" actId="14100"/>
          <ac:spMkLst>
            <pc:docMk/>
            <pc:sldMk cId="2706184370" sldId="359"/>
            <ac:spMk id="2" creationId="{820E342A-2C06-143C-4DE5-81D4756B5121}"/>
          </ac:spMkLst>
        </pc:spChg>
      </pc:sldChg>
    </pc:docChg>
  </pc:docChgLst>
  <pc:docChgLst>
    <pc:chgData name="Maham Mansoor" userId="d1ce3c26e3f03c72" providerId="Windows Live" clId="Web-{477A006F-9993-29D7-2E66-8229782CB2C8}"/>
    <pc:docChg chg="addSld delSld modSld">
      <pc:chgData name="Maham Mansoor" userId="d1ce3c26e3f03c72" providerId="Windows Live" clId="Web-{477A006F-9993-29D7-2E66-8229782CB2C8}" dt="2026-03-27T05:23:41.276" v="168" actId="20577"/>
      <pc:docMkLst>
        <pc:docMk/>
      </pc:docMkLst>
      <pc:sldChg chg="modSp">
        <pc:chgData name="Maham Mansoor" userId="d1ce3c26e3f03c72" providerId="Windows Live" clId="Web-{477A006F-9993-29D7-2E66-8229782CB2C8}" dt="2026-03-27T05:19:54.896" v="116" actId="20577"/>
        <pc:sldMkLst>
          <pc:docMk/>
          <pc:sldMk cId="2081808624" sldId="348"/>
        </pc:sldMkLst>
        <pc:spChg chg="mod">
          <ac:chgData name="Maham Mansoor" userId="d1ce3c26e3f03c72" providerId="Windows Live" clId="Web-{477A006F-9993-29D7-2E66-8229782CB2C8}" dt="2026-03-27T05:19:54.896" v="116" actId="20577"/>
          <ac:spMkLst>
            <pc:docMk/>
            <pc:sldMk cId="2081808624" sldId="348"/>
            <ac:spMk id="6" creationId="{00000000-0000-0000-0000-000000000000}"/>
          </ac:spMkLst>
        </pc:spChg>
      </pc:sldChg>
      <pc:sldChg chg="addSp modSp modNotes">
        <pc:chgData name="Maham Mansoor" userId="d1ce3c26e3f03c72" providerId="Windows Live" clId="Web-{477A006F-9993-29D7-2E66-8229782CB2C8}" dt="2026-03-27T05:17:51.202" v="54" actId="14100"/>
        <pc:sldMkLst>
          <pc:docMk/>
          <pc:sldMk cId="1265049220" sldId="355"/>
        </pc:sldMkLst>
        <pc:spChg chg="mod">
          <ac:chgData name="Maham Mansoor" userId="d1ce3c26e3f03c72" providerId="Windows Live" clId="Web-{477A006F-9993-29D7-2E66-8229782CB2C8}" dt="2026-03-27T05:17:51.202" v="54" actId="14100"/>
          <ac:spMkLst>
            <pc:docMk/>
            <pc:sldMk cId="1265049220" sldId="355"/>
            <ac:spMk id="2" creationId="{97F352B9-9026-0807-FCB5-1F60A831EB72}"/>
          </ac:spMkLst>
        </pc:spChg>
        <pc:spChg chg="add mod">
          <ac:chgData name="Maham Mansoor" userId="d1ce3c26e3f03c72" providerId="Windows Live" clId="Web-{477A006F-9993-29D7-2E66-8229782CB2C8}" dt="2026-03-27T05:17:18.809" v="37" actId="20577"/>
          <ac:spMkLst>
            <pc:docMk/>
            <pc:sldMk cId="1265049220" sldId="355"/>
            <ac:spMk id="4" creationId="{A463ABD2-D824-6736-1987-4198DB898B0A}"/>
          </ac:spMkLst>
        </pc:spChg>
        <pc:spChg chg="mod">
          <ac:chgData name="Maham Mansoor" userId="d1ce3c26e3f03c72" providerId="Windows Live" clId="Web-{477A006F-9993-29D7-2E66-8229782CB2C8}" dt="2026-03-27T05:17:45.092" v="51" actId="20577"/>
          <ac:spMkLst>
            <pc:docMk/>
            <pc:sldMk cId="1265049220" sldId="355"/>
            <ac:spMk id="6" creationId="{73879C80-25BB-6381-A1D4-61A9BBB47E88}"/>
          </ac:spMkLst>
        </pc:spChg>
        <pc:picChg chg="add mod">
          <ac:chgData name="Maham Mansoor" userId="d1ce3c26e3f03c72" providerId="Windows Live" clId="Web-{477A006F-9993-29D7-2E66-8229782CB2C8}" dt="2026-03-27T05:16:04.790" v="16"/>
          <ac:picMkLst>
            <pc:docMk/>
            <pc:sldMk cId="1265049220" sldId="355"/>
            <ac:picMk id="3" creationId="{BAFCB224-4189-C641-0BC1-8572A4ED2BE8}"/>
          </ac:picMkLst>
        </pc:picChg>
      </pc:sldChg>
      <pc:sldChg chg="addSp delSp modSp">
        <pc:chgData name="Maham Mansoor" userId="d1ce3c26e3f03c72" providerId="Windows Live" clId="Web-{477A006F-9993-29D7-2E66-8229782CB2C8}" dt="2026-03-27T05:23:41.276" v="168" actId="20577"/>
        <pc:sldMkLst>
          <pc:docMk/>
          <pc:sldMk cId="3429978030" sldId="356"/>
        </pc:sldMkLst>
        <pc:spChg chg="mod">
          <ac:chgData name="Maham Mansoor" userId="d1ce3c26e3f03c72" providerId="Windows Live" clId="Web-{477A006F-9993-29D7-2E66-8229782CB2C8}" dt="2026-03-27T05:19:33.317" v="111" actId="20577"/>
          <ac:spMkLst>
            <pc:docMk/>
            <pc:sldMk cId="3429978030" sldId="356"/>
            <ac:spMk id="6" creationId="{CF9719D6-0C63-864D-8920-BF8B0727EF9A}"/>
          </ac:spMkLst>
        </pc:spChg>
        <pc:spChg chg="add mod">
          <ac:chgData name="Maham Mansoor" userId="d1ce3c26e3f03c72" providerId="Windows Live" clId="Web-{477A006F-9993-29D7-2E66-8229782CB2C8}" dt="2026-03-27T05:23:05.012" v="150" actId="20577"/>
          <ac:spMkLst>
            <pc:docMk/>
            <pc:sldMk cId="3429978030" sldId="356"/>
            <ac:spMk id="8" creationId="{B8FAEFCB-C182-8A3E-817E-B8DF78F75BE7}"/>
          </ac:spMkLst>
        </pc:spChg>
        <pc:spChg chg="add mod">
          <ac:chgData name="Maham Mansoor" userId="d1ce3c26e3f03c72" providerId="Windows Live" clId="Web-{477A006F-9993-29D7-2E66-8229782CB2C8}" dt="2026-03-27T05:23:41.276" v="168" actId="20577"/>
          <ac:spMkLst>
            <pc:docMk/>
            <pc:sldMk cId="3429978030" sldId="356"/>
            <ac:spMk id="9" creationId="{28CE3238-AF3F-6E17-7E94-8EAC5AC31004}"/>
          </ac:spMkLst>
        </pc:spChg>
        <pc:picChg chg="add mod">
          <ac:chgData name="Maham Mansoor" userId="d1ce3c26e3f03c72" providerId="Windows Live" clId="Web-{477A006F-9993-29D7-2E66-8229782CB2C8}" dt="2026-03-27T05:23:14.465" v="151"/>
          <ac:picMkLst>
            <pc:docMk/>
            <pc:sldMk cId="3429978030" sldId="356"/>
            <ac:picMk id="2" creationId="{02FE1451-D3C7-A831-9C86-DC3AED4F06FD}"/>
          </ac:picMkLst>
        </pc:picChg>
      </pc:sldChg>
      <pc:sldChg chg="add replId">
        <pc:chgData name="Maham Mansoor" userId="d1ce3c26e3f03c72" providerId="Windows Live" clId="Web-{477A006F-9993-29D7-2E66-8229782CB2C8}" dt="2026-03-27T05:19:25.285" v="107"/>
        <pc:sldMkLst>
          <pc:docMk/>
          <pc:sldMk cId="2942542629" sldId="357"/>
        </pc:sldMkLst>
      </pc:sldChg>
    </pc:docChg>
  </pc:docChgLst>
  <pc:docChgLst>
    <pc:chgData name="Maham Mansoor" userId="d1ce3c26e3f03c72" providerId="Windows Live" clId="Web-{1583FC93-FB5D-6D7D-820E-C21BE1838E50}"/>
    <pc:docChg chg="modSld">
      <pc:chgData name="Maham Mansoor" userId="d1ce3c26e3f03c72" providerId="Windows Live" clId="Web-{1583FC93-FB5D-6D7D-820E-C21BE1838E50}" dt="2026-03-30T10:26:43.667" v="23" actId="20577"/>
      <pc:docMkLst>
        <pc:docMk/>
      </pc:docMkLst>
      <pc:sldChg chg="modSp">
        <pc:chgData name="Maham Mansoor" userId="d1ce3c26e3f03c72" providerId="Windows Live" clId="Web-{1583FC93-FB5D-6D7D-820E-C21BE1838E50}" dt="2026-03-30T10:26:43.667" v="23" actId="20577"/>
        <pc:sldMkLst>
          <pc:docMk/>
          <pc:sldMk cId="4183809300" sldId="296"/>
        </pc:sldMkLst>
        <pc:spChg chg="mod">
          <ac:chgData name="Maham Mansoor" userId="d1ce3c26e3f03c72" providerId="Windows Live" clId="Web-{1583FC93-FB5D-6D7D-820E-C21BE1838E50}" dt="2026-03-30T10:26:43.667" v="23" actId="20577"/>
          <ac:spMkLst>
            <pc:docMk/>
            <pc:sldMk cId="4183809300" sldId="296"/>
            <ac:spMk id="3" creationId="{00000000-0000-0000-0000-000000000000}"/>
          </ac:spMkLst>
        </pc:spChg>
      </pc:sldChg>
      <pc:sldChg chg="mod setBg">
        <pc:chgData name="Maham Mansoor" userId="d1ce3c26e3f03c72" providerId="Windows Live" clId="Web-{1583FC93-FB5D-6D7D-820E-C21BE1838E50}" dt="2026-03-30T10:22:53.912" v="4"/>
        <pc:sldMkLst>
          <pc:docMk/>
          <pc:sldMk cId="2081808624" sldId="348"/>
        </pc:sldMkLst>
      </pc:sldChg>
      <pc:sldChg chg="mod setBg">
        <pc:chgData name="Maham Mansoor" userId="d1ce3c26e3f03c72" providerId="Windows Live" clId="Web-{1583FC93-FB5D-6D7D-820E-C21BE1838E50}" dt="2026-03-30T10:22:46.427" v="3"/>
        <pc:sldMkLst>
          <pc:docMk/>
          <pc:sldMk cId="1127171900" sldId="350"/>
        </pc:sldMkLst>
      </pc:sldChg>
      <pc:sldChg chg="modSp mod setBg">
        <pc:chgData name="Maham Mansoor" userId="d1ce3c26e3f03c72" providerId="Windows Live" clId="Web-{1583FC93-FB5D-6D7D-820E-C21BE1838E50}" dt="2026-03-30T10:25:47.619" v="12" actId="20577"/>
        <pc:sldMkLst>
          <pc:docMk/>
          <pc:sldMk cId="1265049220" sldId="355"/>
        </pc:sldMkLst>
        <pc:spChg chg="mod">
          <ac:chgData name="Maham Mansoor" userId="d1ce3c26e3f03c72" providerId="Windows Live" clId="Web-{1583FC93-FB5D-6D7D-820E-C21BE1838E50}" dt="2026-03-30T10:25:18.259" v="11" actId="20577"/>
          <ac:spMkLst>
            <pc:docMk/>
            <pc:sldMk cId="1265049220" sldId="355"/>
            <ac:spMk id="4" creationId="{A463ABD2-D824-6736-1987-4198DB898B0A}"/>
          </ac:spMkLst>
        </pc:spChg>
        <pc:spChg chg="mod">
          <ac:chgData name="Maham Mansoor" userId="d1ce3c26e3f03c72" providerId="Windows Live" clId="Web-{1583FC93-FB5D-6D7D-820E-C21BE1838E50}" dt="2026-03-30T10:25:47.619" v="12" actId="20577"/>
          <ac:spMkLst>
            <pc:docMk/>
            <pc:sldMk cId="1265049220" sldId="355"/>
            <ac:spMk id="6" creationId="{73879C80-25BB-6381-A1D4-61A9BBB47E88}"/>
          </ac:spMkLst>
        </pc:spChg>
      </pc:sldChg>
      <pc:sldChg chg="modSp mod setBg">
        <pc:chgData name="Maham Mansoor" userId="d1ce3c26e3f03c72" providerId="Windows Live" clId="Web-{1583FC93-FB5D-6D7D-820E-C21BE1838E50}" dt="2026-03-30T10:25:53.822" v="13" actId="20577"/>
        <pc:sldMkLst>
          <pc:docMk/>
          <pc:sldMk cId="3429978030" sldId="356"/>
        </pc:sldMkLst>
        <pc:spChg chg="mod">
          <ac:chgData name="Maham Mansoor" userId="d1ce3c26e3f03c72" providerId="Windows Live" clId="Web-{1583FC93-FB5D-6D7D-820E-C21BE1838E50}" dt="2026-03-30T10:25:53.822" v="13" actId="20577"/>
          <ac:spMkLst>
            <pc:docMk/>
            <pc:sldMk cId="3429978030" sldId="356"/>
            <ac:spMk id="6" creationId="{CF9719D6-0C63-864D-8920-BF8B0727EF9A}"/>
          </ac:spMkLst>
        </pc:spChg>
      </pc:sldChg>
      <pc:sldChg chg="modSp mod setBg">
        <pc:chgData name="Maham Mansoor" userId="d1ce3c26e3f03c72" providerId="Windows Live" clId="Web-{1583FC93-FB5D-6D7D-820E-C21BE1838E50}" dt="2026-03-30T10:26:28.636" v="18" actId="20577"/>
        <pc:sldMkLst>
          <pc:docMk/>
          <pc:sldMk cId="2942542629" sldId="357"/>
        </pc:sldMkLst>
        <pc:spChg chg="mod">
          <ac:chgData name="Maham Mansoor" userId="d1ce3c26e3f03c72" providerId="Windows Live" clId="Web-{1583FC93-FB5D-6D7D-820E-C21BE1838E50}" dt="2026-03-30T10:26:28.636" v="18" actId="20577"/>
          <ac:spMkLst>
            <pc:docMk/>
            <pc:sldMk cId="2942542629" sldId="357"/>
            <ac:spMk id="6" creationId="{BAB3C922-AD1D-DAC3-4E37-B6E9150801B7}"/>
          </ac:spMkLst>
        </pc:spChg>
      </pc:sldChg>
      <pc:sldChg chg="modSp">
        <pc:chgData name="Maham Mansoor" userId="d1ce3c26e3f03c72" providerId="Windows Live" clId="Web-{1583FC93-FB5D-6D7D-820E-C21BE1838E50}" dt="2026-03-30T10:26:14.448" v="17" actId="20577"/>
        <pc:sldMkLst>
          <pc:docMk/>
          <pc:sldMk cId="2706184370" sldId="359"/>
        </pc:sldMkLst>
        <pc:spChg chg="mod">
          <ac:chgData name="Maham Mansoor" userId="d1ce3c26e3f03c72" providerId="Windows Live" clId="Web-{1583FC93-FB5D-6D7D-820E-C21BE1838E50}" dt="2026-03-30T10:26:14.448" v="17" actId="20577"/>
          <ac:spMkLst>
            <pc:docMk/>
            <pc:sldMk cId="2706184370" sldId="359"/>
            <ac:spMk id="6" creationId="{E78B55FC-F315-C767-8FBE-A195A525649C}"/>
          </ac:spMkLst>
        </pc:spChg>
      </pc:sldChg>
    </pc:docChg>
  </pc:docChgLst>
  <pc:docChgLst>
    <pc:chgData name="Maham Mansoor" userId="d1ce3c26e3f03c72" providerId="Windows Live" clId="Web-{AD1A6970-149C-A81B-56D8-803BC80E57F1}"/>
    <pc:docChg chg="addSld delSld modSld">
      <pc:chgData name="Maham Mansoor" userId="d1ce3c26e3f03c72" providerId="Windows Live" clId="Web-{AD1A6970-149C-A81B-56D8-803BC80E57F1}" dt="2026-03-30T11:55:59.209" v="60" actId="20577"/>
      <pc:docMkLst>
        <pc:docMk/>
      </pc:docMkLst>
      <pc:sldChg chg="modSp add">
        <pc:chgData name="Maham Mansoor" userId="d1ce3c26e3f03c72" providerId="Windows Live" clId="Web-{AD1A6970-149C-A81B-56D8-803BC80E57F1}" dt="2026-03-30T11:55:59.209" v="60" actId="20577"/>
        <pc:sldMkLst>
          <pc:docMk/>
          <pc:sldMk cId="890511712" sldId="354"/>
        </pc:sldMkLst>
        <pc:spChg chg="mod">
          <ac:chgData name="Maham Mansoor" userId="d1ce3c26e3f03c72" providerId="Windows Live" clId="Web-{AD1A6970-149C-A81B-56D8-803BC80E57F1}" dt="2026-03-30T11:55:59.209" v="60" actId="20577"/>
          <ac:spMkLst>
            <pc:docMk/>
            <pc:sldMk cId="890511712" sldId="354"/>
            <ac:spMk id="2" creationId="{C50A4D01-C52F-9FF2-7B98-4C89D89BD4EF}"/>
          </ac:spMkLst>
        </pc:spChg>
      </pc:sldChg>
    </pc:docChg>
  </pc:docChgLst>
  <pc:docChgLst>
    <pc:chgData name="Sepideh Modgham" userId="4115b3b6-c566-49ec-8cd3-2d7651a9555d" providerId="ADAL" clId="{BDF3E597-07AA-4E8C-8292-C9356A5D3CB6}"/>
    <pc:docChg chg="undo custSel addSld delSld modSld modMainMaster">
      <pc:chgData name="Sepideh Modgham" userId="4115b3b6-c566-49ec-8cd3-2d7651a9555d" providerId="ADAL" clId="{BDF3E597-07AA-4E8C-8292-C9356A5D3CB6}" dt="2026-04-15T13:48:53.358" v="208" actId="1076"/>
      <pc:docMkLst>
        <pc:docMk/>
      </pc:docMkLst>
      <pc:sldChg chg="modSp mod">
        <pc:chgData name="Sepideh Modgham" userId="4115b3b6-c566-49ec-8cd3-2d7651a9555d" providerId="ADAL" clId="{BDF3E597-07AA-4E8C-8292-C9356A5D3CB6}" dt="2026-04-13T11:10:19.001" v="191" actId="20577"/>
        <pc:sldMkLst>
          <pc:docMk/>
          <pc:sldMk cId="4183809300" sldId="296"/>
        </pc:sldMkLst>
        <pc:spChg chg="mod">
          <ac:chgData name="Sepideh Modgham" userId="4115b3b6-c566-49ec-8cd3-2d7651a9555d" providerId="ADAL" clId="{BDF3E597-07AA-4E8C-8292-C9356A5D3CB6}" dt="2026-04-13T11:10:19.001" v="191" actId="20577"/>
          <ac:spMkLst>
            <pc:docMk/>
            <pc:sldMk cId="4183809300" sldId="296"/>
            <ac:spMk id="3" creationId="{00000000-0000-0000-0000-000000000000}"/>
          </ac:spMkLst>
        </pc:spChg>
      </pc:sldChg>
      <pc:sldChg chg="modSp mod">
        <pc:chgData name="Sepideh Modgham" userId="4115b3b6-c566-49ec-8cd3-2d7651a9555d" providerId="ADAL" clId="{BDF3E597-07AA-4E8C-8292-C9356A5D3CB6}" dt="2026-04-13T11:10:55.625" v="192" actId="12100"/>
        <pc:sldMkLst>
          <pc:docMk/>
          <pc:sldMk cId="2081808624" sldId="348"/>
        </pc:sldMkLst>
        <pc:spChg chg="mod">
          <ac:chgData name="Sepideh Modgham" userId="4115b3b6-c566-49ec-8cd3-2d7651a9555d" providerId="ADAL" clId="{BDF3E597-07AA-4E8C-8292-C9356A5D3CB6}" dt="2026-04-13T10:50:52.476" v="108" actId="20577"/>
          <ac:spMkLst>
            <pc:docMk/>
            <pc:sldMk cId="2081808624" sldId="348"/>
            <ac:spMk id="6" creationId="{00000000-0000-0000-0000-000000000000}"/>
          </ac:spMkLst>
        </pc:spChg>
        <pc:graphicFrameChg chg="mod modGraphic">
          <ac:chgData name="Sepideh Modgham" userId="4115b3b6-c566-49ec-8cd3-2d7651a9555d" providerId="ADAL" clId="{BDF3E597-07AA-4E8C-8292-C9356A5D3CB6}" dt="2026-04-13T11:10:55.625" v="192" actId="12100"/>
          <ac:graphicFrameMkLst>
            <pc:docMk/>
            <pc:sldMk cId="2081808624" sldId="348"/>
            <ac:graphicFrameMk id="8" creationId="{B23540EB-CB07-CA8F-8C55-7D10376AA11C}"/>
          </ac:graphicFrameMkLst>
        </pc:graphicFrameChg>
      </pc:sldChg>
      <pc:sldChg chg="modSp mod">
        <pc:chgData name="Sepideh Modgham" userId="4115b3b6-c566-49ec-8cd3-2d7651a9555d" providerId="ADAL" clId="{BDF3E597-07AA-4E8C-8292-C9356A5D3CB6}" dt="2026-04-13T10:50:59.532" v="110" actId="20577"/>
        <pc:sldMkLst>
          <pc:docMk/>
          <pc:sldMk cId="1127171900" sldId="350"/>
        </pc:sldMkLst>
        <pc:spChg chg="mod">
          <ac:chgData name="Sepideh Modgham" userId="4115b3b6-c566-49ec-8cd3-2d7651a9555d" providerId="ADAL" clId="{BDF3E597-07AA-4E8C-8292-C9356A5D3CB6}" dt="2026-04-13T10:50:59.532" v="110" actId="20577"/>
          <ac:spMkLst>
            <pc:docMk/>
            <pc:sldMk cId="1127171900" sldId="350"/>
            <ac:spMk id="6" creationId="{A2E6DB3E-3EB7-5E8F-0312-FA79BF4CBD96}"/>
          </ac:spMkLst>
        </pc:spChg>
        <pc:graphicFrameChg chg="mod modGraphic">
          <ac:chgData name="Sepideh Modgham" userId="4115b3b6-c566-49ec-8cd3-2d7651a9555d" providerId="ADAL" clId="{BDF3E597-07AA-4E8C-8292-C9356A5D3CB6}" dt="2026-04-13T10:36:43.977" v="14" actId="2711"/>
          <ac:graphicFrameMkLst>
            <pc:docMk/>
            <pc:sldMk cId="1127171900" sldId="350"/>
            <ac:graphicFrameMk id="4" creationId="{C8945261-7068-500A-1D25-495896E6A406}"/>
          </ac:graphicFrameMkLst>
        </pc:graphicFrameChg>
      </pc:sldChg>
      <pc:sldChg chg="modSp mod">
        <pc:chgData name="Sepideh Modgham" userId="4115b3b6-c566-49ec-8cd3-2d7651a9555d" providerId="ADAL" clId="{BDF3E597-07AA-4E8C-8292-C9356A5D3CB6}" dt="2026-04-13T10:59:36.271" v="164" actId="20577"/>
        <pc:sldMkLst>
          <pc:docMk/>
          <pc:sldMk cId="890511712" sldId="354"/>
        </pc:sldMkLst>
        <pc:spChg chg="mod">
          <ac:chgData name="Sepideh Modgham" userId="4115b3b6-c566-49ec-8cd3-2d7651a9555d" providerId="ADAL" clId="{BDF3E597-07AA-4E8C-8292-C9356A5D3CB6}" dt="2026-04-13T10:59:36.271" v="164" actId="20577"/>
          <ac:spMkLst>
            <pc:docMk/>
            <pc:sldMk cId="890511712" sldId="354"/>
            <ac:spMk id="6" creationId="{7723B404-C5EF-2969-EBF0-4687484C1393}"/>
          </ac:spMkLst>
        </pc:spChg>
      </pc:sldChg>
      <pc:sldChg chg="modSp mod">
        <pc:chgData name="Sepideh Modgham" userId="4115b3b6-c566-49ec-8cd3-2d7651a9555d" providerId="ADAL" clId="{BDF3E597-07AA-4E8C-8292-C9356A5D3CB6}" dt="2026-04-15T13:48:31.582" v="207" actId="2711"/>
        <pc:sldMkLst>
          <pc:docMk/>
          <pc:sldMk cId="1265049220" sldId="355"/>
        </pc:sldMkLst>
        <pc:spChg chg="mod">
          <ac:chgData name="Sepideh Modgham" userId="4115b3b6-c566-49ec-8cd3-2d7651a9555d" providerId="ADAL" clId="{BDF3E597-07AA-4E8C-8292-C9356A5D3CB6}" dt="2026-04-15T13:48:31.582" v="207" actId="2711"/>
          <ac:spMkLst>
            <pc:docMk/>
            <pc:sldMk cId="1265049220" sldId="355"/>
            <ac:spMk id="2" creationId="{97F352B9-9026-0807-FCB5-1F60A831EB72}"/>
          </ac:spMkLst>
        </pc:spChg>
      </pc:sldChg>
      <pc:sldChg chg="modSp mod">
        <pc:chgData name="Sepideh Modgham" userId="4115b3b6-c566-49ec-8cd3-2d7651a9555d" providerId="ADAL" clId="{BDF3E597-07AA-4E8C-8292-C9356A5D3CB6}" dt="2026-04-15T13:48:21.208" v="206" actId="2711"/>
        <pc:sldMkLst>
          <pc:docMk/>
          <pc:sldMk cId="3429978030" sldId="356"/>
        </pc:sldMkLst>
        <pc:spChg chg="mod">
          <ac:chgData name="Sepideh Modgham" userId="4115b3b6-c566-49ec-8cd3-2d7651a9555d" providerId="ADAL" clId="{BDF3E597-07AA-4E8C-8292-C9356A5D3CB6}" dt="2026-04-13T10:56:46.179" v="151" actId="20577"/>
          <ac:spMkLst>
            <pc:docMk/>
            <pc:sldMk cId="3429978030" sldId="356"/>
            <ac:spMk id="6" creationId="{CF9719D6-0C63-864D-8920-BF8B0727EF9A}"/>
          </ac:spMkLst>
        </pc:spChg>
        <pc:spChg chg="mod">
          <ac:chgData name="Sepideh Modgham" userId="4115b3b6-c566-49ec-8cd3-2d7651a9555d" providerId="ADAL" clId="{BDF3E597-07AA-4E8C-8292-C9356A5D3CB6}" dt="2026-04-15T13:48:21.208" v="206" actId="2711"/>
          <ac:spMkLst>
            <pc:docMk/>
            <pc:sldMk cId="3429978030" sldId="356"/>
            <ac:spMk id="8" creationId="{B8FAEFCB-C182-8A3E-817E-B8DF78F75BE7}"/>
          </ac:spMkLst>
        </pc:spChg>
      </pc:sldChg>
      <pc:sldChg chg="modSp mod">
        <pc:chgData name="Sepideh Modgham" userId="4115b3b6-c566-49ec-8cd3-2d7651a9555d" providerId="ADAL" clId="{BDF3E597-07AA-4E8C-8292-C9356A5D3CB6}" dt="2026-04-13T10:59:25.490" v="162" actId="20577"/>
        <pc:sldMkLst>
          <pc:docMk/>
          <pc:sldMk cId="2942542629" sldId="357"/>
        </pc:sldMkLst>
        <pc:spChg chg="mod">
          <ac:chgData name="Sepideh Modgham" userId="4115b3b6-c566-49ec-8cd3-2d7651a9555d" providerId="ADAL" clId="{BDF3E597-07AA-4E8C-8292-C9356A5D3CB6}" dt="2026-04-13T10:58:26.074" v="155" actId="20577"/>
          <ac:spMkLst>
            <pc:docMk/>
            <pc:sldMk cId="2942542629" sldId="357"/>
            <ac:spMk id="6" creationId="{BAB3C922-AD1D-DAC3-4E37-B6E9150801B7}"/>
          </ac:spMkLst>
        </pc:spChg>
        <pc:graphicFrameChg chg="modGraphic">
          <ac:chgData name="Sepideh Modgham" userId="4115b3b6-c566-49ec-8cd3-2d7651a9555d" providerId="ADAL" clId="{BDF3E597-07AA-4E8C-8292-C9356A5D3CB6}" dt="2026-04-13T10:59:25.490" v="162" actId="20577"/>
          <ac:graphicFrameMkLst>
            <pc:docMk/>
            <pc:sldMk cId="2942542629" sldId="357"/>
            <ac:graphicFrameMk id="3" creationId="{7E4F5B72-947F-6FB5-F622-0E256B64229F}"/>
          </ac:graphicFrameMkLst>
        </pc:graphicFrameChg>
      </pc:sldChg>
      <pc:sldChg chg="modSp mod setBg">
        <pc:chgData name="Sepideh Modgham" userId="4115b3b6-c566-49ec-8cd3-2d7651a9555d" providerId="ADAL" clId="{BDF3E597-07AA-4E8C-8292-C9356A5D3CB6}" dt="2026-04-15T13:46:11.955" v="199" actId="113"/>
        <pc:sldMkLst>
          <pc:docMk/>
          <pc:sldMk cId="2706184370" sldId="359"/>
        </pc:sldMkLst>
        <pc:spChg chg="mod">
          <ac:chgData name="Sepideh Modgham" userId="4115b3b6-c566-49ec-8cd3-2d7651a9555d" providerId="ADAL" clId="{BDF3E597-07AA-4E8C-8292-C9356A5D3CB6}" dt="2026-04-15T13:46:11.955" v="199" actId="113"/>
          <ac:spMkLst>
            <pc:docMk/>
            <pc:sldMk cId="2706184370" sldId="359"/>
            <ac:spMk id="2" creationId="{820E342A-2C06-143C-4DE5-81D4756B5121}"/>
          </ac:spMkLst>
        </pc:spChg>
        <pc:spChg chg="mod">
          <ac:chgData name="Sepideh Modgham" userId="4115b3b6-c566-49ec-8cd3-2d7651a9555d" providerId="ADAL" clId="{BDF3E597-07AA-4E8C-8292-C9356A5D3CB6}" dt="2026-04-13T10:50:46.954" v="106" actId="20577"/>
          <ac:spMkLst>
            <pc:docMk/>
            <pc:sldMk cId="2706184370" sldId="359"/>
            <ac:spMk id="6" creationId="{E78B55FC-F315-C767-8FBE-A195A525649C}"/>
          </ac:spMkLst>
        </pc:spChg>
        <pc:picChg chg="mod">
          <ac:chgData name="Sepideh Modgham" userId="4115b3b6-c566-49ec-8cd3-2d7651a9555d" providerId="ADAL" clId="{BDF3E597-07AA-4E8C-8292-C9356A5D3CB6}" dt="2026-04-13T11:11:26.855" v="197" actId="1076"/>
          <ac:picMkLst>
            <pc:docMk/>
            <pc:sldMk cId="2706184370" sldId="359"/>
            <ac:picMk id="15" creationId="{BBEB309D-636A-4E77-9201-664215C2B695}"/>
          </ac:picMkLst>
        </pc:picChg>
      </pc:sldChg>
      <pc:sldChg chg="addSp delSp modSp add mod">
        <pc:chgData name="Sepideh Modgham" userId="4115b3b6-c566-49ec-8cd3-2d7651a9555d" providerId="ADAL" clId="{BDF3E597-07AA-4E8C-8292-C9356A5D3CB6}" dt="2026-04-15T13:47:42.788" v="205" actId="255"/>
        <pc:sldMkLst>
          <pc:docMk/>
          <pc:sldMk cId="366516110" sldId="361"/>
        </pc:sldMkLst>
        <pc:spChg chg="mod">
          <ac:chgData name="Sepideh Modgham" userId="4115b3b6-c566-49ec-8cd3-2d7651a9555d" providerId="ADAL" clId="{BDF3E597-07AA-4E8C-8292-C9356A5D3CB6}" dt="2026-04-13T10:50:39.706" v="104" actId="20577"/>
          <ac:spMkLst>
            <pc:docMk/>
            <pc:sldMk cId="366516110" sldId="361"/>
            <ac:spMk id="6" creationId="{BC2D843D-E777-AB20-EFE4-80C97B2EF581}"/>
          </ac:spMkLst>
        </pc:spChg>
        <pc:graphicFrameChg chg="add mod">
          <ac:chgData name="Sepideh Modgham" userId="4115b3b6-c566-49ec-8cd3-2d7651a9555d" providerId="ADAL" clId="{BDF3E597-07AA-4E8C-8292-C9356A5D3CB6}" dt="2026-04-15T13:47:42.788" v="205" actId="255"/>
          <ac:graphicFrameMkLst>
            <pc:docMk/>
            <pc:sldMk cId="366516110" sldId="361"/>
            <ac:graphicFrameMk id="2" creationId="{BB9D978E-B7C5-3C5D-A127-A0C11A7D414C}"/>
          </ac:graphicFrameMkLst>
        </pc:graphicFrameChg>
      </pc:sldChg>
      <pc:sldChg chg="addSp delSp modSp add mod">
        <pc:chgData name="Sepideh Modgham" userId="4115b3b6-c566-49ec-8cd3-2d7651a9555d" providerId="ADAL" clId="{BDF3E597-07AA-4E8C-8292-C9356A5D3CB6}" dt="2026-04-15T13:48:53.358" v="208" actId="1076"/>
        <pc:sldMkLst>
          <pc:docMk/>
          <pc:sldMk cId="2045495650" sldId="362"/>
        </pc:sldMkLst>
        <pc:spChg chg="add mod">
          <ac:chgData name="Sepideh Modgham" userId="4115b3b6-c566-49ec-8cd3-2d7651a9555d" providerId="ADAL" clId="{BDF3E597-07AA-4E8C-8292-C9356A5D3CB6}" dt="2026-04-15T13:46:47.006" v="200" actId="2711"/>
          <ac:spMkLst>
            <pc:docMk/>
            <pc:sldMk cId="2045495650" sldId="362"/>
            <ac:spMk id="4" creationId="{9A4EF29A-9461-AC64-1C10-1A4EF09F5ED8}"/>
          </ac:spMkLst>
        </pc:spChg>
        <pc:picChg chg="add mod">
          <ac:chgData name="Sepideh Modgham" userId="4115b3b6-c566-49ec-8cd3-2d7651a9555d" providerId="ADAL" clId="{BDF3E597-07AA-4E8C-8292-C9356A5D3CB6}" dt="2026-04-15T13:48:53.358" v="208" actId="1076"/>
          <ac:picMkLst>
            <pc:docMk/>
            <pc:sldMk cId="2045495650" sldId="362"/>
            <ac:picMk id="3" creationId="{4E268780-AA62-1DC5-EBA6-5276B0033612}"/>
          </ac:picMkLst>
        </pc:picChg>
      </pc:sldChg>
      <pc:sldMasterChg chg="setBg modSldLayout">
        <pc:chgData name="Sepideh Modgham" userId="4115b3b6-c566-49ec-8cd3-2d7651a9555d" providerId="ADAL" clId="{BDF3E597-07AA-4E8C-8292-C9356A5D3CB6}" dt="2026-04-13T10:48:12.624" v="53"/>
        <pc:sldMasterMkLst>
          <pc:docMk/>
          <pc:sldMasterMk cId="3037876781" sldId="2147483648"/>
        </pc:sldMasterMkLst>
        <pc:sldLayoutChg chg="setBg">
          <pc:chgData name="Sepideh Modgham" userId="4115b3b6-c566-49ec-8cd3-2d7651a9555d" providerId="ADAL" clId="{BDF3E597-07AA-4E8C-8292-C9356A5D3CB6}" dt="2026-04-13T10:48:12.624" v="53"/>
          <pc:sldLayoutMkLst>
            <pc:docMk/>
            <pc:sldMasterMk cId="3037876781" sldId="2147483648"/>
            <pc:sldLayoutMk cId="280949320" sldId="2147483649"/>
          </pc:sldLayoutMkLst>
        </pc:sldLayoutChg>
        <pc:sldLayoutChg chg="setBg">
          <pc:chgData name="Sepideh Modgham" userId="4115b3b6-c566-49ec-8cd3-2d7651a9555d" providerId="ADAL" clId="{BDF3E597-07AA-4E8C-8292-C9356A5D3CB6}" dt="2026-04-13T10:48:12.624" v="53"/>
          <pc:sldLayoutMkLst>
            <pc:docMk/>
            <pc:sldMasterMk cId="3037876781" sldId="2147483648"/>
            <pc:sldLayoutMk cId="3146240765" sldId="2147483650"/>
          </pc:sldLayoutMkLst>
        </pc:sldLayoutChg>
        <pc:sldLayoutChg chg="setBg">
          <pc:chgData name="Sepideh Modgham" userId="4115b3b6-c566-49ec-8cd3-2d7651a9555d" providerId="ADAL" clId="{BDF3E597-07AA-4E8C-8292-C9356A5D3CB6}" dt="2026-04-13T10:48:12.624" v="53"/>
          <pc:sldLayoutMkLst>
            <pc:docMk/>
            <pc:sldMasterMk cId="3037876781" sldId="2147483648"/>
            <pc:sldLayoutMk cId="1569637553" sldId="2147483651"/>
          </pc:sldLayoutMkLst>
        </pc:sldLayoutChg>
        <pc:sldLayoutChg chg="setBg">
          <pc:chgData name="Sepideh Modgham" userId="4115b3b6-c566-49ec-8cd3-2d7651a9555d" providerId="ADAL" clId="{BDF3E597-07AA-4E8C-8292-C9356A5D3CB6}" dt="2026-04-13T10:48:12.624" v="53"/>
          <pc:sldLayoutMkLst>
            <pc:docMk/>
            <pc:sldMasterMk cId="3037876781" sldId="2147483648"/>
            <pc:sldLayoutMk cId="204543003" sldId="2147483652"/>
          </pc:sldLayoutMkLst>
        </pc:sldLayoutChg>
        <pc:sldLayoutChg chg="setBg">
          <pc:chgData name="Sepideh Modgham" userId="4115b3b6-c566-49ec-8cd3-2d7651a9555d" providerId="ADAL" clId="{BDF3E597-07AA-4E8C-8292-C9356A5D3CB6}" dt="2026-04-13T10:48:12.624" v="53"/>
          <pc:sldLayoutMkLst>
            <pc:docMk/>
            <pc:sldMasterMk cId="3037876781" sldId="2147483648"/>
            <pc:sldLayoutMk cId="2482856884" sldId="2147483653"/>
          </pc:sldLayoutMkLst>
        </pc:sldLayoutChg>
        <pc:sldLayoutChg chg="setBg">
          <pc:chgData name="Sepideh Modgham" userId="4115b3b6-c566-49ec-8cd3-2d7651a9555d" providerId="ADAL" clId="{BDF3E597-07AA-4E8C-8292-C9356A5D3CB6}" dt="2026-04-13T10:48:12.624" v="53"/>
          <pc:sldLayoutMkLst>
            <pc:docMk/>
            <pc:sldMasterMk cId="3037876781" sldId="2147483648"/>
            <pc:sldLayoutMk cId="1108230945" sldId="2147483654"/>
          </pc:sldLayoutMkLst>
        </pc:sldLayoutChg>
        <pc:sldLayoutChg chg="setBg">
          <pc:chgData name="Sepideh Modgham" userId="4115b3b6-c566-49ec-8cd3-2d7651a9555d" providerId="ADAL" clId="{BDF3E597-07AA-4E8C-8292-C9356A5D3CB6}" dt="2026-04-13T10:48:12.624" v="53"/>
          <pc:sldLayoutMkLst>
            <pc:docMk/>
            <pc:sldMasterMk cId="3037876781" sldId="2147483648"/>
            <pc:sldLayoutMk cId="54998298" sldId="2147483655"/>
          </pc:sldLayoutMkLst>
        </pc:sldLayoutChg>
        <pc:sldLayoutChg chg="setBg">
          <pc:chgData name="Sepideh Modgham" userId="4115b3b6-c566-49ec-8cd3-2d7651a9555d" providerId="ADAL" clId="{BDF3E597-07AA-4E8C-8292-C9356A5D3CB6}" dt="2026-04-13T10:48:12.624" v="53"/>
          <pc:sldLayoutMkLst>
            <pc:docMk/>
            <pc:sldMasterMk cId="3037876781" sldId="2147483648"/>
            <pc:sldLayoutMk cId="3618878448" sldId="2147483656"/>
          </pc:sldLayoutMkLst>
        </pc:sldLayoutChg>
        <pc:sldLayoutChg chg="setBg">
          <pc:chgData name="Sepideh Modgham" userId="4115b3b6-c566-49ec-8cd3-2d7651a9555d" providerId="ADAL" clId="{BDF3E597-07AA-4E8C-8292-C9356A5D3CB6}" dt="2026-04-13T10:48:12.624" v="53"/>
          <pc:sldLayoutMkLst>
            <pc:docMk/>
            <pc:sldMasterMk cId="3037876781" sldId="2147483648"/>
            <pc:sldLayoutMk cId="235116493" sldId="2147483657"/>
          </pc:sldLayoutMkLst>
        </pc:sldLayoutChg>
        <pc:sldLayoutChg chg="setBg">
          <pc:chgData name="Sepideh Modgham" userId="4115b3b6-c566-49ec-8cd3-2d7651a9555d" providerId="ADAL" clId="{BDF3E597-07AA-4E8C-8292-C9356A5D3CB6}" dt="2026-04-13T10:48:12.624" v="53"/>
          <pc:sldLayoutMkLst>
            <pc:docMk/>
            <pc:sldMasterMk cId="3037876781" sldId="2147483648"/>
            <pc:sldLayoutMk cId="942354446" sldId="2147483658"/>
          </pc:sldLayoutMkLst>
        </pc:sldLayoutChg>
        <pc:sldLayoutChg chg="setBg">
          <pc:chgData name="Sepideh Modgham" userId="4115b3b6-c566-49ec-8cd3-2d7651a9555d" providerId="ADAL" clId="{BDF3E597-07AA-4E8C-8292-C9356A5D3CB6}" dt="2026-04-13T10:48:12.624" v="53"/>
          <pc:sldLayoutMkLst>
            <pc:docMk/>
            <pc:sldMasterMk cId="3037876781" sldId="2147483648"/>
            <pc:sldLayoutMk cId="1252228044" sldId="2147483659"/>
          </pc:sldLayoutMkLst>
        </pc:sldLayoutChg>
      </pc:sldMasterChg>
    </pc:docChg>
  </pc:docChgLst>
  <pc:docChgLst>
    <pc:chgData name="Maham Mansoor" userId="d1ce3c26e3f03c72" providerId="Windows Live" clId="Web-{0FCE486F-9B4B-A3DE-4265-A0B65B79DC27}"/>
    <pc:docChg chg="addSld delSld modSld">
      <pc:chgData name="Maham Mansoor" userId="d1ce3c26e3f03c72" providerId="Windows Live" clId="Web-{0FCE486F-9B4B-A3DE-4265-A0B65B79DC27}" dt="2026-03-19T06:52:17.158" v="303" actId="14100"/>
      <pc:docMkLst>
        <pc:docMk/>
      </pc:docMkLst>
      <pc:sldChg chg="modSp">
        <pc:chgData name="Maham Mansoor" userId="d1ce3c26e3f03c72" providerId="Windows Live" clId="Web-{0FCE486F-9B4B-A3DE-4265-A0B65B79DC27}" dt="2026-03-19T06:36:56.055" v="37" actId="20577"/>
        <pc:sldMkLst>
          <pc:docMk/>
          <pc:sldMk cId="4183809300" sldId="296"/>
        </pc:sldMkLst>
        <pc:spChg chg="mod">
          <ac:chgData name="Maham Mansoor" userId="d1ce3c26e3f03c72" providerId="Windows Live" clId="Web-{0FCE486F-9B4B-A3DE-4265-A0B65B79DC27}" dt="2026-03-19T06:36:56.055" v="37" actId="20577"/>
          <ac:spMkLst>
            <pc:docMk/>
            <pc:sldMk cId="4183809300" sldId="296"/>
            <ac:spMk id="3" creationId="{00000000-0000-0000-0000-000000000000}"/>
          </ac:spMkLst>
        </pc:spChg>
      </pc:sldChg>
      <pc:sldChg chg="modSp mod modShow">
        <pc:chgData name="Maham Mansoor" userId="d1ce3c26e3f03c72" providerId="Windows Live" clId="Web-{0FCE486F-9B4B-A3DE-4265-A0B65B79DC27}" dt="2026-03-19T06:41:11.056" v="117" actId="20577"/>
        <pc:sldMkLst>
          <pc:docMk/>
          <pc:sldMk cId="2081808624" sldId="348"/>
        </pc:sldMkLst>
        <pc:spChg chg="mod">
          <ac:chgData name="Maham Mansoor" userId="d1ce3c26e3f03c72" providerId="Windows Live" clId="Web-{0FCE486F-9B4B-A3DE-4265-A0B65B79DC27}" dt="2026-03-19T06:39:47.181" v="62" actId="20577"/>
          <ac:spMkLst>
            <pc:docMk/>
            <pc:sldMk cId="2081808624" sldId="348"/>
            <ac:spMk id="6" creationId="{00000000-0000-0000-0000-000000000000}"/>
          </ac:spMkLst>
        </pc:spChg>
      </pc:sldChg>
      <pc:sldChg chg="modSp">
        <pc:chgData name="Maham Mansoor" userId="d1ce3c26e3f03c72" providerId="Windows Live" clId="Web-{0FCE486F-9B4B-A3DE-4265-A0B65B79DC27}" dt="2026-03-19T06:45:50.866" v="179" actId="20577"/>
        <pc:sldMkLst>
          <pc:docMk/>
          <pc:sldMk cId="1127171900" sldId="350"/>
        </pc:sldMkLst>
      </pc:sldChg>
      <pc:sldChg chg="addSp delSp modSp add replId">
        <pc:chgData name="Maham Mansoor" userId="d1ce3c26e3f03c72" providerId="Windows Live" clId="Web-{0FCE486F-9B4B-A3DE-4265-A0B65B79DC27}" dt="2026-03-19T06:51:06.447" v="255"/>
        <pc:sldMkLst>
          <pc:docMk/>
          <pc:sldMk cId="1265049220" sldId="355"/>
        </pc:sldMkLst>
        <pc:spChg chg="mod">
          <ac:chgData name="Maham Mansoor" userId="d1ce3c26e3f03c72" providerId="Windows Live" clId="Web-{0FCE486F-9B4B-A3DE-4265-A0B65B79DC27}" dt="2026-03-19T06:49:41.337" v="251" actId="20577"/>
          <ac:spMkLst>
            <pc:docMk/>
            <pc:sldMk cId="1265049220" sldId="355"/>
            <ac:spMk id="2" creationId="{97F352B9-9026-0807-FCB5-1F60A831EB72}"/>
          </ac:spMkLst>
        </pc:spChg>
        <pc:spChg chg="mod">
          <ac:chgData name="Maham Mansoor" userId="d1ce3c26e3f03c72" providerId="Windows Live" clId="Web-{0FCE486F-9B4B-A3DE-4265-A0B65B79DC27}" dt="2026-03-19T06:48:15.196" v="232" actId="20577"/>
          <ac:spMkLst>
            <pc:docMk/>
            <pc:sldMk cId="1265049220" sldId="355"/>
            <ac:spMk id="6" creationId="{73879C80-25BB-6381-A1D4-61A9BBB47E88}"/>
          </ac:spMkLst>
        </pc:spChg>
      </pc:sldChg>
      <pc:sldChg chg="addSp delSp modSp add replId">
        <pc:chgData name="Maham Mansoor" userId="d1ce3c26e3f03c72" providerId="Windows Live" clId="Web-{0FCE486F-9B4B-A3DE-4265-A0B65B79DC27}" dt="2026-03-19T06:52:17.158" v="303" actId="14100"/>
        <pc:sldMkLst>
          <pc:docMk/>
          <pc:sldMk cId="3429978030" sldId="356"/>
        </pc:sldMkLst>
        <pc:spChg chg="mod">
          <ac:chgData name="Maham Mansoor" userId="d1ce3c26e3f03c72" providerId="Windows Live" clId="Web-{0FCE486F-9B4B-A3DE-4265-A0B65B79DC27}" dt="2026-03-19T06:51:23.245" v="278" actId="20577"/>
          <ac:spMkLst>
            <pc:docMk/>
            <pc:sldMk cId="3429978030" sldId="356"/>
            <ac:spMk id="6" creationId="{CF9719D6-0C63-864D-8920-BF8B0727EF9A}"/>
          </ac:spMkLst>
        </pc:spChg>
      </pc:sldChg>
    </pc:docChg>
  </pc:docChgLst>
  <pc:docChgLst>
    <pc:chgData name="Maham Mansoor" userId="d1ce3c26e3f03c72" providerId="Windows Live" clId="Web-{00648058-2540-57AD-CD8C-1D43F7933845}"/>
    <pc:docChg chg="addSld delSld modSld">
      <pc:chgData name="Maham Mansoor" userId="d1ce3c26e3f03c72" providerId="Windows Live" clId="Web-{00648058-2540-57AD-CD8C-1D43F7933845}" dt="2026-03-30T07:30:41.369" v="125"/>
      <pc:docMkLst>
        <pc:docMk/>
      </pc:docMkLst>
      <pc:sldChg chg="mod setBg">
        <pc:chgData name="Maham Mansoor" userId="d1ce3c26e3f03c72" providerId="Windows Live" clId="Web-{00648058-2540-57AD-CD8C-1D43F7933845}" dt="2026-03-30T07:13:19.287" v="38"/>
        <pc:sldMkLst>
          <pc:docMk/>
          <pc:sldMk cId="4183809300" sldId="296"/>
        </pc:sldMkLst>
      </pc:sldChg>
      <pc:sldChg chg="modSp">
        <pc:chgData name="Maham Mansoor" userId="d1ce3c26e3f03c72" providerId="Windows Live" clId="Web-{00648058-2540-57AD-CD8C-1D43F7933845}" dt="2026-03-30T07:03:18.889" v="1"/>
        <pc:sldMkLst>
          <pc:docMk/>
          <pc:sldMk cId="2081808624" sldId="348"/>
        </pc:sldMkLst>
        <pc:graphicFrameChg chg="modGraphic">
          <ac:chgData name="Maham Mansoor" userId="d1ce3c26e3f03c72" providerId="Windows Live" clId="Web-{00648058-2540-57AD-CD8C-1D43F7933845}" dt="2026-03-30T07:03:18.889" v="1"/>
          <ac:graphicFrameMkLst>
            <pc:docMk/>
            <pc:sldMk cId="2081808624" sldId="348"/>
            <ac:graphicFrameMk id="8" creationId="{B23540EB-CB07-CA8F-8C55-7D10376AA11C}"/>
          </ac:graphicFrameMkLst>
        </pc:graphicFrameChg>
      </pc:sldChg>
      <pc:sldChg chg="modSp">
        <pc:chgData name="Maham Mansoor" userId="d1ce3c26e3f03c72" providerId="Windows Live" clId="Web-{00648058-2540-57AD-CD8C-1D43F7933845}" dt="2026-03-30T07:30:41.369" v="125"/>
        <pc:sldMkLst>
          <pc:docMk/>
          <pc:sldMk cId="2942542629" sldId="357"/>
        </pc:sldMkLst>
        <pc:graphicFrameChg chg="mod modGraphic">
          <ac:chgData name="Maham Mansoor" userId="d1ce3c26e3f03c72" providerId="Windows Live" clId="Web-{00648058-2540-57AD-CD8C-1D43F7933845}" dt="2026-03-30T07:30:41.369" v="125"/>
          <ac:graphicFrameMkLst>
            <pc:docMk/>
            <pc:sldMk cId="2942542629" sldId="357"/>
            <ac:graphicFrameMk id="3" creationId="{7E4F5B72-947F-6FB5-F622-0E256B64229F}"/>
          </ac:graphicFrameMkLst>
        </pc:graphicFrameChg>
      </pc:sldChg>
      <pc:sldChg chg="addSp delSp modSp">
        <pc:chgData name="Maham Mansoor" userId="d1ce3c26e3f03c72" providerId="Windows Live" clId="Web-{00648058-2540-57AD-CD8C-1D43F7933845}" dt="2026-03-30T07:10:53.389" v="35"/>
        <pc:sldMkLst>
          <pc:docMk/>
          <pc:sldMk cId="2706184370" sldId="359"/>
        </pc:sldMkLst>
        <pc:spChg chg="mod ord">
          <ac:chgData name="Maham Mansoor" userId="d1ce3c26e3f03c72" providerId="Windows Live" clId="Web-{00648058-2540-57AD-CD8C-1D43F7933845}" dt="2026-03-30T07:07:08.064" v="15" actId="20577"/>
          <ac:spMkLst>
            <pc:docMk/>
            <pc:sldMk cId="2706184370" sldId="359"/>
            <ac:spMk id="2" creationId="{820E342A-2C06-143C-4DE5-81D4756B5121}"/>
          </ac:spMkLst>
        </pc:spChg>
        <pc:spChg chg="add mod">
          <ac:chgData name="Maham Mansoor" userId="d1ce3c26e3f03c72" providerId="Windows Live" clId="Web-{00648058-2540-57AD-CD8C-1D43F7933845}" dt="2026-03-30T07:06:41.970" v="6" actId="20577"/>
          <ac:spMkLst>
            <pc:docMk/>
            <pc:sldMk cId="2706184370" sldId="359"/>
            <ac:spMk id="6" creationId="{E78B55FC-F315-C767-8FBE-A195A525649C}"/>
          </ac:spMkLst>
        </pc:spChg>
        <pc:spChg chg="add">
          <ac:chgData name="Maham Mansoor" userId="d1ce3c26e3f03c72" providerId="Windows Live" clId="Web-{00648058-2540-57AD-CD8C-1D43F7933845}" dt="2026-03-30T07:06:08.064" v="3"/>
          <ac:spMkLst>
            <pc:docMk/>
            <pc:sldMk cId="2706184370" sldId="359"/>
            <ac:spMk id="19" creationId="{04812C46-200A-4DEB-A05E-3ED6C68C2387}"/>
          </ac:spMkLst>
        </pc:spChg>
        <pc:spChg chg="add">
          <ac:chgData name="Maham Mansoor" userId="d1ce3c26e3f03c72" providerId="Windows Live" clId="Web-{00648058-2540-57AD-CD8C-1D43F7933845}" dt="2026-03-30T07:06:08.064" v="3"/>
          <ac:spMkLst>
            <pc:docMk/>
            <pc:sldMk cId="2706184370" sldId="359"/>
            <ac:spMk id="21" creationId="{D1EA859B-E555-4109-94F3-6700E046E008}"/>
          </ac:spMkLst>
        </pc:spChg>
        <pc:picChg chg="add mod">
          <ac:chgData name="Maham Mansoor" userId="d1ce3c26e3f03c72" providerId="Windows Live" clId="Web-{00648058-2540-57AD-CD8C-1D43F7933845}" dt="2026-03-30T07:10:53.389" v="35"/>
          <ac:picMkLst>
            <pc:docMk/>
            <pc:sldMk cId="2706184370" sldId="359"/>
            <ac:picMk id="15" creationId="{BBEB309D-636A-4E77-9201-664215C2B695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image" Target="../media/image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svg"/><Relationship Id="rId1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image" Target="../media/image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svg"/><Relationship Id="rId1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C1B8D0-0EEA-4CA3-B72C-9A89DE339F32}" type="doc">
      <dgm:prSet loTypeId="urn:microsoft.com/office/officeart/2018/2/layout/IconLabelList" loCatId="icon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C932106-9106-4CD7-A699-490DD00514C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Define the term climate change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608CB1-C82B-49AF-8F78-38850892EA19}" type="parTrans" cxnId="{0C94F7D6-D219-4EDA-A3EF-D1ACC6A4110D}">
      <dgm:prSet/>
      <dgm:spPr/>
      <dgm:t>
        <a:bodyPr/>
        <a:lstStyle/>
        <a:p>
          <a:endParaRPr lang="en-US"/>
        </a:p>
      </dgm:t>
    </dgm:pt>
    <dgm:pt modelId="{18DB9ADC-227C-43A7-BB5A-9859BA20A7CE}" type="sibTrans" cxnId="{0C94F7D6-D219-4EDA-A3EF-D1ACC6A4110D}">
      <dgm:prSet/>
      <dgm:spPr/>
      <dgm:t>
        <a:bodyPr/>
        <a:lstStyle/>
        <a:p>
          <a:endParaRPr lang="en-US"/>
        </a:p>
      </dgm:t>
    </dgm:pt>
    <dgm:pt modelId="{B4B7A88F-FB42-46DC-B3B9-E0E1D6F011F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Describe orbital changes, sunspot activity and volcanic activity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23A389-A449-45FA-84D3-99D9457D1002}" type="parTrans" cxnId="{7E710AA8-983D-45FB-8220-3713AC0C2DCD}">
      <dgm:prSet/>
      <dgm:spPr/>
      <dgm:t>
        <a:bodyPr/>
        <a:lstStyle/>
        <a:p>
          <a:endParaRPr lang="en-US"/>
        </a:p>
      </dgm:t>
    </dgm:pt>
    <dgm:pt modelId="{48CB7778-C6ED-4BC2-B22F-ACAEF200F7D3}" type="sibTrans" cxnId="{7E710AA8-983D-45FB-8220-3713AC0C2DCD}">
      <dgm:prSet/>
      <dgm:spPr/>
      <dgm:t>
        <a:bodyPr/>
        <a:lstStyle/>
        <a:p>
          <a:endParaRPr lang="en-US"/>
        </a:p>
      </dgm:t>
    </dgm:pt>
    <dgm:pt modelId="{2300DB87-260E-4705-99EF-E9BCE1699A7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Explain how these natural factors contribute to climate change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94308E-BF91-4915-B597-25C68ACA4E1A}" type="parTrans" cxnId="{59C94A98-3355-482E-9633-E469FF24AA57}">
      <dgm:prSet/>
      <dgm:spPr/>
      <dgm:t>
        <a:bodyPr/>
        <a:lstStyle/>
        <a:p>
          <a:endParaRPr lang="en-US"/>
        </a:p>
      </dgm:t>
    </dgm:pt>
    <dgm:pt modelId="{30BA37B9-0F21-4462-A6AF-4C12EA92B0C6}" type="sibTrans" cxnId="{59C94A98-3355-482E-9633-E469FF24AA57}">
      <dgm:prSet/>
      <dgm:spPr/>
      <dgm:t>
        <a:bodyPr/>
        <a:lstStyle/>
        <a:p>
          <a:endParaRPr lang="en-US"/>
        </a:p>
      </dgm:t>
    </dgm:pt>
    <dgm:pt modelId="{88A709CC-728E-4A09-8D78-B4CE23A52EC1}" type="pres">
      <dgm:prSet presAssocID="{ACC1B8D0-0EEA-4CA3-B72C-9A89DE339F32}" presName="root" presStyleCnt="0">
        <dgm:presLayoutVars>
          <dgm:dir/>
          <dgm:resizeHandles val="exact"/>
        </dgm:presLayoutVars>
      </dgm:prSet>
      <dgm:spPr/>
    </dgm:pt>
    <dgm:pt modelId="{19C8D915-B41D-42E4-BFE9-D1E41140A629}" type="pres">
      <dgm:prSet presAssocID="{0C932106-9106-4CD7-A699-490DD00514C3}" presName="compNode" presStyleCnt="0"/>
      <dgm:spPr/>
    </dgm:pt>
    <dgm:pt modelId="{0DF74FBF-720D-4CDA-BD79-BFB61822AF1F}" type="pres">
      <dgm:prSet presAssocID="{0C932106-9106-4CD7-A699-490DD00514C3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E8D43A79-FB73-490A-BCCD-E23B4439CC49}" type="pres">
      <dgm:prSet presAssocID="{0C932106-9106-4CD7-A699-490DD00514C3}" presName="spaceRect" presStyleCnt="0"/>
      <dgm:spPr/>
    </dgm:pt>
    <dgm:pt modelId="{03E394DC-CDEC-405E-BCD1-91A017A7834D}" type="pres">
      <dgm:prSet presAssocID="{0C932106-9106-4CD7-A699-490DD00514C3}" presName="textRect" presStyleLbl="revTx" presStyleIdx="0" presStyleCnt="3">
        <dgm:presLayoutVars>
          <dgm:chMax val="1"/>
          <dgm:chPref val="1"/>
        </dgm:presLayoutVars>
      </dgm:prSet>
      <dgm:spPr/>
    </dgm:pt>
    <dgm:pt modelId="{2F365A62-179A-4B2D-B18C-840C9457C53C}" type="pres">
      <dgm:prSet presAssocID="{18DB9ADC-227C-43A7-BB5A-9859BA20A7CE}" presName="sibTrans" presStyleCnt="0"/>
      <dgm:spPr/>
    </dgm:pt>
    <dgm:pt modelId="{6AE58358-48CE-4980-86AC-0183E25D6B82}" type="pres">
      <dgm:prSet presAssocID="{B4B7A88F-FB42-46DC-B3B9-E0E1D6F011F4}" presName="compNode" presStyleCnt="0"/>
      <dgm:spPr/>
    </dgm:pt>
    <dgm:pt modelId="{96F610D3-A9DE-423C-B31E-1060F11534C9}" type="pres">
      <dgm:prSet presAssocID="{B4B7A88F-FB42-46DC-B3B9-E0E1D6F011F4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nyon scene"/>
        </a:ext>
      </dgm:extLst>
    </dgm:pt>
    <dgm:pt modelId="{DDEF4A0D-2B03-4E75-A7C7-E4E96E476294}" type="pres">
      <dgm:prSet presAssocID="{B4B7A88F-FB42-46DC-B3B9-E0E1D6F011F4}" presName="spaceRect" presStyleCnt="0"/>
      <dgm:spPr/>
    </dgm:pt>
    <dgm:pt modelId="{D5DDC19A-D6DB-45B5-B8CB-F27E0178F41D}" type="pres">
      <dgm:prSet presAssocID="{B4B7A88F-FB42-46DC-B3B9-E0E1D6F011F4}" presName="textRect" presStyleLbl="revTx" presStyleIdx="1" presStyleCnt="3">
        <dgm:presLayoutVars>
          <dgm:chMax val="1"/>
          <dgm:chPref val="1"/>
        </dgm:presLayoutVars>
      </dgm:prSet>
      <dgm:spPr/>
    </dgm:pt>
    <dgm:pt modelId="{9DEAE003-7A6A-42F6-9E7A-7986A9FB87D1}" type="pres">
      <dgm:prSet presAssocID="{48CB7778-C6ED-4BC2-B22F-ACAEF200F7D3}" presName="sibTrans" presStyleCnt="0"/>
      <dgm:spPr/>
    </dgm:pt>
    <dgm:pt modelId="{E9D12D47-A0A9-423C-B0FC-A64B7449EFE4}" type="pres">
      <dgm:prSet presAssocID="{2300DB87-260E-4705-99EF-E9BCE1699A7D}" presName="compNode" presStyleCnt="0"/>
      <dgm:spPr/>
    </dgm:pt>
    <dgm:pt modelId="{752E877C-333A-4FE7-9992-5900641E4702}" type="pres">
      <dgm:prSet presAssocID="{2300DB87-260E-4705-99EF-E9BCE1699A7D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A793E9C9-9F10-4F90-B392-C77F92DB065D}" type="pres">
      <dgm:prSet presAssocID="{2300DB87-260E-4705-99EF-E9BCE1699A7D}" presName="spaceRect" presStyleCnt="0"/>
      <dgm:spPr/>
    </dgm:pt>
    <dgm:pt modelId="{9492C2FD-FEBD-4394-8FB1-D7331E9F8231}" type="pres">
      <dgm:prSet presAssocID="{2300DB87-260E-4705-99EF-E9BCE1699A7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9A7B044-0C5D-4E00-A052-6A41D3994DE7}" type="presOf" srcId="{0C932106-9106-4CD7-A699-490DD00514C3}" destId="{03E394DC-CDEC-405E-BCD1-91A017A7834D}" srcOrd="0" destOrd="0" presId="urn:microsoft.com/office/officeart/2018/2/layout/IconLabelList"/>
    <dgm:cxn modelId="{4C86B76C-9F39-4373-8D68-20FA6383C9D4}" type="presOf" srcId="{ACC1B8D0-0EEA-4CA3-B72C-9A89DE339F32}" destId="{88A709CC-728E-4A09-8D78-B4CE23A52EC1}" srcOrd="0" destOrd="0" presId="urn:microsoft.com/office/officeart/2018/2/layout/IconLabelList"/>
    <dgm:cxn modelId="{59C94A98-3355-482E-9633-E469FF24AA57}" srcId="{ACC1B8D0-0EEA-4CA3-B72C-9A89DE339F32}" destId="{2300DB87-260E-4705-99EF-E9BCE1699A7D}" srcOrd="2" destOrd="0" parTransId="{F994308E-BF91-4915-B597-25C68ACA4E1A}" sibTransId="{30BA37B9-0F21-4462-A6AF-4C12EA92B0C6}"/>
    <dgm:cxn modelId="{76D6E2A6-BD31-490E-9E39-BAC4F5248BB0}" type="presOf" srcId="{2300DB87-260E-4705-99EF-E9BCE1699A7D}" destId="{9492C2FD-FEBD-4394-8FB1-D7331E9F8231}" srcOrd="0" destOrd="0" presId="urn:microsoft.com/office/officeart/2018/2/layout/IconLabelList"/>
    <dgm:cxn modelId="{7E710AA8-983D-45FB-8220-3713AC0C2DCD}" srcId="{ACC1B8D0-0EEA-4CA3-B72C-9A89DE339F32}" destId="{B4B7A88F-FB42-46DC-B3B9-E0E1D6F011F4}" srcOrd="1" destOrd="0" parTransId="{6923A389-A449-45FA-84D3-99D9457D1002}" sibTransId="{48CB7778-C6ED-4BC2-B22F-ACAEF200F7D3}"/>
    <dgm:cxn modelId="{0C94F7D6-D219-4EDA-A3EF-D1ACC6A4110D}" srcId="{ACC1B8D0-0EEA-4CA3-B72C-9A89DE339F32}" destId="{0C932106-9106-4CD7-A699-490DD00514C3}" srcOrd="0" destOrd="0" parTransId="{6B608CB1-C82B-49AF-8F78-38850892EA19}" sibTransId="{18DB9ADC-227C-43A7-BB5A-9859BA20A7CE}"/>
    <dgm:cxn modelId="{82BB96FE-9B9E-4B92-A7AA-62D7544D051A}" type="presOf" srcId="{B4B7A88F-FB42-46DC-B3B9-E0E1D6F011F4}" destId="{D5DDC19A-D6DB-45B5-B8CB-F27E0178F41D}" srcOrd="0" destOrd="0" presId="urn:microsoft.com/office/officeart/2018/2/layout/IconLabelList"/>
    <dgm:cxn modelId="{EE26E284-5280-4717-A6AF-0242B82D0017}" type="presParOf" srcId="{88A709CC-728E-4A09-8D78-B4CE23A52EC1}" destId="{19C8D915-B41D-42E4-BFE9-D1E41140A629}" srcOrd="0" destOrd="0" presId="urn:microsoft.com/office/officeart/2018/2/layout/IconLabelList"/>
    <dgm:cxn modelId="{171AAFF9-06CB-491B-8A79-976D506AFB8A}" type="presParOf" srcId="{19C8D915-B41D-42E4-BFE9-D1E41140A629}" destId="{0DF74FBF-720D-4CDA-BD79-BFB61822AF1F}" srcOrd="0" destOrd="0" presId="urn:microsoft.com/office/officeart/2018/2/layout/IconLabelList"/>
    <dgm:cxn modelId="{78CC3AC0-D34D-406A-A548-C74131D727E6}" type="presParOf" srcId="{19C8D915-B41D-42E4-BFE9-D1E41140A629}" destId="{E8D43A79-FB73-490A-BCCD-E23B4439CC49}" srcOrd="1" destOrd="0" presId="urn:microsoft.com/office/officeart/2018/2/layout/IconLabelList"/>
    <dgm:cxn modelId="{D5D2A91C-9959-4CF2-9A0E-7263E81F37B5}" type="presParOf" srcId="{19C8D915-B41D-42E4-BFE9-D1E41140A629}" destId="{03E394DC-CDEC-405E-BCD1-91A017A7834D}" srcOrd="2" destOrd="0" presId="urn:microsoft.com/office/officeart/2018/2/layout/IconLabelList"/>
    <dgm:cxn modelId="{D1CC993A-8611-4FBA-A95C-59916BB12591}" type="presParOf" srcId="{88A709CC-728E-4A09-8D78-B4CE23A52EC1}" destId="{2F365A62-179A-4B2D-B18C-840C9457C53C}" srcOrd="1" destOrd="0" presId="urn:microsoft.com/office/officeart/2018/2/layout/IconLabelList"/>
    <dgm:cxn modelId="{5D1A81B8-33BB-4CA5-81EF-FF55DC21D75A}" type="presParOf" srcId="{88A709CC-728E-4A09-8D78-B4CE23A52EC1}" destId="{6AE58358-48CE-4980-86AC-0183E25D6B82}" srcOrd="2" destOrd="0" presId="urn:microsoft.com/office/officeart/2018/2/layout/IconLabelList"/>
    <dgm:cxn modelId="{160A366A-EA1E-4274-B176-085004D8A11D}" type="presParOf" srcId="{6AE58358-48CE-4980-86AC-0183E25D6B82}" destId="{96F610D3-A9DE-423C-B31E-1060F11534C9}" srcOrd="0" destOrd="0" presId="urn:microsoft.com/office/officeart/2018/2/layout/IconLabelList"/>
    <dgm:cxn modelId="{11C68D18-B484-4E69-B7FD-C82EACD60FE5}" type="presParOf" srcId="{6AE58358-48CE-4980-86AC-0183E25D6B82}" destId="{DDEF4A0D-2B03-4E75-A7C7-E4E96E476294}" srcOrd="1" destOrd="0" presId="urn:microsoft.com/office/officeart/2018/2/layout/IconLabelList"/>
    <dgm:cxn modelId="{A6499915-309F-4639-8B44-91C67B601621}" type="presParOf" srcId="{6AE58358-48CE-4980-86AC-0183E25D6B82}" destId="{D5DDC19A-D6DB-45B5-B8CB-F27E0178F41D}" srcOrd="2" destOrd="0" presId="urn:microsoft.com/office/officeart/2018/2/layout/IconLabelList"/>
    <dgm:cxn modelId="{9D885447-A013-4653-89D0-7B8DA8CDBE12}" type="presParOf" srcId="{88A709CC-728E-4A09-8D78-B4CE23A52EC1}" destId="{9DEAE003-7A6A-42F6-9E7A-7986A9FB87D1}" srcOrd="3" destOrd="0" presId="urn:microsoft.com/office/officeart/2018/2/layout/IconLabelList"/>
    <dgm:cxn modelId="{E6FC8F57-4D11-4AB6-9299-10CC08E936B5}" type="presParOf" srcId="{88A709CC-728E-4A09-8D78-B4CE23A52EC1}" destId="{E9D12D47-A0A9-423C-B0FC-A64B7449EFE4}" srcOrd="4" destOrd="0" presId="urn:microsoft.com/office/officeart/2018/2/layout/IconLabelList"/>
    <dgm:cxn modelId="{3AA743DD-A719-4AD6-BE4B-0B7AF42D67F2}" type="presParOf" srcId="{E9D12D47-A0A9-423C-B0FC-A64B7449EFE4}" destId="{752E877C-333A-4FE7-9992-5900641E4702}" srcOrd="0" destOrd="0" presId="urn:microsoft.com/office/officeart/2018/2/layout/IconLabelList"/>
    <dgm:cxn modelId="{66C8D5DF-E0BF-4C97-891D-A12789494BF7}" type="presParOf" srcId="{E9D12D47-A0A9-423C-B0FC-A64B7449EFE4}" destId="{A793E9C9-9F10-4F90-B392-C77F92DB065D}" srcOrd="1" destOrd="0" presId="urn:microsoft.com/office/officeart/2018/2/layout/IconLabelList"/>
    <dgm:cxn modelId="{775F14CC-A091-4081-988D-53239A8FDBEF}" type="presParOf" srcId="{E9D12D47-A0A9-423C-B0FC-A64B7449EFE4}" destId="{9492C2FD-FEBD-4394-8FB1-D7331E9F823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3A7E49-F414-4D67-A225-D2F1EDEEA80E}" type="doc">
      <dgm:prSet loTypeId="urn:microsoft.com/office/officeart/2005/8/layout/hierarchy1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B0F45847-8CDE-422E-9AFA-FDCB35A9F353}">
      <dgm:prSet/>
      <dgm:spPr>
        <a:solidFill>
          <a:srgbClr val="D74120">
            <a:alpha val="90000"/>
          </a:srgbClr>
        </a:solidFill>
        <a:ln>
          <a:solidFill>
            <a:srgbClr val="D74120"/>
          </a:solidFill>
        </a:ln>
      </dgm:spPr>
      <dgm:t>
        <a:bodyPr/>
        <a:lstStyle/>
        <a:p>
          <a:r>
            <a: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What are the differences between weather and climate? Make a list of at least 3.</a:t>
          </a:r>
          <a:endParaRPr lang="en-US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7516BA-2C72-4414-BA29-375890BCDA03}" type="parTrans" cxnId="{03D958C5-64F9-4220-9FF5-2D8A0E0CEBB7}">
      <dgm:prSet/>
      <dgm:spPr/>
      <dgm:t>
        <a:bodyPr/>
        <a:lstStyle/>
        <a:p>
          <a:endParaRPr lang="en-US"/>
        </a:p>
      </dgm:t>
    </dgm:pt>
    <dgm:pt modelId="{EEBE78DD-AD94-436C-97B3-69A63338EEC9}" type="sibTrans" cxnId="{03D958C5-64F9-4220-9FF5-2D8A0E0CEBB7}">
      <dgm:prSet/>
      <dgm:spPr/>
      <dgm:t>
        <a:bodyPr/>
        <a:lstStyle/>
        <a:p>
          <a:endParaRPr lang="en-US"/>
        </a:p>
      </dgm:t>
    </dgm:pt>
    <dgm:pt modelId="{2FC5FE80-B6FD-42E1-9BFE-D8306080B906}">
      <dgm:prSet/>
      <dgm:spPr>
        <a:solidFill>
          <a:srgbClr val="D74120">
            <a:alpha val="90000"/>
          </a:srgbClr>
        </a:solidFill>
        <a:ln>
          <a:solidFill>
            <a:srgbClr val="D74120"/>
          </a:solidFill>
        </a:ln>
      </dgm:spPr>
      <dgm:t>
        <a:bodyPr/>
        <a:lstStyle/>
        <a:p>
          <a:r>
            <a: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Recall 3 factors that influence the climate. </a:t>
          </a:r>
          <a:endParaRPr lang="en-US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AAA55D-9EEF-4EB4-B7BC-EF44A7E7BC8E}" type="parTrans" cxnId="{ACDE0AEE-F2BB-4735-A661-2C8A84B88DD1}">
      <dgm:prSet/>
      <dgm:spPr/>
      <dgm:t>
        <a:bodyPr/>
        <a:lstStyle/>
        <a:p>
          <a:endParaRPr lang="en-US"/>
        </a:p>
      </dgm:t>
    </dgm:pt>
    <dgm:pt modelId="{420A77CB-B8CD-4402-A5D7-17B7E157EE79}" type="sibTrans" cxnId="{ACDE0AEE-F2BB-4735-A661-2C8A84B88DD1}">
      <dgm:prSet/>
      <dgm:spPr/>
      <dgm:t>
        <a:bodyPr/>
        <a:lstStyle/>
        <a:p>
          <a:endParaRPr lang="en-US"/>
        </a:p>
      </dgm:t>
    </dgm:pt>
    <dgm:pt modelId="{FE81D71F-35E7-4975-9814-3BAEC71D6CE0}" type="pres">
      <dgm:prSet presAssocID="{1B3A7E49-F414-4D67-A225-D2F1EDEEA80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F881895-8870-45F3-9C8E-EDCAAB7FC7B1}" type="pres">
      <dgm:prSet presAssocID="{B0F45847-8CDE-422E-9AFA-FDCB35A9F353}" presName="hierRoot1" presStyleCnt="0"/>
      <dgm:spPr/>
    </dgm:pt>
    <dgm:pt modelId="{D249D27C-B628-43AE-9BC8-27812F22492E}" type="pres">
      <dgm:prSet presAssocID="{B0F45847-8CDE-422E-9AFA-FDCB35A9F353}" presName="composite" presStyleCnt="0"/>
      <dgm:spPr/>
    </dgm:pt>
    <dgm:pt modelId="{A218B0F0-5AAB-4C06-A024-0D74C820CE39}" type="pres">
      <dgm:prSet presAssocID="{B0F45847-8CDE-422E-9AFA-FDCB35A9F353}" presName="background" presStyleLbl="node0" presStyleIdx="0" presStyleCnt="2"/>
      <dgm:spPr>
        <a:ln>
          <a:solidFill>
            <a:srgbClr val="D74120"/>
          </a:solidFill>
        </a:ln>
      </dgm:spPr>
    </dgm:pt>
    <dgm:pt modelId="{E8941F19-0E7F-4E88-B402-923B95F333E2}" type="pres">
      <dgm:prSet presAssocID="{B0F45847-8CDE-422E-9AFA-FDCB35A9F353}" presName="text" presStyleLbl="fgAcc0" presStyleIdx="0" presStyleCnt="2">
        <dgm:presLayoutVars>
          <dgm:chPref val="3"/>
        </dgm:presLayoutVars>
      </dgm:prSet>
      <dgm:spPr/>
    </dgm:pt>
    <dgm:pt modelId="{6C86A42F-35E7-4EFE-98AF-B202E4C7A1A5}" type="pres">
      <dgm:prSet presAssocID="{B0F45847-8CDE-422E-9AFA-FDCB35A9F353}" presName="hierChild2" presStyleCnt="0"/>
      <dgm:spPr/>
    </dgm:pt>
    <dgm:pt modelId="{ABEEFF7F-F2EF-45C9-98AB-72E533C60AA5}" type="pres">
      <dgm:prSet presAssocID="{2FC5FE80-B6FD-42E1-9BFE-D8306080B906}" presName="hierRoot1" presStyleCnt="0"/>
      <dgm:spPr/>
    </dgm:pt>
    <dgm:pt modelId="{BD532390-99C7-4E05-A676-2D0F37B66C33}" type="pres">
      <dgm:prSet presAssocID="{2FC5FE80-B6FD-42E1-9BFE-D8306080B906}" presName="composite" presStyleCnt="0"/>
      <dgm:spPr/>
    </dgm:pt>
    <dgm:pt modelId="{CEC71F6B-0851-4E0A-AA8C-EA2016D66F06}" type="pres">
      <dgm:prSet presAssocID="{2FC5FE80-B6FD-42E1-9BFE-D8306080B906}" presName="background" presStyleLbl="node0" presStyleIdx="1" presStyleCnt="2"/>
      <dgm:spPr>
        <a:ln>
          <a:solidFill>
            <a:srgbClr val="D74120"/>
          </a:solidFill>
        </a:ln>
      </dgm:spPr>
    </dgm:pt>
    <dgm:pt modelId="{7223CCCC-135F-425F-8937-A37AEE1B7C0B}" type="pres">
      <dgm:prSet presAssocID="{2FC5FE80-B6FD-42E1-9BFE-D8306080B906}" presName="text" presStyleLbl="fgAcc0" presStyleIdx="1" presStyleCnt="2">
        <dgm:presLayoutVars>
          <dgm:chPref val="3"/>
        </dgm:presLayoutVars>
      </dgm:prSet>
      <dgm:spPr/>
    </dgm:pt>
    <dgm:pt modelId="{77D532B1-A237-4D66-A562-29830E744B28}" type="pres">
      <dgm:prSet presAssocID="{2FC5FE80-B6FD-42E1-9BFE-D8306080B906}" presName="hierChild2" presStyleCnt="0"/>
      <dgm:spPr/>
    </dgm:pt>
  </dgm:ptLst>
  <dgm:cxnLst>
    <dgm:cxn modelId="{F0301429-7F31-4990-A0B7-9AFB5D80F898}" type="presOf" srcId="{2FC5FE80-B6FD-42E1-9BFE-D8306080B906}" destId="{7223CCCC-135F-425F-8937-A37AEE1B7C0B}" srcOrd="0" destOrd="0" presId="urn:microsoft.com/office/officeart/2005/8/layout/hierarchy1"/>
    <dgm:cxn modelId="{38F79A5D-6208-4D3C-8149-0DCCC5B1361C}" type="presOf" srcId="{B0F45847-8CDE-422E-9AFA-FDCB35A9F353}" destId="{E8941F19-0E7F-4E88-B402-923B95F333E2}" srcOrd="0" destOrd="0" presId="urn:microsoft.com/office/officeart/2005/8/layout/hierarchy1"/>
    <dgm:cxn modelId="{03D958C5-64F9-4220-9FF5-2D8A0E0CEBB7}" srcId="{1B3A7E49-F414-4D67-A225-D2F1EDEEA80E}" destId="{B0F45847-8CDE-422E-9AFA-FDCB35A9F353}" srcOrd="0" destOrd="0" parTransId="{337516BA-2C72-4414-BA29-375890BCDA03}" sibTransId="{EEBE78DD-AD94-436C-97B3-69A63338EEC9}"/>
    <dgm:cxn modelId="{CCFF0EE8-7AF2-4CFC-9A73-2A827265EEEF}" type="presOf" srcId="{1B3A7E49-F414-4D67-A225-D2F1EDEEA80E}" destId="{FE81D71F-35E7-4975-9814-3BAEC71D6CE0}" srcOrd="0" destOrd="0" presId="urn:microsoft.com/office/officeart/2005/8/layout/hierarchy1"/>
    <dgm:cxn modelId="{ACDE0AEE-F2BB-4735-A661-2C8A84B88DD1}" srcId="{1B3A7E49-F414-4D67-A225-D2F1EDEEA80E}" destId="{2FC5FE80-B6FD-42E1-9BFE-D8306080B906}" srcOrd="1" destOrd="0" parTransId="{6DAAA55D-9EEF-4EB4-B7BC-EF44A7E7BC8E}" sibTransId="{420A77CB-B8CD-4402-A5D7-17B7E157EE79}"/>
    <dgm:cxn modelId="{1ABC1C5E-761C-46DD-9652-CAD4B85FC474}" type="presParOf" srcId="{FE81D71F-35E7-4975-9814-3BAEC71D6CE0}" destId="{FF881895-8870-45F3-9C8E-EDCAAB7FC7B1}" srcOrd="0" destOrd="0" presId="urn:microsoft.com/office/officeart/2005/8/layout/hierarchy1"/>
    <dgm:cxn modelId="{F4A503A4-65C6-48A0-AC3C-77F167CFD508}" type="presParOf" srcId="{FF881895-8870-45F3-9C8E-EDCAAB7FC7B1}" destId="{D249D27C-B628-43AE-9BC8-27812F22492E}" srcOrd="0" destOrd="0" presId="urn:microsoft.com/office/officeart/2005/8/layout/hierarchy1"/>
    <dgm:cxn modelId="{D38B6F2C-DA59-47EA-A82F-374C42B4A78A}" type="presParOf" srcId="{D249D27C-B628-43AE-9BC8-27812F22492E}" destId="{A218B0F0-5AAB-4C06-A024-0D74C820CE39}" srcOrd="0" destOrd="0" presId="urn:microsoft.com/office/officeart/2005/8/layout/hierarchy1"/>
    <dgm:cxn modelId="{D7FDD4E8-D5D0-42A8-94DD-159EA97A8762}" type="presParOf" srcId="{D249D27C-B628-43AE-9BC8-27812F22492E}" destId="{E8941F19-0E7F-4E88-B402-923B95F333E2}" srcOrd="1" destOrd="0" presId="urn:microsoft.com/office/officeart/2005/8/layout/hierarchy1"/>
    <dgm:cxn modelId="{75B53D2F-6A18-4EBD-9830-18E62EE84932}" type="presParOf" srcId="{FF881895-8870-45F3-9C8E-EDCAAB7FC7B1}" destId="{6C86A42F-35E7-4EFE-98AF-B202E4C7A1A5}" srcOrd="1" destOrd="0" presId="urn:microsoft.com/office/officeart/2005/8/layout/hierarchy1"/>
    <dgm:cxn modelId="{20311707-F025-475B-B23F-2447F5A400EC}" type="presParOf" srcId="{FE81D71F-35E7-4975-9814-3BAEC71D6CE0}" destId="{ABEEFF7F-F2EF-45C9-98AB-72E533C60AA5}" srcOrd="1" destOrd="0" presId="urn:microsoft.com/office/officeart/2005/8/layout/hierarchy1"/>
    <dgm:cxn modelId="{C7164693-CFFB-48EC-B07F-B4530B60E821}" type="presParOf" srcId="{ABEEFF7F-F2EF-45C9-98AB-72E533C60AA5}" destId="{BD532390-99C7-4E05-A676-2D0F37B66C33}" srcOrd="0" destOrd="0" presId="urn:microsoft.com/office/officeart/2005/8/layout/hierarchy1"/>
    <dgm:cxn modelId="{78393370-D24C-4FCE-9295-060DC2003333}" type="presParOf" srcId="{BD532390-99C7-4E05-A676-2D0F37B66C33}" destId="{CEC71F6B-0851-4E0A-AA8C-EA2016D66F06}" srcOrd="0" destOrd="0" presId="urn:microsoft.com/office/officeart/2005/8/layout/hierarchy1"/>
    <dgm:cxn modelId="{7504C981-8C9F-4E0C-B544-97AD847FCB05}" type="presParOf" srcId="{BD532390-99C7-4E05-A676-2D0F37B66C33}" destId="{7223CCCC-135F-425F-8937-A37AEE1B7C0B}" srcOrd="1" destOrd="0" presId="urn:microsoft.com/office/officeart/2005/8/layout/hierarchy1"/>
    <dgm:cxn modelId="{089BA4E4-036D-44F3-BCB2-42459FDBF326}" type="presParOf" srcId="{ABEEFF7F-F2EF-45C9-98AB-72E533C60AA5}" destId="{77D532B1-A237-4D66-A562-29830E744B2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9ADCDD-1514-4FDE-B057-049917D071CF}" type="doc">
      <dgm:prSet loTypeId="urn:microsoft.com/office/officeart/2018/2/layout/IconLabelList" loCatId="icon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A2C2140-CE18-48A3-B6C1-CDE3ABB93CE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latin typeface="Calibri Light" panose="020F0302020204030204"/>
            </a:rPr>
            <a:t>Orbital</a:t>
          </a:r>
          <a:r>
            <a:rPr lang="en-US" sz="3000" dirty="0"/>
            <a:t> variations</a:t>
          </a:r>
        </a:p>
      </dgm:t>
    </dgm:pt>
    <dgm:pt modelId="{AF4624AE-9CDF-4434-8EE6-6FFBE4EE1C66}" type="parTrans" cxnId="{639A2B5B-EAA3-4094-853C-4EDE15D6DFC0}">
      <dgm:prSet/>
      <dgm:spPr/>
      <dgm:t>
        <a:bodyPr/>
        <a:lstStyle/>
        <a:p>
          <a:endParaRPr lang="en-US"/>
        </a:p>
      </dgm:t>
    </dgm:pt>
    <dgm:pt modelId="{628AB413-7CB1-4609-9208-8CAE549F181A}" type="sibTrans" cxnId="{639A2B5B-EAA3-4094-853C-4EDE15D6DFC0}">
      <dgm:prSet/>
      <dgm:spPr/>
      <dgm:t>
        <a:bodyPr/>
        <a:lstStyle/>
        <a:p>
          <a:endParaRPr lang="en-US"/>
        </a:p>
      </dgm:t>
    </dgm:pt>
    <dgm:pt modelId="{0D24E3E8-D8C2-450B-BB26-A34ACEEEBC1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Sunspots</a:t>
          </a:r>
        </a:p>
      </dgm:t>
    </dgm:pt>
    <dgm:pt modelId="{332538E3-7EDE-4A63-A5EE-304DBC875142}" type="parTrans" cxnId="{EA457C24-BE84-48FE-9983-FB4CFA0B1CE8}">
      <dgm:prSet/>
      <dgm:spPr/>
      <dgm:t>
        <a:bodyPr/>
        <a:lstStyle/>
        <a:p>
          <a:endParaRPr lang="en-US"/>
        </a:p>
      </dgm:t>
    </dgm:pt>
    <dgm:pt modelId="{96D63848-F75B-4053-B773-574879D962D0}" type="sibTrans" cxnId="{EA457C24-BE84-48FE-9983-FB4CFA0B1CE8}">
      <dgm:prSet/>
      <dgm:spPr/>
      <dgm:t>
        <a:bodyPr/>
        <a:lstStyle/>
        <a:p>
          <a:endParaRPr lang="en-US"/>
        </a:p>
      </dgm:t>
    </dgm:pt>
    <dgm:pt modelId="{AE0C8132-1871-45FA-B443-382CD0D4FAB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Volcanic eruptions</a:t>
          </a:r>
        </a:p>
      </dgm:t>
    </dgm:pt>
    <dgm:pt modelId="{CD1E3440-347F-41F5-ABBB-E528EF8E9D3F}" type="parTrans" cxnId="{FF5AC159-382E-49B4-9500-F0F31B60F49B}">
      <dgm:prSet/>
      <dgm:spPr/>
      <dgm:t>
        <a:bodyPr/>
        <a:lstStyle/>
        <a:p>
          <a:endParaRPr lang="en-US"/>
        </a:p>
      </dgm:t>
    </dgm:pt>
    <dgm:pt modelId="{66A61956-CF20-4599-A7A9-5249E26AE627}" type="sibTrans" cxnId="{FF5AC159-382E-49B4-9500-F0F31B60F49B}">
      <dgm:prSet/>
      <dgm:spPr/>
      <dgm:t>
        <a:bodyPr/>
        <a:lstStyle/>
        <a:p>
          <a:endParaRPr lang="en-US"/>
        </a:p>
      </dgm:t>
    </dgm:pt>
    <dgm:pt modelId="{78DF0D80-0419-4EA0-8E85-D2684A6E0976}" type="pres">
      <dgm:prSet presAssocID="{E89ADCDD-1514-4FDE-B057-049917D071CF}" presName="root" presStyleCnt="0">
        <dgm:presLayoutVars>
          <dgm:dir/>
          <dgm:resizeHandles val="exact"/>
        </dgm:presLayoutVars>
      </dgm:prSet>
      <dgm:spPr/>
    </dgm:pt>
    <dgm:pt modelId="{B8A08F28-FCF3-4044-B95D-7D57DA2C0594}" type="pres">
      <dgm:prSet presAssocID="{8A2C2140-CE18-48A3-B6C1-CDE3ABB93CE5}" presName="compNode" presStyleCnt="0"/>
      <dgm:spPr/>
    </dgm:pt>
    <dgm:pt modelId="{6F78F3A7-741C-4731-A11A-AEC2B95B52CF}" type="pres">
      <dgm:prSet presAssocID="{8A2C2140-CE18-48A3-B6C1-CDE3ABB93CE5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lar system"/>
        </a:ext>
      </dgm:extLst>
    </dgm:pt>
    <dgm:pt modelId="{60F8232C-D97B-4C04-8A10-47ED970F15D3}" type="pres">
      <dgm:prSet presAssocID="{8A2C2140-CE18-48A3-B6C1-CDE3ABB93CE5}" presName="spaceRect" presStyleCnt="0"/>
      <dgm:spPr/>
    </dgm:pt>
    <dgm:pt modelId="{0FDB0058-380B-4469-A8D4-F9C7DF5CCD44}" type="pres">
      <dgm:prSet presAssocID="{8A2C2140-CE18-48A3-B6C1-CDE3ABB93CE5}" presName="textRect" presStyleLbl="revTx" presStyleIdx="0" presStyleCnt="3">
        <dgm:presLayoutVars>
          <dgm:chMax val="1"/>
          <dgm:chPref val="1"/>
        </dgm:presLayoutVars>
      </dgm:prSet>
      <dgm:spPr/>
    </dgm:pt>
    <dgm:pt modelId="{BF5FBDD2-1D49-4A1E-8121-BF30275FB5FA}" type="pres">
      <dgm:prSet presAssocID="{628AB413-7CB1-4609-9208-8CAE549F181A}" presName="sibTrans" presStyleCnt="0"/>
      <dgm:spPr/>
    </dgm:pt>
    <dgm:pt modelId="{5ED36A32-9E20-454B-8435-E5DBC92B2143}" type="pres">
      <dgm:prSet presAssocID="{0D24E3E8-D8C2-450B-BB26-A34ACEEEBC17}" presName="compNode" presStyleCnt="0"/>
      <dgm:spPr/>
    </dgm:pt>
    <dgm:pt modelId="{88A4AC7D-4449-443D-B3A8-6B573E5BC7DA}" type="pres">
      <dgm:prSet presAssocID="{0D24E3E8-D8C2-450B-BB26-A34ACEEEBC17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nyon scene"/>
        </a:ext>
      </dgm:extLst>
    </dgm:pt>
    <dgm:pt modelId="{3C74EA26-4FF9-4184-BE33-A6C061034DDD}" type="pres">
      <dgm:prSet presAssocID="{0D24E3E8-D8C2-450B-BB26-A34ACEEEBC17}" presName="spaceRect" presStyleCnt="0"/>
      <dgm:spPr/>
    </dgm:pt>
    <dgm:pt modelId="{B2124C66-A669-4DBE-97BD-D35EC02DB065}" type="pres">
      <dgm:prSet presAssocID="{0D24E3E8-D8C2-450B-BB26-A34ACEEEBC17}" presName="textRect" presStyleLbl="revTx" presStyleIdx="1" presStyleCnt="3">
        <dgm:presLayoutVars>
          <dgm:chMax val="1"/>
          <dgm:chPref val="1"/>
        </dgm:presLayoutVars>
      </dgm:prSet>
      <dgm:spPr/>
    </dgm:pt>
    <dgm:pt modelId="{8FD88548-08E3-4449-9BBC-51E74D27F0DC}" type="pres">
      <dgm:prSet presAssocID="{96D63848-F75B-4053-B773-574879D962D0}" presName="sibTrans" presStyleCnt="0"/>
      <dgm:spPr/>
    </dgm:pt>
    <dgm:pt modelId="{3EB96205-1B9F-4EF2-ACE2-F73D10DBA704}" type="pres">
      <dgm:prSet presAssocID="{AE0C8132-1871-45FA-B443-382CD0D4FABC}" presName="compNode" presStyleCnt="0"/>
      <dgm:spPr/>
    </dgm:pt>
    <dgm:pt modelId="{53043ED8-6795-4589-8089-385FD4AEFF04}" type="pres">
      <dgm:prSet presAssocID="{AE0C8132-1871-45FA-B443-382CD0D4FABC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untains"/>
        </a:ext>
      </dgm:extLst>
    </dgm:pt>
    <dgm:pt modelId="{80A6989D-62AA-42EF-A05B-F35FB835F468}" type="pres">
      <dgm:prSet presAssocID="{AE0C8132-1871-45FA-B443-382CD0D4FABC}" presName="spaceRect" presStyleCnt="0"/>
      <dgm:spPr/>
    </dgm:pt>
    <dgm:pt modelId="{21646CB2-7FA4-4878-99BA-5361E7A1C1F3}" type="pres">
      <dgm:prSet presAssocID="{AE0C8132-1871-45FA-B443-382CD0D4FAB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937F110-BA36-4D1E-9CFC-FE94A31874DF}" type="presOf" srcId="{AE0C8132-1871-45FA-B443-382CD0D4FABC}" destId="{21646CB2-7FA4-4878-99BA-5361E7A1C1F3}" srcOrd="0" destOrd="0" presId="urn:microsoft.com/office/officeart/2018/2/layout/IconLabelList"/>
    <dgm:cxn modelId="{EA457C24-BE84-48FE-9983-FB4CFA0B1CE8}" srcId="{E89ADCDD-1514-4FDE-B057-049917D071CF}" destId="{0D24E3E8-D8C2-450B-BB26-A34ACEEEBC17}" srcOrd="1" destOrd="0" parTransId="{332538E3-7EDE-4A63-A5EE-304DBC875142}" sibTransId="{96D63848-F75B-4053-B773-574879D962D0}"/>
    <dgm:cxn modelId="{E869D324-BF25-45A3-A0E4-979AC73D0855}" type="presOf" srcId="{E89ADCDD-1514-4FDE-B057-049917D071CF}" destId="{78DF0D80-0419-4EA0-8E85-D2684A6E0976}" srcOrd="0" destOrd="0" presId="urn:microsoft.com/office/officeart/2018/2/layout/IconLabelList"/>
    <dgm:cxn modelId="{639A2B5B-EAA3-4094-853C-4EDE15D6DFC0}" srcId="{E89ADCDD-1514-4FDE-B057-049917D071CF}" destId="{8A2C2140-CE18-48A3-B6C1-CDE3ABB93CE5}" srcOrd="0" destOrd="0" parTransId="{AF4624AE-9CDF-4434-8EE6-6FFBE4EE1C66}" sibTransId="{628AB413-7CB1-4609-9208-8CAE549F181A}"/>
    <dgm:cxn modelId="{FF5AC159-382E-49B4-9500-F0F31B60F49B}" srcId="{E89ADCDD-1514-4FDE-B057-049917D071CF}" destId="{AE0C8132-1871-45FA-B443-382CD0D4FABC}" srcOrd="2" destOrd="0" parTransId="{CD1E3440-347F-41F5-ABBB-E528EF8E9D3F}" sibTransId="{66A61956-CF20-4599-A7A9-5249E26AE627}"/>
    <dgm:cxn modelId="{52FB4ED5-393C-4750-9FC5-3663A823EF67}" type="presOf" srcId="{0D24E3E8-D8C2-450B-BB26-A34ACEEEBC17}" destId="{B2124C66-A669-4DBE-97BD-D35EC02DB065}" srcOrd="0" destOrd="0" presId="urn:microsoft.com/office/officeart/2018/2/layout/IconLabelList"/>
    <dgm:cxn modelId="{8C4867FE-1006-4A4A-96E8-4067AF8B1321}" type="presOf" srcId="{8A2C2140-CE18-48A3-B6C1-CDE3ABB93CE5}" destId="{0FDB0058-380B-4469-A8D4-F9C7DF5CCD44}" srcOrd="0" destOrd="0" presId="urn:microsoft.com/office/officeart/2018/2/layout/IconLabelList"/>
    <dgm:cxn modelId="{FD58642B-3A1E-453B-989B-ACB18F78BB31}" type="presParOf" srcId="{78DF0D80-0419-4EA0-8E85-D2684A6E0976}" destId="{B8A08F28-FCF3-4044-B95D-7D57DA2C0594}" srcOrd="0" destOrd="0" presId="urn:microsoft.com/office/officeart/2018/2/layout/IconLabelList"/>
    <dgm:cxn modelId="{8CCD6B19-50A5-4403-886C-05C62EF1D881}" type="presParOf" srcId="{B8A08F28-FCF3-4044-B95D-7D57DA2C0594}" destId="{6F78F3A7-741C-4731-A11A-AEC2B95B52CF}" srcOrd="0" destOrd="0" presId="urn:microsoft.com/office/officeart/2018/2/layout/IconLabelList"/>
    <dgm:cxn modelId="{AD92FB06-3315-486C-9929-7DFA00B12A06}" type="presParOf" srcId="{B8A08F28-FCF3-4044-B95D-7D57DA2C0594}" destId="{60F8232C-D97B-4C04-8A10-47ED970F15D3}" srcOrd="1" destOrd="0" presId="urn:microsoft.com/office/officeart/2018/2/layout/IconLabelList"/>
    <dgm:cxn modelId="{7E6F10A8-7EAF-4A89-91AA-0D2C5EBBD718}" type="presParOf" srcId="{B8A08F28-FCF3-4044-B95D-7D57DA2C0594}" destId="{0FDB0058-380B-4469-A8D4-F9C7DF5CCD44}" srcOrd="2" destOrd="0" presId="urn:microsoft.com/office/officeart/2018/2/layout/IconLabelList"/>
    <dgm:cxn modelId="{73A99866-3304-401F-90BA-AD65F7402C2B}" type="presParOf" srcId="{78DF0D80-0419-4EA0-8E85-D2684A6E0976}" destId="{BF5FBDD2-1D49-4A1E-8121-BF30275FB5FA}" srcOrd="1" destOrd="0" presId="urn:microsoft.com/office/officeart/2018/2/layout/IconLabelList"/>
    <dgm:cxn modelId="{70933446-6741-424D-B7B9-0AF43DFEC4DA}" type="presParOf" srcId="{78DF0D80-0419-4EA0-8E85-D2684A6E0976}" destId="{5ED36A32-9E20-454B-8435-E5DBC92B2143}" srcOrd="2" destOrd="0" presId="urn:microsoft.com/office/officeart/2018/2/layout/IconLabelList"/>
    <dgm:cxn modelId="{7ADDEBD7-A683-475A-B537-740A7ADB7323}" type="presParOf" srcId="{5ED36A32-9E20-454B-8435-E5DBC92B2143}" destId="{88A4AC7D-4449-443D-B3A8-6B573E5BC7DA}" srcOrd="0" destOrd="0" presId="urn:microsoft.com/office/officeart/2018/2/layout/IconLabelList"/>
    <dgm:cxn modelId="{872ECB49-7834-4362-B853-00EF2ED8546C}" type="presParOf" srcId="{5ED36A32-9E20-454B-8435-E5DBC92B2143}" destId="{3C74EA26-4FF9-4184-BE33-A6C061034DDD}" srcOrd="1" destOrd="0" presId="urn:microsoft.com/office/officeart/2018/2/layout/IconLabelList"/>
    <dgm:cxn modelId="{920B8E3F-4B37-4834-BCA2-30101338A892}" type="presParOf" srcId="{5ED36A32-9E20-454B-8435-E5DBC92B2143}" destId="{B2124C66-A669-4DBE-97BD-D35EC02DB065}" srcOrd="2" destOrd="0" presId="urn:microsoft.com/office/officeart/2018/2/layout/IconLabelList"/>
    <dgm:cxn modelId="{40A4FB68-AF8E-4157-A4C9-CCEEABC1C448}" type="presParOf" srcId="{78DF0D80-0419-4EA0-8E85-D2684A6E0976}" destId="{8FD88548-08E3-4449-9BBC-51E74D27F0DC}" srcOrd="3" destOrd="0" presId="urn:microsoft.com/office/officeart/2018/2/layout/IconLabelList"/>
    <dgm:cxn modelId="{563F8BBE-42D6-4A45-B9A0-8BAACA43142E}" type="presParOf" srcId="{78DF0D80-0419-4EA0-8E85-D2684A6E0976}" destId="{3EB96205-1B9F-4EF2-ACE2-F73D10DBA704}" srcOrd="4" destOrd="0" presId="urn:microsoft.com/office/officeart/2018/2/layout/IconLabelList"/>
    <dgm:cxn modelId="{81A27101-DF69-4854-80E2-2B561D1B3D20}" type="presParOf" srcId="{3EB96205-1B9F-4EF2-ACE2-F73D10DBA704}" destId="{53043ED8-6795-4589-8089-385FD4AEFF04}" srcOrd="0" destOrd="0" presId="urn:microsoft.com/office/officeart/2018/2/layout/IconLabelList"/>
    <dgm:cxn modelId="{A8D62A44-E8AE-427A-8B4D-E0F13FFD03A0}" type="presParOf" srcId="{3EB96205-1B9F-4EF2-ACE2-F73D10DBA704}" destId="{80A6989D-62AA-42EF-A05B-F35FB835F468}" srcOrd="1" destOrd="0" presId="urn:microsoft.com/office/officeart/2018/2/layout/IconLabelList"/>
    <dgm:cxn modelId="{C9E4503C-E0B9-4845-BD87-E7791F6B5394}" type="presParOf" srcId="{3EB96205-1B9F-4EF2-ACE2-F73D10DBA704}" destId="{21646CB2-7FA4-4878-99BA-5361E7A1C1F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74FBF-720D-4CDA-BD79-BFB61822AF1F}">
      <dsp:nvSpPr>
        <dsp:cNvPr id="0" name=""/>
        <dsp:cNvSpPr/>
      </dsp:nvSpPr>
      <dsp:spPr>
        <a:xfrm>
          <a:off x="1054507" y="671824"/>
          <a:ext cx="1478626" cy="147862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394DC-CDEC-405E-BCD1-91A017A7834D}">
      <dsp:nvSpPr>
        <dsp:cNvPr id="0" name=""/>
        <dsp:cNvSpPr/>
      </dsp:nvSpPr>
      <dsp:spPr>
        <a:xfrm>
          <a:off x="150901" y="2554763"/>
          <a:ext cx="3285837" cy="81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Define the term climate change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0901" y="2554763"/>
        <a:ext cx="3285837" cy="810000"/>
      </dsp:txXfrm>
    </dsp:sp>
    <dsp:sp modelId="{96F610D3-A9DE-423C-B31E-1060F11534C9}">
      <dsp:nvSpPr>
        <dsp:cNvPr id="0" name=""/>
        <dsp:cNvSpPr/>
      </dsp:nvSpPr>
      <dsp:spPr>
        <a:xfrm>
          <a:off x="4915366" y="671824"/>
          <a:ext cx="1478626" cy="147862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DC19A-D6DB-45B5-B8CB-F27E0178F41D}">
      <dsp:nvSpPr>
        <dsp:cNvPr id="0" name=""/>
        <dsp:cNvSpPr/>
      </dsp:nvSpPr>
      <dsp:spPr>
        <a:xfrm>
          <a:off x="4011760" y="2554763"/>
          <a:ext cx="3285837" cy="81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Describe orbital changes, sunspot activity and volcanic activity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11760" y="2554763"/>
        <a:ext cx="3285837" cy="810000"/>
      </dsp:txXfrm>
    </dsp:sp>
    <dsp:sp modelId="{752E877C-333A-4FE7-9992-5900641E4702}">
      <dsp:nvSpPr>
        <dsp:cNvPr id="0" name=""/>
        <dsp:cNvSpPr/>
      </dsp:nvSpPr>
      <dsp:spPr>
        <a:xfrm>
          <a:off x="8776224" y="671824"/>
          <a:ext cx="1478626" cy="147862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2C2FD-FEBD-4394-8FB1-D7331E9F8231}">
      <dsp:nvSpPr>
        <dsp:cNvPr id="0" name=""/>
        <dsp:cNvSpPr/>
      </dsp:nvSpPr>
      <dsp:spPr>
        <a:xfrm>
          <a:off x="7872619" y="2554763"/>
          <a:ext cx="3285837" cy="81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Explain how these natural factors contribute to climate change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72619" y="2554763"/>
        <a:ext cx="3285837" cy="81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8B0F0-5AAB-4C06-A024-0D74C820CE39}">
      <dsp:nvSpPr>
        <dsp:cNvPr id="0" name=""/>
        <dsp:cNvSpPr/>
      </dsp:nvSpPr>
      <dsp:spPr>
        <a:xfrm>
          <a:off x="1136" y="269148"/>
          <a:ext cx="3990072" cy="25336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D7412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41F19-0E7F-4E88-B402-923B95F333E2}">
      <dsp:nvSpPr>
        <dsp:cNvPr id="0" name=""/>
        <dsp:cNvSpPr/>
      </dsp:nvSpPr>
      <dsp:spPr>
        <a:xfrm>
          <a:off x="444478" y="690322"/>
          <a:ext cx="3990072" cy="2533695"/>
        </a:xfrm>
        <a:prstGeom prst="roundRect">
          <a:avLst>
            <a:gd name="adj" fmla="val 10000"/>
          </a:avLst>
        </a:prstGeom>
        <a:solidFill>
          <a:srgbClr val="D74120">
            <a:alpha val="90000"/>
          </a:srgbClr>
        </a:solidFill>
        <a:ln w="12700" cap="flat" cmpd="sng" algn="ctr">
          <a:solidFill>
            <a:srgbClr val="D7412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What are the differences between weather and climate? Make a list of at least 3.</a:t>
          </a:r>
          <a:endParaRPr lang="en-US" sz="32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8687" y="764531"/>
        <a:ext cx="3841654" cy="2385277"/>
      </dsp:txXfrm>
    </dsp:sp>
    <dsp:sp modelId="{CEC71F6B-0851-4E0A-AA8C-EA2016D66F06}">
      <dsp:nvSpPr>
        <dsp:cNvPr id="0" name=""/>
        <dsp:cNvSpPr/>
      </dsp:nvSpPr>
      <dsp:spPr>
        <a:xfrm>
          <a:off x="4877891" y="269148"/>
          <a:ext cx="3990072" cy="25336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D7412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23CCCC-135F-425F-8937-A37AEE1B7C0B}">
      <dsp:nvSpPr>
        <dsp:cNvPr id="0" name=""/>
        <dsp:cNvSpPr/>
      </dsp:nvSpPr>
      <dsp:spPr>
        <a:xfrm>
          <a:off x="5321233" y="690322"/>
          <a:ext cx="3990072" cy="2533695"/>
        </a:xfrm>
        <a:prstGeom prst="roundRect">
          <a:avLst>
            <a:gd name="adj" fmla="val 10000"/>
          </a:avLst>
        </a:prstGeom>
        <a:solidFill>
          <a:srgbClr val="D74120">
            <a:alpha val="90000"/>
          </a:srgbClr>
        </a:solidFill>
        <a:ln w="12700" cap="flat" cmpd="sng" algn="ctr">
          <a:solidFill>
            <a:srgbClr val="D7412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Recall 3 factors that influence the climate. </a:t>
          </a:r>
          <a:endParaRPr lang="en-US" sz="32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95442" y="764531"/>
        <a:ext cx="3841654" cy="23852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8F3A7-741C-4731-A11A-AEC2B95B52CF}">
      <dsp:nvSpPr>
        <dsp:cNvPr id="0" name=""/>
        <dsp:cNvSpPr/>
      </dsp:nvSpPr>
      <dsp:spPr>
        <a:xfrm>
          <a:off x="1212569" y="987197"/>
          <a:ext cx="1300252" cy="130025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DB0058-380B-4469-A8D4-F9C7DF5CCD44}">
      <dsp:nvSpPr>
        <dsp:cNvPr id="0" name=""/>
        <dsp:cNvSpPr/>
      </dsp:nvSpPr>
      <dsp:spPr>
        <a:xfrm>
          <a:off x="417971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 Light" panose="020F0302020204030204"/>
            </a:rPr>
            <a:t>Orbital</a:t>
          </a:r>
          <a:r>
            <a:rPr lang="en-US" sz="3000" kern="1200" dirty="0"/>
            <a:t> variations</a:t>
          </a:r>
        </a:p>
      </dsp:txBody>
      <dsp:txXfrm>
        <a:off x="417971" y="2644140"/>
        <a:ext cx="2889450" cy="720000"/>
      </dsp:txXfrm>
    </dsp:sp>
    <dsp:sp modelId="{88A4AC7D-4449-443D-B3A8-6B573E5BC7DA}">
      <dsp:nvSpPr>
        <dsp:cNvPr id="0" name=""/>
        <dsp:cNvSpPr/>
      </dsp:nvSpPr>
      <dsp:spPr>
        <a:xfrm>
          <a:off x="4607673" y="987197"/>
          <a:ext cx="1300252" cy="130025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124C66-A669-4DBE-97BD-D35EC02DB065}">
      <dsp:nvSpPr>
        <dsp:cNvPr id="0" name=""/>
        <dsp:cNvSpPr/>
      </dsp:nvSpPr>
      <dsp:spPr>
        <a:xfrm>
          <a:off x="3813075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Sunspots</a:t>
          </a:r>
        </a:p>
      </dsp:txBody>
      <dsp:txXfrm>
        <a:off x="3813075" y="2644140"/>
        <a:ext cx="2889450" cy="720000"/>
      </dsp:txXfrm>
    </dsp:sp>
    <dsp:sp modelId="{53043ED8-6795-4589-8089-385FD4AEFF04}">
      <dsp:nvSpPr>
        <dsp:cNvPr id="0" name=""/>
        <dsp:cNvSpPr/>
      </dsp:nvSpPr>
      <dsp:spPr>
        <a:xfrm>
          <a:off x="8002777" y="987197"/>
          <a:ext cx="1300252" cy="130025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646CB2-7FA4-4878-99BA-5361E7A1C1F3}">
      <dsp:nvSpPr>
        <dsp:cNvPr id="0" name=""/>
        <dsp:cNvSpPr/>
      </dsp:nvSpPr>
      <dsp:spPr>
        <a:xfrm>
          <a:off x="7208178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Volcanic eruptions</a:t>
          </a:r>
        </a:p>
      </dsp:txBody>
      <dsp:txXfrm>
        <a:off x="7208178" y="2644140"/>
        <a:ext cx="28894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E94CF-E6C7-4AB2-ACF5-EEAB3D2B6EC8}" type="datetimeFigureOut">
              <a:rPr lang="en-IE" smtClean="0"/>
              <a:t>15/04/2026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B6BB2-EF4E-464E-92C1-9DD4A900C5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5954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.nasa.gov/sun/sunspots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paceplace.nasa.gov/volcanoes2/e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B6BB2-EF4E-464E-92C1-9DD4A900C5D5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81378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0727D-D4DA-DD42-CB1C-B5958F948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608CCC-30B7-D447-A224-2A63D28C9C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042EA8-DDF5-8453-B04B-486FF45992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841B37-F8D6-A878-553F-30EBF5DDE1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B6BB2-EF4E-464E-92C1-9DD4A900C5D5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65224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B6BB2-EF4E-464E-92C1-9DD4A900C5D5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07611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00D64-FEDF-5A2A-1B2B-BCF9DCBA0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14D735-5008-B574-6E34-70435D894E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B3057C-0379-BAE0-03C3-B9E8F2C316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755A5E-1FAF-8D73-1CB2-8734417EF5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B6BB2-EF4E-464E-92C1-9DD4A900C5D5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04196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B1F62-89C0-7474-25C7-D26E80001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DAA841-9980-8514-E5C1-FA362C6E0B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AE5539-1251-2266-EE35-6998D058CA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EDA47-A4FF-C87F-A485-73545BAD33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B6BB2-EF4E-464E-92C1-9DD4A900C5D5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822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6379B-2FD4-DBE5-C952-533A229B5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5D3F27-312A-755F-3AC3-8CE520B4CC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069535-2BAF-2000-3A28-F0304F0FA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878610-16CA-2389-42A1-1D9BDC0B48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B6BB2-EF4E-464E-92C1-9DD4A900C5D5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15893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8178D-BD47-E905-BE3A-F7A89D0EC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F46005-0573-B73A-6EEA-096BD239ED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184D74-AB09-D531-CA05-309572CD08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23DCC-7B14-F57A-6F8C-AE1649281A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B6BB2-EF4E-464E-92C1-9DD4A900C5D5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86921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5AC2D-D2B3-5E52-7803-24C892F18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2AB29C-0A17-EEAD-C1BD-94D06EF367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E50244-602E-65E7-603F-1D24040F65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NASA. (2014). </a:t>
            </a:r>
            <a:r>
              <a:rPr lang="en-IE" i="1"/>
              <a:t>Sunspot Group NOAA 12192</a:t>
            </a:r>
            <a:r>
              <a:rPr lang="en-IE"/>
              <a:t> [Image]. NASA Solar Dynamics Observatory. </a:t>
            </a:r>
            <a:r>
              <a:rPr lang="en-IE" dirty="0">
                <a:hlinkClick r:id="rId3"/>
              </a:rPr>
              <a:t>https://science.nasa.gov/sun/sunspots/</a:t>
            </a:r>
            <a:r>
              <a:rPr lang="en-IE"/>
              <a:t>. </a:t>
            </a:r>
            <a:endParaRPr lang="en-US"/>
          </a:p>
          <a:p>
            <a:endParaRPr lang="en-IE" dirty="0">
              <a:ea typeface="Calibri"/>
              <a:cs typeface="Calibri"/>
            </a:endParaRPr>
          </a:p>
          <a:p>
            <a:endParaRPr lang="en-IE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9C786E-8442-F0DE-4E40-04ECA67A37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B6BB2-EF4E-464E-92C1-9DD4A900C5D5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22969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417DB-C4EC-3BBD-BCC7-43A43BC39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FFD823-119B-8567-2999-FEAEC28CE2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164084-FF9E-AD1A-85FE-1549F1F567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>
                <a:solidFill>
                  <a:srgbClr val="000000"/>
                </a:solidFill>
              </a:rPr>
              <a:t>NASA. (2019). Three Ways Volcanoes Form [Diagram]. NASA Space Place. </a:t>
            </a:r>
            <a:r>
              <a:rPr lang="en-IE" dirty="0">
                <a:solidFill>
                  <a:srgbClr val="000000"/>
                </a:solidFill>
                <a:hlinkClick r:id="rId3"/>
              </a:rPr>
              <a:t>https://spaceplace.nasa.gov/volcanoes2/en/</a:t>
            </a:r>
            <a:r>
              <a:rPr lang="en-IE" dirty="0">
                <a:solidFill>
                  <a:srgbClr val="000000"/>
                </a:solidFill>
              </a:rPr>
              <a:t>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32895-29BB-1AC8-DD84-BA04A96C61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B6BB2-EF4E-464E-92C1-9DD4A900C5D5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95508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280AD-6C32-2F43-8949-6C8AE63FA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EF58EF-368B-165E-358C-665B6A0C4D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9D5038-93D9-843A-072E-DF5184F987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B4836-0F27-DC1C-EF88-8F5C8F30F2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B6BB2-EF4E-464E-92C1-9DD4A900C5D5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6187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7E56F-BCD7-4F35-B39B-9229503244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B5858C-C0E9-44BE-A16A-04F42C5B6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E67C9-BD9A-4B95-8746-530BFB572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0A85-F303-4191-B330-2A7738FF4DCF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372E1-0684-4E45-ACE9-093F28D5B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73BD3-1144-460B-BC81-9618B67CE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786A-44E6-45CF-AF39-B21F2A301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49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8E842-E735-40C6-BBFF-1429937E0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C1A4E-F197-4FD9-A3FA-836372F9D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EB460-8303-4FDE-97C6-223A59BC8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0A85-F303-4191-B330-2A7738FF4DCF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0A111-4796-4ABB-AEFF-6015F774A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C8771-1D8D-464D-8A13-927AC7077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786A-44E6-45CF-AF39-B21F2A301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35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4EE0F7-A3B5-4075-BCA4-56084734C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ED57F6-6055-40D2-A000-2D6AF953F5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E87CD-C7FE-480F-8495-91226FC36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0A85-F303-4191-B330-2A7738FF4DCF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6A2AD-55BA-4CE5-B429-9B1B3521F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60E5D-A174-4EA6-B181-FADE943F2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786A-44E6-45CF-AF39-B21F2A301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228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01111-A629-4909-9716-A0B12236E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65F36-7B94-4EF1-A5FC-B875EC99E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1C335-4435-4409-97E1-A230C943B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0A85-F303-4191-B330-2A7738FF4DCF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F7D29-E90E-4CC7-A227-B9BA61729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22C0C-4056-45EE-A9C9-E43EF425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786A-44E6-45CF-AF39-B21F2A301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24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7B82F-F40A-4943-9222-C4ECCE78D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2D0AA-CDB0-4E28-B90C-3164FFD4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B2FA1-DB88-4D4A-8FD9-D5295F299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0A85-F303-4191-B330-2A7738FF4DCF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29A77-54CA-4EEB-8A8B-6858F045D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09545-19EF-4C94-84A2-7C935B39B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786A-44E6-45CF-AF39-B21F2A301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637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AC6DC-E71C-4EC5-85ED-F6F430FDA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EFAAC-930B-461B-AE43-1631B3C44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58036-75BA-4E8B-8529-5FD6488B2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639245-23F2-4690-A1A7-4AEE113AC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0A85-F303-4191-B330-2A7738FF4DCF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B07FD-14CD-467E-9A35-FE7C5EF6D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DC120F-220B-4CD4-B0B7-BE263E5B7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786A-44E6-45CF-AF39-B21F2A301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43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CBED4-7412-4664-AE2C-E14F31ED5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48BDA-3744-4426-9FDB-73412014B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7B898A-76E6-42F0-A8D2-24FB0D8A2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49089E-697A-4653-ABC3-EB03C0ECB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C0D650-CE78-4193-8B4A-D48EC20517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63E603-A126-4D64-90CB-9BE7346BF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0A85-F303-4191-B330-2A7738FF4DCF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53ED42-7F0C-4A93-9ABA-B9DBBA3D6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F1F34F-C338-435A-A0D1-B520ABB0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786A-44E6-45CF-AF39-B21F2A301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85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C07EE-A18C-4C03-9128-BED204F93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0C9CD4-101E-42E3-B20B-75FAFCA83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0A85-F303-4191-B330-2A7738FF4DCF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6468C-2B85-4E23-8CD7-6230BAFF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B6F7F-272A-452D-8AF8-BA9849546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786A-44E6-45CF-AF39-B21F2A301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230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CBB2FA-AA82-4F15-B123-112615A71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0A85-F303-4191-B330-2A7738FF4DCF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70FCCA-91FE-4515-A55A-555805BE2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E11DC-AA8D-4B43-B16E-8E11BC5F5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786A-44E6-45CF-AF39-B21F2A301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9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C3206-257D-4762-B461-A249DF0C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F68F3-A027-4A07-BCD4-498C1854D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46CCAC-6329-469B-9EF8-11D768DC6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B1E4C-292B-4771-BE1F-E686345BC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0A85-F303-4191-B330-2A7738FF4DCF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C74EF1-1DA0-44CA-8922-1F6EED3DB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D63785-4E7B-4FB7-B713-15AA7DBB0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786A-44E6-45CF-AF39-B21F2A301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878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DC9B4-A119-4EF3-A357-E2B5B4870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B32B8C-5BF2-45C6-94B5-A43B074B97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221A9-026A-4B0B-9162-19EF94EDD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BE4ED-D3FA-4039-9E87-7B1DCE5B4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0A85-F303-4191-B330-2A7738FF4DCF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C41FD-2855-4EF6-B2F3-6A1F38716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3C4DB-832D-473E-9D0D-23F052671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786A-44E6-45CF-AF39-B21F2A301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16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19BB72-2692-4EA6-9A86-26EB3AEA7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CCC62-3F5F-4069-B9D2-4524C5EC9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AB464-9A22-4D72-A4C8-256D02D2F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40A85-F303-4191-B330-2A7738FF4DCF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17D82-6EA5-425D-AAA8-BEB400DF1C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EC323-3F88-4C58-8F2B-BA578884F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D786A-44E6-45CF-AF39-B21F2A301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87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8906" y="1909481"/>
            <a:ext cx="7853082" cy="27699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The natural environment of Pakistan</a:t>
            </a:r>
          </a:p>
          <a:p>
            <a:r>
              <a:rPr lang="en-GB" sz="2600" dirty="0">
                <a:latin typeface="Arial"/>
                <a:cs typeface="Arial"/>
              </a:rPr>
              <a:t>1.3.1 What are the natural and human causes of climate change?</a:t>
            </a:r>
            <a:endParaRPr lang="en-IE" sz="2600" dirty="0"/>
          </a:p>
          <a:p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b="1" dirty="0">
                <a:solidFill>
                  <a:srgbClr val="D741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Cambridge IGCSE</a:t>
            </a:r>
            <a:r>
              <a:rPr lang="en-GB" sz="2600" b="1" baseline="30000" dirty="0">
                <a:solidFill>
                  <a:srgbClr val="D741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 </a:t>
            </a:r>
            <a:r>
              <a:rPr lang="en-GB" sz="2600" b="1" dirty="0">
                <a:solidFill>
                  <a:srgbClr val="D741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O Level</a:t>
            </a:r>
            <a:endParaRPr lang="en-GB" sz="2600" b="1" baseline="30000" dirty="0">
              <a:solidFill>
                <a:srgbClr val="D741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>
                <a:solidFill>
                  <a:srgbClr val="D741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Pakistan Studies 0448 / 2059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39" y="451912"/>
            <a:ext cx="4046220" cy="650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8906" y="6239435"/>
            <a:ext cx="4128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Version 1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511" y="6168533"/>
            <a:ext cx="1292225" cy="449580"/>
          </a:xfrm>
          <a:prstGeom prst="rect">
            <a:avLst/>
          </a:prstGeom>
        </p:spPr>
      </p:pic>
      <p:pic>
        <p:nvPicPr>
          <p:cNvPr id="2" name="drawing">
            <a:extLst>
              <a:ext uri="{FF2B5EF4-FFF2-40B4-BE49-F238E27FC236}">
                <a16:creationId xmlns:a16="http://schemas.microsoft.com/office/drawing/2014/main" id="{77CC29B1-C559-43C7-ED3A-34B334C817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3711" y="3429000"/>
            <a:ext cx="28956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09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614C2-6962-7593-3821-BC11233D2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723B404-C5EF-2969-EBF0-4687484C1393}"/>
              </a:ext>
            </a:extLst>
          </p:cNvPr>
          <p:cNvSpPr/>
          <p:nvPr/>
        </p:nvSpPr>
        <p:spPr>
          <a:xfrm>
            <a:off x="0" y="0"/>
            <a:ext cx="12192000" cy="1210235"/>
          </a:xfrm>
          <a:prstGeom prst="rect">
            <a:avLst/>
          </a:prstGeom>
          <a:solidFill>
            <a:srgbClr val="D74120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632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Reflection and e</a:t>
            </a:r>
            <a:r>
              <a:rPr lang="en-GB" sz="3600" b="1" dirty="0">
                <a:solidFill>
                  <a:prstClr val="white"/>
                </a:solidFill>
                <a:latin typeface="Arial"/>
                <a:cs typeface="Arial"/>
              </a:rPr>
              <a:t>valuation</a:t>
            </a:r>
            <a:endParaRPr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0A4D01-C52F-9FF2-7B98-4C89D89BD4EF}"/>
              </a:ext>
            </a:extLst>
          </p:cNvPr>
          <p:cNvSpPr txBox="1"/>
          <p:nvPr/>
        </p:nvSpPr>
        <p:spPr>
          <a:xfrm>
            <a:off x="606135" y="1714499"/>
            <a:ext cx="10979727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latin typeface="Arial"/>
                <a:ea typeface="Calibri"/>
                <a:cs typeface="Arial"/>
              </a:rPr>
              <a:t>Revisit the list of three factors that you made at the beginning of the lesson. </a:t>
            </a:r>
            <a:endParaRPr lang="en-GB" sz="2400" dirty="0">
              <a:latin typeface="Arial"/>
              <a:ea typeface="Calibri"/>
              <a:cs typeface="Arial"/>
            </a:endParaRPr>
          </a:p>
          <a:p>
            <a:endParaRPr lang="en-GB" sz="2400" dirty="0">
              <a:latin typeface="Arial"/>
              <a:ea typeface="Calibri"/>
              <a:cs typeface="Arial"/>
            </a:endParaRPr>
          </a:p>
          <a:p>
            <a:r>
              <a:rPr lang="en-GB" sz="2400">
                <a:latin typeface="Arial"/>
                <a:ea typeface="Calibri"/>
                <a:cs typeface="Arial"/>
              </a:rPr>
              <a:t>How much did you know about factors that influence the climate?</a:t>
            </a:r>
            <a:endParaRPr lang="en-GB" sz="2400" dirty="0">
              <a:latin typeface="Arial"/>
              <a:ea typeface="Calibri"/>
              <a:cs typeface="Arial"/>
            </a:endParaRPr>
          </a:p>
          <a:p>
            <a:endParaRPr lang="en-GB" sz="2400" dirty="0">
              <a:latin typeface="Arial"/>
              <a:ea typeface="Calibri"/>
              <a:cs typeface="Arial"/>
            </a:endParaRPr>
          </a:p>
          <a:p>
            <a:r>
              <a:rPr lang="en-GB" sz="2400">
                <a:latin typeface="Arial"/>
                <a:ea typeface="Calibri"/>
                <a:cs typeface="Arial"/>
              </a:rPr>
              <a:t>How has this lesson improved your understanding?</a:t>
            </a:r>
            <a:endParaRPr lang="en-GB" sz="2400" dirty="0">
              <a:latin typeface="Arial"/>
              <a:ea typeface="Calibri"/>
              <a:cs typeface="Arial"/>
            </a:endParaRPr>
          </a:p>
          <a:p>
            <a:pPr>
              <a:spcAft>
                <a:spcPts val="1200"/>
              </a:spcAft>
            </a:pPr>
            <a:endParaRPr lang="en-GB" sz="2400" dirty="0"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0511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210235"/>
          </a:xfrm>
          <a:prstGeom prst="rect">
            <a:avLst/>
          </a:prstGeom>
          <a:solidFill>
            <a:srgbClr val="D74120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632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prstClr val="white"/>
                </a:solidFill>
                <a:latin typeface="Arial"/>
                <a:cs typeface="Arial"/>
              </a:rPr>
              <a:t>Lesson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o</a:t>
            </a:r>
            <a:r>
              <a:rPr lang="en-GB" sz="3600" b="1" dirty="0" err="1">
                <a:solidFill>
                  <a:prstClr val="white"/>
                </a:solidFill>
                <a:latin typeface="Arial"/>
                <a:cs typeface="Arial"/>
              </a:rPr>
              <a:t>bjectives</a:t>
            </a:r>
            <a:endParaRPr lang="en-US" sz="36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graphicFrame>
        <p:nvGraphicFramePr>
          <p:cNvPr id="8" name="TextBox 1">
            <a:extLst>
              <a:ext uri="{FF2B5EF4-FFF2-40B4-BE49-F238E27FC236}">
                <a16:creationId xmlns:a16="http://schemas.microsoft.com/office/drawing/2014/main" id="{B23540EB-CB07-CA8F-8C55-7D10376AA1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0943079"/>
              </p:ext>
            </p:extLst>
          </p:nvPr>
        </p:nvGraphicFramePr>
        <p:xfrm>
          <a:off x="443753" y="1546412"/>
          <a:ext cx="11309359" cy="4036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1808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80020-26A1-F450-68D2-D22C2CEEC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2E6DB3E-3EB7-5E8F-0312-FA79BF4CBD96}"/>
              </a:ext>
            </a:extLst>
          </p:cNvPr>
          <p:cNvSpPr/>
          <p:nvPr/>
        </p:nvSpPr>
        <p:spPr>
          <a:xfrm>
            <a:off x="0" y="0"/>
            <a:ext cx="12192000" cy="1210235"/>
          </a:xfrm>
          <a:prstGeom prst="rect">
            <a:avLst/>
          </a:prstGeom>
          <a:solidFill>
            <a:srgbClr val="D74120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632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Starter a</a:t>
            </a:r>
            <a:r>
              <a:rPr lang="en-GB" sz="3600" b="1" dirty="0" err="1">
                <a:solidFill>
                  <a:prstClr val="white"/>
                </a:solidFill>
                <a:latin typeface="Arial"/>
                <a:cs typeface="Arial"/>
              </a:rPr>
              <a:t>ctivity</a:t>
            </a:r>
            <a:endParaRPr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C8945261-7068-500A-1D25-495896E6A4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2165081"/>
              </p:ext>
            </p:extLst>
          </p:nvPr>
        </p:nvGraphicFramePr>
        <p:xfrm>
          <a:off x="1584158" y="1864512"/>
          <a:ext cx="9312442" cy="3493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7171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E1CE9-3F8E-32CF-9DA0-97B639075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Thermometer outdoors">
            <a:extLst>
              <a:ext uri="{FF2B5EF4-FFF2-40B4-BE49-F238E27FC236}">
                <a16:creationId xmlns:a16="http://schemas.microsoft.com/office/drawing/2014/main" id="{BBEB309D-636A-4E77-9201-664215C2B69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rcRect r="6021" b="-3"/>
          <a:stretch>
            <a:fillRect/>
          </a:stretch>
        </p:blipFill>
        <p:spPr>
          <a:xfrm>
            <a:off x="0" y="1711615"/>
            <a:ext cx="5451616" cy="3866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0E342A-2C06-143C-4DE5-81D4756B5121}"/>
              </a:ext>
            </a:extLst>
          </p:cNvPr>
          <p:cNvSpPr txBox="1"/>
          <p:nvPr/>
        </p:nvSpPr>
        <p:spPr>
          <a:xfrm>
            <a:off x="5606903" y="1711615"/>
            <a:ext cx="6127895" cy="1456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ctr"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Long-term changes in temperature and weather patterns over time</a:t>
            </a:r>
            <a:endParaRPr lang="en-US" sz="2400" dirty="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8B55FC-F315-C767-8FBE-A195A525649C}"/>
              </a:ext>
            </a:extLst>
          </p:cNvPr>
          <p:cNvSpPr/>
          <p:nvPr/>
        </p:nvSpPr>
        <p:spPr>
          <a:xfrm>
            <a:off x="0" y="0"/>
            <a:ext cx="12192000" cy="1210235"/>
          </a:xfrm>
          <a:prstGeom prst="rect">
            <a:avLst/>
          </a:prstGeom>
          <a:solidFill>
            <a:srgbClr val="D74120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63220">
              <a:defRPr/>
            </a:pPr>
            <a:r>
              <a:rPr lang="en-GB" sz="3600" b="1" dirty="0">
                <a:solidFill>
                  <a:prstClr val="white"/>
                </a:solidFill>
                <a:latin typeface="Arial"/>
                <a:cs typeface="Arial"/>
              </a:rPr>
              <a:t>Climate change</a:t>
            </a:r>
            <a:endParaRPr lang="en-US" sz="3600" dirty="0">
              <a:solidFill>
                <a:prstClr val="white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6184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923A9-D1B6-3766-B5B5-2A4A45866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C2D843D-E777-AB20-EFE4-80C97B2EF581}"/>
              </a:ext>
            </a:extLst>
          </p:cNvPr>
          <p:cNvSpPr/>
          <p:nvPr/>
        </p:nvSpPr>
        <p:spPr>
          <a:xfrm>
            <a:off x="0" y="0"/>
            <a:ext cx="12192000" cy="1210235"/>
          </a:xfrm>
          <a:prstGeom prst="rect">
            <a:avLst/>
          </a:prstGeom>
          <a:solidFill>
            <a:srgbClr val="D74120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632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prstClr val="white"/>
                </a:solidFill>
                <a:latin typeface="Arial"/>
                <a:cs typeface="Arial"/>
              </a:rPr>
              <a:t>Natural causes of climate change</a:t>
            </a:r>
            <a:endParaRPr lang="en-US" sz="36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BB9D978E-B7C5-3C5D-A127-A0C11A7D41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5701062"/>
              </p:ext>
            </p:extLst>
          </p:nvPr>
        </p:nvGraphicFramePr>
        <p:xfrm>
          <a:off x="838200" y="181433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516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552DE-EB74-2F00-CD00-E57347090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F42446-6558-D27F-6DC7-372977F6327F}"/>
              </a:ext>
            </a:extLst>
          </p:cNvPr>
          <p:cNvSpPr/>
          <p:nvPr/>
        </p:nvSpPr>
        <p:spPr>
          <a:xfrm>
            <a:off x="0" y="0"/>
            <a:ext cx="12192000" cy="1210235"/>
          </a:xfrm>
          <a:prstGeom prst="rect">
            <a:avLst/>
          </a:prstGeom>
          <a:solidFill>
            <a:srgbClr val="D74120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632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prstClr val="white"/>
                </a:solidFill>
                <a:latin typeface="Arial"/>
                <a:cs typeface="Arial"/>
              </a:rPr>
              <a:t>Natural causes of climate change</a:t>
            </a:r>
            <a:endParaRPr lang="en-US" sz="36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3" name="Picture 2" descr="A planet in the sky&#10;&#10;AI-generated content may be incorrect.">
            <a:extLst>
              <a:ext uri="{FF2B5EF4-FFF2-40B4-BE49-F238E27FC236}">
                <a16:creationId xmlns:a16="http://schemas.microsoft.com/office/drawing/2014/main" id="{4E268780-AA62-1DC5-EBA6-5276B00336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57" t="8197" r="20687"/>
          <a:stretch>
            <a:fillRect/>
          </a:stretch>
        </p:blipFill>
        <p:spPr>
          <a:xfrm>
            <a:off x="6870863" y="2009420"/>
            <a:ext cx="5208250" cy="41204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4EF29A-9461-AC64-1C10-1A4EF09F5ED8}"/>
              </a:ext>
            </a:extLst>
          </p:cNvPr>
          <p:cNvSpPr txBox="1"/>
          <p:nvPr/>
        </p:nvSpPr>
        <p:spPr>
          <a:xfrm>
            <a:off x="489269" y="2446734"/>
            <a:ext cx="5776064" cy="18994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EA5B0C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Variations in the Earth’s orbit and tilt that affect the amount of solar energy reaching the Earth.</a:t>
            </a:r>
          </a:p>
        </p:txBody>
      </p:sp>
    </p:spTree>
    <p:extLst>
      <p:ext uri="{BB962C8B-B14F-4D97-AF65-F5344CB8AC3E}">
        <p14:creationId xmlns:p14="http://schemas.microsoft.com/office/powerpoint/2010/main" val="2045495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0933D-74AC-5D9D-9283-C19493BDC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3879C80-25BB-6381-A1D4-61A9BBB47E88}"/>
              </a:ext>
            </a:extLst>
          </p:cNvPr>
          <p:cNvSpPr/>
          <p:nvPr/>
        </p:nvSpPr>
        <p:spPr>
          <a:xfrm>
            <a:off x="0" y="0"/>
            <a:ext cx="12192000" cy="1210235"/>
          </a:xfrm>
          <a:prstGeom prst="rect">
            <a:avLst/>
          </a:prstGeom>
          <a:solidFill>
            <a:srgbClr val="D74120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63220">
              <a:defRPr/>
            </a:pPr>
            <a:r>
              <a:rPr lang="en-GB" sz="3600" b="1">
                <a:solidFill>
                  <a:prstClr val="white"/>
                </a:solidFill>
                <a:latin typeface="Arial"/>
                <a:cs typeface="Arial"/>
              </a:rPr>
              <a:t>Sunspots</a:t>
            </a:r>
            <a:endParaRPr lang="en-US" sz="3600">
              <a:solidFill>
                <a:prstClr val="white"/>
              </a:solidFill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F352B9-9026-0807-FCB5-1F60A831EB72}"/>
              </a:ext>
            </a:extLst>
          </p:cNvPr>
          <p:cNvSpPr txBox="1"/>
          <p:nvPr/>
        </p:nvSpPr>
        <p:spPr>
          <a:xfrm>
            <a:off x="443753" y="1546412"/>
            <a:ext cx="4978951" cy="20928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  <a:buClr>
                <a:srgbClr val="EA5B0C"/>
              </a:buClr>
            </a:pPr>
            <a:endParaRPr lang="en-GB" sz="2400" dirty="0">
              <a:ea typeface="Calibri" panose="020F0502020204030204"/>
              <a:cs typeface="Calibri" panose="020F0502020204030204"/>
            </a:endParaRPr>
          </a:p>
          <a:p>
            <a:pPr>
              <a:spcAft>
                <a:spcPts val="1200"/>
              </a:spcAft>
              <a:buClr>
                <a:srgbClr val="EA5B0C"/>
              </a:buClr>
            </a:pPr>
            <a:r>
              <a:rPr lang="en-GB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Dark patches on the Sun’s surface that indicate changes in solar activity, affecting the amount of energy emitted.</a:t>
            </a:r>
            <a:endParaRPr lang="en-GB" dirty="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3" name="Picture 2" descr="A close up of a sun&#10;&#10;AI-generated content may be incorrect.">
            <a:extLst>
              <a:ext uri="{FF2B5EF4-FFF2-40B4-BE49-F238E27FC236}">
                <a16:creationId xmlns:a16="http://schemas.microsoft.com/office/drawing/2014/main" id="{BAFCB224-4189-C641-0BC1-8572A4ED2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276" y="1548064"/>
            <a:ext cx="4437200" cy="4263082"/>
          </a:xfrm>
          <a:prstGeom prst="rect">
            <a:avLst/>
          </a:prstGeom>
          <a:ln>
            <a:solidFill>
              <a:srgbClr val="EA5B0C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63ABD2-D824-6736-1987-4198DB898B0A}"/>
              </a:ext>
            </a:extLst>
          </p:cNvPr>
          <p:cNvSpPr txBox="1"/>
          <p:nvPr/>
        </p:nvSpPr>
        <p:spPr>
          <a:xfrm>
            <a:off x="7026442" y="5983705"/>
            <a:ext cx="368968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ea typeface="Calibri"/>
                <a:cs typeface="Calibri"/>
              </a:rPr>
              <a:t>Image Credit: NASA/SDO</a:t>
            </a:r>
          </a:p>
        </p:txBody>
      </p:sp>
    </p:spTree>
    <p:extLst>
      <p:ext uri="{BB962C8B-B14F-4D97-AF65-F5344CB8AC3E}">
        <p14:creationId xmlns:p14="http://schemas.microsoft.com/office/powerpoint/2010/main" val="1265049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5DA32-B4DB-AA5A-317E-8FC2FDB4F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F9719D6-0C63-864D-8920-BF8B0727EF9A}"/>
              </a:ext>
            </a:extLst>
          </p:cNvPr>
          <p:cNvSpPr/>
          <p:nvPr/>
        </p:nvSpPr>
        <p:spPr>
          <a:xfrm>
            <a:off x="0" y="0"/>
            <a:ext cx="12192000" cy="1210235"/>
          </a:xfrm>
          <a:prstGeom prst="rect">
            <a:avLst/>
          </a:prstGeom>
          <a:solidFill>
            <a:srgbClr val="D74120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63220">
              <a:defRPr/>
            </a:pPr>
            <a:r>
              <a:rPr lang="en-GB" sz="3600" b="1" dirty="0">
                <a:solidFill>
                  <a:prstClr val="white"/>
                </a:solidFill>
                <a:latin typeface="Arial"/>
                <a:cs typeface="Arial"/>
              </a:rPr>
              <a:t>Volcanic </a:t>
            </a:r>
            <a:r>
              <a:rPr lang="en-GB" sz="3600" b="1" dirty="0" err="1">
                <a:solidFill>
                  <a:prstClr val="white"/>
                </a:solidFill>
                <a:latin typeface="Arial"/>
                <a:cs typeface="Arial"/>
              </a:rPr>
              <a:t>erruptions</a:t>
            </a:r>
            <a:endParaRPr lang="en-US" sz="3600" dirty="0">
              <a:solidFill>
                <a:prstClr val="white"/>
              </a:solidFill>
              <a:ea typeface="+mn-ea"/>
            </a:endParaRPr>
          </a:p>
        </p:txBody>
      </p:sp>
      <p:pic>
        <p:nvPicPr>
          <p:cNvPr id="2" name="Picture 1" descr="A diagram of a volcano&#10;&#10;AI-generated content may be incorrect.">
            <a:extLst>
              <a:ext uri="{FF2B5EF4-FFF2-40B4-BE49-F238E27FC236}">
                <a16:creationId xmlns:a16="http://schemas.microsoft.com/office/drawing/2014/main" id="{02FE1451-D3C7-A831-9C86-DC3AED4F0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899" y="3133725"/>
            <a:ext cx="8078203" cy="241935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FAEFCB-C182-8A3E-817E-B8DF78F75BE7}"/>
              </a:ext>
            </a:extLst>
          </p:cNvPr>
          <p:cNvSpPr txBox="1"/>
          <p:nvPr/>
        </p:nvSpPr>
        <p:spPr>
          <a:xfrm>
            <a:off x="481263" y="1716505"/>
            <a:ext cx="1065195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Eruptions that release ash and gases into the atmosphere, which can influence global temperatures</a:t>
            </a:r>
            <a:endParaRPr lang="en-US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CE3238-AF3F-6E17-7E94-8EAC5AC31004}"/>
              </a:ext>
            </a:extLst>
          </p:cNvPr>
          <p:cNvSpPr txBox="1"/>
          <p:nvPr/>
        </p:nvSpPr>
        <p:spPr>
          <a:xfrm>
            <a:off x="4299283" y="5727031"/>
            <a:ext cx="388218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ea typeface="Calibri"/>
                <a:cs typeface="Calibri"/>
              </a:rPr>
              <a:t>Image Credit: NASA</a:t>
            </a:r>
          </a:p>
        </p:txBody>
      </p:sp>
    </p:spTree>
    <p:extLst>
      <p:ext uri="{BB962C8B-B14F-4D97-AF65-F5344CB8AC3E}">
        <p14:creationId xmlns:p14="http://schemas.microsoft.com/office/powerpoint/2010/main" val="3429978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6BFDB-100F-8CD8-D262-DE5AAB7D4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AB3C922-AD1D-DAC3-4E37-B6E9150801B7}"/>
              </a:ext>
            </a:extLst>
          </p:cNvPr>
          <p:cNvSpPr/>
          <p:nvPr/>
        </p:nvSpPr>
        <p:spPr>
          <a:xfrm>
            <a:off x="0" y="0"/>
            <a:ext cx="12192000" cy="1210235"/>
          </a:xfrm>
          <a:prstGeom prst="rect">
            <a:avLst/>
          </a:prstGeom>
          <a:solidFill>
            <a:srgbClr val="D74120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63220">
              <a:defRPr/>
            </a:pPr>
            <a:r>
              <a:rPr lang="en-GB" sz="3600" b="1" dirty="0">
                <a:solidFill>
                  <a:prstClr val="white"/>
                </a:solidFill>
                <a:latin typeface="Arial"/>
                <a:cs typeface="Arial"/>
              </a:rPr>
              <a:t>Test your understanding</a:t>
            </a:r>
            <a:endParaRPr lang="en-US" sz="3600" dirty="0">
              <a:solidFill>
                <a:prstClr val="white"/>
              </a:solidFill>
              <a:ea typeface="Calibri"/>
              <a:cs typeface="Calibri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E4F5B72-947F-6FB5-F622-0E256B6422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40626"/>
              </p:ext>
            </p:extLst>
          </p:nvPr>
        </p:nvGraphicFramePr>
        <p:xfrm>
          <a:off x="489284" y="1941094"/>
          <a:ext cx="11409216" cy="42244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2304">
                  <a:extLst>
                    <a:ext uri="{9D8B030D-6E8A-4147-A177-3AD203B41FA5}">
                      <a16:colId xmlns:a16="http://schemas.microsoft.com/office/drawing/2014/main" val="779836106"/>
                    </a:ext>
                  </a:extLst>
                </a:gridCol>
                <a:gridCol w="2852304">
                  <a:extLst>
                    <a:ext uri="{9D8B030D-6E8A-4147-A177-3AD203B41FA5}">
                      <a16:colId xmlns:a16="http://schemas.microsoft.com/office/drawing/2014/main" val="1869024118"/>
                    </a:ext>
                  </a:extLst>
                </a:gridCol>
                <a:gridCol w="2852304">
                  <a:extLst>
                    <a:ext uri="{9D8B030D-6E8A-4147-A177-3AD203B41FA5}">
                      <a16:colId xmlns:a16="http://schemas.microsoft.com/office/drawing/2014/main" val="2546634918"/>
                    </a:ext>
                  </a:extLst>
                </a:gridCol>
                <a:gridCol w="2852304">
                  <a:extLst>
                    <a:ext uri="{9D8B030D-6E8A-4147-A177-3AD203B41FA5}">
                      <a16:colId xmlns:a16="http://schemas.microsoft.com/office/drawing/2014/main" val="3045494599"/>
                    </a:ext>
                  </a:extLst>
                </a:gridCol>
              </a:tblGrid>
              <a:tr h="786063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Orbital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Sunspots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Volcanic Activity</a:t>
                      </a:r>
                    </a:p>
                    <a:p>
                      <a:pPr lvl="0" algn="ctr">
                        <a:buNone/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006902"/>
                  </a:ext>
                </a:extLst>
              </a:tr>
              <a:tr h="105771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</a:t>
                      </a:r>
                    </a:p>
                    <a:p>
                      <a:pPr lvl="0" algn="ctr">
                        <a:buNone/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>
                        <a:buNone/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>
                        <a:buNone/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541864"/>
                  </a:ext>
                </a:extLst>
              </a:tr>
              <a:tr h="1847039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 on the Climate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380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542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5BD9047056454F94B4694108F9A1FF" ma:contentTypeVersion="3" ma:contentTypeDescription="Create a new document." ma:contentTypeScope="" ma:versionID="5c0011047895b59a897429f5e4ec5dcc">
  <xsd:schema xmlns:xsd="http://www.w3.org/2001/XMLSchema" xmlns:xs="http://www.w3.org/2001/XMLSchema" xmlns:p="http://schemas.microsoft.com/office/2006/metadata/properties" xmlns:ns2="9ad1216b-cdc1-40e2-a0c2-94597fd44697" xmlns:ns3="f1f25e64-7226-490b-ade3-8cf84afff5d2" targetNamespace="http://schemas.microsoft.com/office/2006/metadata/properties" ma:root="true" ma:fieldsID="5b649ae69bc45de80afe7d6c0f200904" ns2:_="" ns3:_="">
    <xsd:import namespace="9ad1216b-cdc1-40e2-a0c2-94597fd44697"/>
    <xsd:import namespace="f1f25e64-7226-490b-ade3-8cf84afff5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1216b-cdc1-40e2-a0c2-94597fd4469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f25e64-7226-490b-ade3-8cf84afff5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ad1216b-cdc1-40e2-a0c2-94597fd44697">7VPTP7ZE6X33-2020743336-668</_dlc_DocId>
    <_dlc_DocIdUrl xmlns="9ad1216b-cdc1-40e2-a0c2-94597fd44697">
      <Url>https://cambridgeorg.sharepoint.com/sites/cie/education/pd/Curriculum_Support/_layouts/15/DocIdRedir.aspx?ID=7VPTP7ZE6X33-2020743336-668</Url>
      <Description>7VPTP7ZE6X33-2020743336-668</Description>
    </_dlc_DocIdUrl>
  </documentManagement>
</p:properties>
</file>

<file path=customXml/itemProps1.xml><?xml version="1.0" encoding="utf-8"?>
<ds:datastoreItem xmlns:ds="http://schemas.openxmlformats.org/officeDocument/2006/customXml" ds:itemID="{92838129-9ABB-4BBD-9E1C-62E38680A99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95AEA78-7263-4B61-AC0E-50836F713B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d1216b-cdc1-40e2-a0c2-94597fd44697"/>
    <ds:schemaRef ds:uri="f1f25e64-7226-490b-ade3-8cf84afff5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DE808B-ED46-4FF2-A537-F069B556BE9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4BA4019-738D-496C-A1C7-79FF74967822}">
  <ds:schemaRefs>
    <ds:schemaRef ds:uri="9ad1216b-cdc1-40e2-a0c2-94597fd44697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f1f25e64-7226-490b-ade3-8cf84afff5d2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75d6cc78-71b9-42e6-aa2a-b9889a0f080f}" enabled="0" method="" siteId="{75d6cc78-71b9-42e6-aa2a-b9889a0f080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10920</TotalTime>
  <Words>292</Words>
  <Application>Microsoft Office PowerPoint</Application>
  <PresentationFormat>Widescreen</PresentationFormat>
  <Paragraphs>60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went wrong?</dc:title>
  <dc:creator>Lois Lindemann</dc:creator>
  <cp:lastModifiedBy>Sepideh Modgham</cp:lastModifiedBy>
  <cp:revision>652</cp:revision>
  <cp:lastPrinted>2018-01-14T21:28:16Z</cp:lastPrinted>
  <dcterms:created xsi:type="dcterms:W3CDTF">2018-01-14T21:11:47Z</dcterms:created>
  <dcterms:modified xsi:type="dcterms:W3CDTF">2026-04-15T13:49:02Z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0x010100E45BD9047056454F94B4694108F9A1FF</vt:lpwstr>
  </property>
  <property fmtid="{D5CDD505-2E9C-101B-9397-08002B2CF9AE}" pid="3" name="_dlc_DocIdItemGuid">
    <vt:lpwstr>eb7fe28a-442e-4ac5-9a58-3b0db4ee749d</vt:lpwstr>
  </property>
  <property fmtid="{D5CDD505-2E9C-101B-9397-08002B2CF9AE}" pid="4" name="MediaServiceImageTags">
    <vt:lpwstr/>
  </property>
</Properties>
</file>