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5"/>
  </p:sldMasterIdLst>
  <p:notesMasterIdLst>
    <p:notesMasterId r:id="rId14"/>
  </p:notesMasterIdLst>
  <p:handoutMasterIdLst>
    <p:handoutMasterId r:id="rId15"/>
  </p:handoutMasterIdLst>
  <p:sldIdLst>
    <p:sldId id="343" r:id="rId6"/>
    <p:sldId id="298" r:id="rId7"/>
    <p:sldId id="333" r:id="rId8"/>
    <p:sldId id="322" r:id="rId9"/>
    <p:sldId id="336" r:id="rId10"/>
    <p:sldId id="339" r:id="rId11"/>
    <p:sldId id="262" r:id="rId12"/>
    <p:sldId id="30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59DCD0B-3B59-E30F-25BE-077FB788FC5F}" name="Rebecca" initials="R" userId="S::beccy.rushton@cambridgeinternational.org::5da41865-7dbb-4b23-af4d-ef034ccc78b8" providerId="AD"/>
  <p188:author id="{5C4A6CEA-96A4-BBC8-4A4E-787900810344}" name="Beccy Rushton" initials="BR" userId="S::beccy.rushton@cambridgeinternational.org::238d138b-7b3e-44e9-851b-f70e09838bc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FDF5"/>
    <a:srgbClr val="FACB2E"/>
    <a:srgbClr val="CC59AA"/>
    <a:srgbClr val="00BDB6"/>
    <a:srgbClr val="5E0A4F"/>
    <a:srgbClr val="CC59B0"/>
    <a:srgbClr val="F9DC4E"/>
    <a:srgbClr val="C9C9C9"/>
    <a:srgbClr val="BABABA"/>
    <a:srgbClr val="ADAD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D5A96BF-1283-476C-89CF-9061F0494794}" v="2" dt="2026-01-07T10:08:12.92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4620" y="10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Relationship Id="rId22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rolyn Feliciani" userId="4076af5d-4c02-40b8-bc9d-56f6c404e751" providerId="ADAL" clId="{099CAC30-79AE-4DCE-97A7-3B8E8A0057CB}"/>
    <pc:docChg chg="custSel addSld delSld modSld">
      <pc:chgData name="Karolyn Feliciani" userId="4076af5d-4c02-40b8-bc9d-56f6c404e751" providerId="ADAL" clId="{099CAC30-79AE-4DCE-97A7-3B8E8A0057CB}" dt="2026-01-07T10:11:36.934" v="47" actId="2711"/>
      <pc:docMkLst>
        <pc:docMk/>
      </pc:docMkLst>
      <pc:sldChg chg="modSp mod">
        <pc:chgData name="Karolyn Feliciani" userId="4076af5d-4c02-40b8-bc9d-56f6c404e751" providerId="ADAL" clId="{099CAC30-79AE-4DCE-97A7-3B8E8A0057CB}" dt="2026-01-07T10:10:46.600" v="42" actId="20577"/>
        <pc:sldMkLst>
          <pc:docMk/>
          <pc:sldMk cId="1537033953" sldId="262"/>
        </pc:sldMkLst>
        <pc:graphicFrameChg chg="modGraphic">
          <ac:chgData name="Karolyn Feliciani" userId="4076af5d-4c02-40b8-bc9d-56f6c404e751" providerId="ADAL" clId="{099CAC30-79AE-4DCE-97A7-3B8E8A0057CB}" dt="2026-01-07T10:10:46.600" v="42" actId="20577"/>
          <ac:graphicFrameMkLst>
            <pc:docMk/>
            <pc:sldMk cId="1537033953" sldId="262"/>
            <ac:graphicFrameMk id="7" creationId="{FA28F6FF-4C6B-B748-AC6D-6C29F3B95A10}"/>
          </ac:graphicFrameMkLst>
        </pc:graphicFrameChg>
      </pc:sldChg>
      <pc:sldChg chg="modSp mod">
        <pc:chgData name="Karolyn Feliciani" userId="4076af5d-4c02-40b8-bc9d-56f6c404e751" providerId="ADAL" clId="{099CAC30-79AE-4DCE-97A7-3B8E8A0057CB}" dt="2026-01-07T10:08:41.479" v="13" actId="20577"/>
        <pc:sldMkLst>
          <pc:docMk/>
          <pc:sldMk cId="1677304970" sldId="298"/>
        </pc:sldMkLst>
        <pc:spChg chg="mod">
          <ac:chgData name="Karolyn Feliciani" userId="4076af5d-4c02-40b8-bc9d-56f6c404e751" providerId="ADAL" clId="{099CAC30-79AE-4DCE-97A7-3B8E8A0057CB}" dt="2026-01-07T10:08:41.479" v="13" actId="20577"/>
          <ac:spMkLst>
            <pc:docMk/>
            <pc:sldMk cId="1677304970" sldId="298"/>
            <ac:spMk id="4" creationId="{8A3FCDC3-543C-8905-8EB4-3AC0E32FFFFF}"/>
          </ac:spMkLst>
        </pc:spChg>
      </pc:sldChg>
      <pc:sldChg chg="modSp mod">
        <pc:chgData name="Karolyn Feliciani" userId="4076af5d-4c02-40b8-bc9d-56f6c404e751" providerId="ADAL" clId="{099CAC30-79AE-4DCE-97A7-3B8E8A0057CB}" dt="2026-01-07T10:11:36.934" v="47" actId="2711"/>
        <pc:sldMkLst>
          <pc:docMk/>
          <pc:sldMk cId="2771976208" sldId="307"/>
        </pc:sldMkLst>
        <pc:spChg chg="mod">
          <ac:chgData name="Karolyn Feliciani" userId="4076af5d-4c02-40b8-bc9d-56f6c404e751" providerId="ADAL" clId="{099CAC30-79AE-4DCE-97A7-3B8E8A0057CB}" dt="2026-01-07T10:11:36.934" v="47" actId="2711"/>
          <ac:spMkLst>
            <pc:docMk/>
            <pc:sldMk cId="2771976208" sldId="307"/>
            <ac:spMk id="2" creationId="{5E12151D-E29A-FDF0-294D-5091731AA87F}"/>
          </ac:spMkLst>
        </pc:spChg>
      </pc:sldChg>
      <pc:sldChg chg="modSp mod">
        <pc:chgData name="Karolyn Feliciani" userId="4076af5d-4c02-40b8-bc9d-56f6c404e751" providerId="ADAL" clId="{099CAC30-79AE-4DCE-97A7-3B8E8A0057CB}" dt="2026-01-07T10:09:59.451" v="28" actId="313"/>
        <pc:sldMkLst>
          <pc:docMk/>
          <pc:sldMk cId="2489020089" sldId="322"/>
        </pc:sldMkLst>
        <pc:spChg chg="mod">
          <ac:chgData name="Karolyn Feliciani" userId="4076af5d-4c02-40b8-bc9d-56f6c404e751" providerId="ADAL" clId="{099CAC30-79AE-4DCE-97A7-3B8E8A0057CB}" dt="2026-01-07T10:09:59.451" v="28" actId="313"/>
          <ac:spMkLst>
            <pc:docMk/>
            <pc:sldMk cId="2489020089" sldId="322"/>
            <ac:spMk id="4" creationId="{E1002C61-6357-87F2-E88C-5E97C35CEB53}"/>
          </ac:spMkLst>
        </pc:spChg>
      </pc:sldChg>
      <pc:sldChg chg="modSp mod">
        <pc:chgData name="Karolyn Feliciani" userId="4076af5d-4c02-40b8-bc9d-56f6c404e751" providerId="ADAL" clId="{099CAC30-79AE-4DCE-97A7-3B8E8A0057CB}" dt="2026-01-07T10:09:10.283" v="16" actId="20577"/>
        <pc:sldMkLst>
          <pc:docMk/>
          <pc:sldMk cId="1198625482" sldId="333"/>
        </pc:sldMkLst>
        <pc:spChg chg="mod">
          <ac:chgData name="Karolyn Feliciani" userId="4076af5d-4c02-40b8-bc9d-56f6c404e751" providerId="ADAL" clId="{099CAC30-79AE-4DCE-97A7-3B8E8A0057CB}" dt="2026-01-07T10:09:10.283" v="16" actId="20577"/>
          <ac:spMkLst>
            <pc:docMk/>
            <pc:sldMk cId="1198625482" sldId="333"/>
            <ac:spMk id="4" creationId="{9F31BEDC-13C9-7154-7D8E-964D57B4F8CA}"/>
          </ac:spMkLst>
        </pc:spChg>
      </pc:sldChg>
      <pc:sldChg chg="modSp mod">
        <pc:chgData name="Karolyn Feliciani" userId="4076af5d-4c02-40b8-bc9d-56f6c404e751" providerId="ADAL" clId="{099CAC30-79AE-4DCE-97A7-3B8E8A0057CB}" dt="2026-01-07T10:10:08.360" v="29" actId="120"/>
        <pc:sldMkLst>
          <pc:docMk/>
          <pc:sldMk cId="3061927069" sldId="336"/>
        </pc:sldMkLst>
        <pc:spChg chg="mod">
          <ac:chgData name="Karolyn Feliciani" userId="4076af5d-4c02-40b8-bc9d-56f6c404e751" providerId="ADAL" clId="{099CAC30-79AE-4DCE-97A7-3B8E8A0057CB}" dt="2026-01-07T10:10:08.360" v="29" actId="120"/>
          <ac:spMkLst>
            <pc:docMk/>
            <pc:sldMk cId="3061927069" sldId="336"/>
            <ac:spMk id="4" creationId="{8A3FCDC3-543C-8905-8EB4-3AC0E32FFFFF}"/>
          </ac:spMkLst>
        </pc:spChg>
      </pc:sldChg>
      <pc:sldChg chg="del">
        <pc:chgData name="Karolyn Feliciani" userId="4076af5d-4c02-40b8-bc9d-56f6c404e751" providerId="ADAL" clId="{099CAC30-79AE-4DCE-97A7-3B8E8A0057CB}" dt="2026-01-07T10:08:34.496" v="12" actId="2696"/>
        <pc:sldMkLst>
          <pc:docMk/>
          <pc:sldMk cId="2185037172" sldId="338"/>
        </pc:sldMkLst>
      </pc:sldChg>
      <pc:sldChg chg="modSp mod">
        <pc:chgData name="Karolyn Feliciani" userId="4076af5d-4c02-40b8-bc9d-56f6c404e751" providerId="ADAL" clId="{099CAC30-79AE-4DCE-97A7-3B8E8A0057CB}" dt="2026-01-07T10:10:36.256" v="38" actId="255"/>
        <pc:sldMkLst>
          <pc:docMk/>
          <pc:sldMk cId="4048227193" sldId="339"/>
        </pc:sldMkLst>
        <pc:spChg chg="mod">
          <ac:chgData name="Karolyn Feliciani" userId="4076af5d-4c02-40b8-bc9d-56f6c404e751" providerId="ADAL" clId="{099CAC30-79AE-4DCE-97A7-3B8E8A0057CB}" dt="2026-01-07T10:10:36.256" v="38" actId="255"/>
          <ac:spMkLst>
            <pc:docMk/>
            <pc:sldMk cId="4048227193" sldId="339"/>
            <ac:spMk id="4" creationId="{41490605-2494-09E4-8597-5FA409C390D5}"/>
          </ac:spMkLst>
        </pc:spChg>
      </pc:sldChg>
      <pc:sldChg chg="modSp del mod">
        <pc:chgData name="Karolyn Feliciani" userId="4076af5d-4c02-40b8-bc9d-56f6c404e751" providerId="ADAL" clId="{099CAC30-79AE-4DCE-97A7-3B8E8A0057CB}" dt="2026-01-07T10:09:40.740" v="20" actId="2696"/>
        <pc:sldMkLst>
          <pc:docMk/>
          <pc:sldMk cId="3063796133" sldId="340"/>
        </pc:sldMkLst>
        <pc:spChg chg="mod">
          <ac:chgData name="Karolyn Feliciani" userId="4076af5d-4c02-40b8-bc9d-56f6c404e751" providerId="ADAL" clId="{099CAC30-79AE-4DCE-97A7-3B8E8A0057CB}" dt="2026-01-07T10:09:22.113" v="19" actId="20577"/>
          <ac:spMkLst>
            <pc:docMk/>
            <pc:sldMk cId="3063796133" sldId="340"/>
            <ac:spMk id="4" creationId="{0FADA866-5A1E-CBA3-E518-E5BFEF144626}"/>
          </ac:spMkLst>
        </pc:spChg>
      </pc:sldChg>
      <pc:sldChg chg="modSp add mod">
        <pc:chgData name="Karolyn Feliciani" userId="4076af5d-4c02-40b8-bc9d-56f6c404e751" providerId="ADAL" clId="{099CAC30-79AE-4DCE-97A7-3B8E8A0057CB}" dt="2026-01-07T10:08:29.078" v="11" actId="14100"/>
        <pc:sldMkLst>
          <pc:docMk/>
          <pc:sldMk cId="1130971648" sldId="343"/>
        </pc:sldMkLst>
        <pc:spChg chg="mod">
          <ac:chgData name="Karolyn Feliciani" userId="4076af5d-4c02-40b8-bc9d-56f6c404e751" providerId="ADAL" clId="{099CAC30-79AE-4DCE-97A7-3B8E8A0057CB}" dt="2026-01-07T10:08:29.078" v="11" actId="14100"/>
          <ac:spMkLst>
            <pc:docMk/>
            <pc:sldMk cId="1130971648" sldId="343"/>
            <ac:spMk id="4" creationId="{8A3FCDC3-543C-8905-8EB4-3AC0E32FFFFF}"/>
          </ac:spMkLst>
        </pc:spChg>
      </pc:sldChg>
    </pc:docChg>
  </pc:docChgLst>
  <pc:docChgLst>
    <pc:chgData name="Lizzie Gauntlett" userId="1dc7c36a1b1a647d" providerId="LiveId" clId="{C1DC5315-D282-429F-B35A-871ABF7A65E8}"/>
    <pc:docChg chg="custSel addSld delSld modSld sldOrd">
      <pc:chgData name="Lizzie Gauntlett" userId="1dc7c36a1b1a647d" providerId="LiveId" clId="{C1DC5315-D282-429F-B35A-871ABF7A65E8}" dt="2025-12-10T13:05:50.906" v="1425" actId="20577"/>
      <pc:docMkLst>
        <pc:docMk/>
      </pc:docMkLst>
      <pc:sldChg chg="modSp add del mod">
        <pc:chgData name="Lizzie Gauntlett" userId="1dc7c36a1b1a647d" providerId="LiveId" clId="{C1DC5315-D282-429F-B35A-871ABF7A65E8}" dt="2025-12-10T12:59:54.212" v="719" actId="20577"/>
        <pc:sldMkLst>
          <pc:docMk/>
          <pc:sldMk cId="1537033953" sldId="262"/>
        </pc:sldMkLst>
        <pc:graphicFrameChg chg="modGraphic">
          <ac:chgData name="Lizzie Gauntlett" userId="1dc7c36a1b1a647d" providerId="LiveId" clId="{C1DC5315-D282-429F-B35A-871ABF7A65E8}" dt="2025-12-10T12:59:54.212" v="719" actId="20577"/>
          <ac:graphicFrameMkLst>
            <pc:docMk/>
            <pc:sldMk cId="1537033953" sldId="262"/>
            <ac:graphicFrameMk id="7" creationId="{FA28F6FF-4C6B-B748-AC6D-6C29F3B95A10}"/>
          </ac:graphicFrameMkLst>
        </pc:graphicFrameChg>
      </pc:sldChg>
      <pc:sldChg chg="modSp mod">
        <pc:chgData name="Lizzie Gauntlett" userId="1dc7c36a1b1a647d" providerId="LiveId" clId="{C1DC5315-D282-429F-B35A-871ABF7A65E8}" dt="2025-12-10T13:05:50.906" v="1425" actId="20577"/>
        <pc:sldMkLst>
          <pc:docMk/>
          <pc:sldMk cId="1677304970" sldId="298"/>
        </pc:sldMkLst>
        <pc:spChg chg="mod">
          <ac:chgData name="Lizzie Gauntlett" userId="1dc7c36a1b1a647d" providerId="LiveId" clId="{C1DC5315-D282-429F-B35A-871ABF7A65E8}" dt="2025-12-10T13:05:50.906" v="1425" actId="20577"/>
          <ac:spMkLst>
            <pc:docMk/>
            <pc:sldMk cId="1677304970" sldId="298"/>
            <ac:spMk id="4" creationId="{8A3FCDC3-543C-8905-8EB4-3AC0E32FFFFF}"/>
          </ac:spMkLst>
        </pc:spChg>
      </pc:sldChg>
      <pc:sldChg chg="addSp delSp modSp mod ord">
        <pc:chgData name="Lizzie Gauntlett" userId="1dc7c36a1b1a647d" providerId="LiveId" clId="{C1DC5315-D282-429F-B35A-871ABF7A65E8}" dt="2025-12-10T13:04:39.815" v="1385" actId="20577"/>
        <pc:sldMkLst>
          <pc:docMk/>
          <pc:sldMk cId="2771976208" sldId="307"/>
        </pc:sldMkLst>
        <pc:spChg chg="mod">
          <ac:chgData name="Lizzie Gauntlett" userId="1dc7c36a1b1a647d" providerId="LiveId" clId="{C1DC5315-D282-429F-B35A-871ABF7A65E8}" dt="2025-12-10T13:04:39.815" v="1385" actId="20577"/>
          <ac:spMkLst>
            <pc:docMk/>
            <pc:sldMk cId="2771976208" sldId="307"/>
            <ac:spMk id="2" creationId="{5E12151D-E29A-FDF0-294D-5091731AA87F}"/>
          </ac:spMkLst>
        </pc:spChg>
      </pc:sldChg>
      <pc:sldChg chg="modSp mod ord">
        <pc:chgData name="Lizzie Gauntlett" userId="1dc7c36a1b1a647d" providerId="LiveId" clId="{C1DC5315-D282-429F-B35A-871ABF7A65E8}" dt="2025-12-10T12:56:50.899" v="487" actId="20577"/>
        <pc:sldMkLst>
          <pc:docMk/>
          <pc:sldMk cId="2489020089" sldId="322"/>
        </pc:sldMkLst>
        <pc:spChg chg="mod">
          <ac:chgData name="Lizzie Gauntlett" userId="1dc7c36a1b1a647d" providerId="LiveId" clId="{C1DC5315-D282-429F-B35A-871ABF7A65E8}" dt="2025-12-10T12:56:03.303" v="437" actId="20577"/>
          <ac:spMkLst>
            <pc:docMk/>
            <pc:sldMk cId="2489020089" sldId="322"/>
            <ac:spMk id="2" creationId="{9DB82052-FB06-EB29-235D-D895AFE80018}"/>
          </ac:spMkLst>
        </pc:spChg>
        <pc:spChg chg="mod">
          <ac:chgData name="Lizzie Gauntlett" userId="1dc7c36a1b1a647d" providerId="LiveId" clId="{C1DC5315-D282-429F-B35A-871ABF7A65E8}" dt="2025-12-10T12:56:50.899" v="487" actId="20577"/>
          <ac:spMkLst>
            <pc:docMk/>
            <pc:sldMk cId="2489020089" sldId="322"/>
            <ac:spMk id="4" creationId="{E1002C61-6357-87F2-E88C-5E97C35CEB53}"/>
          </ac:spMkLst>
        </pc:spChg>
      </pc:sldChg>
      <pc:sldChg chg="modSp mod ord">
        <pc:chgData name="Lizzie Gauntlett" userId="1dc7c36a1b1a647d" providerId="LiveId" clId="{C1DC5315-D282-429F-B35A-871ABF7A65E8}" dt="2025-12-10T13:01:37.182" v="787"/>
        <pc:sldMkLst>
          <pc:docMk/>
          <pc:sldMk cId="1198625482" sldId="333"/>
        </pc:sldMkLst>
        <pc:spChg chg="mod">
          <ac:chgData name="Lizzie Gauntlett" userId="1dc7c36a1b1a647d" providerId="LiveId" clId="{C1DC5315-D282-429F-B35A-871ABF7A65E8}" dt="2025-12-10T12:58:19.640" v="521" actId="20577"/>
          <ac:spMkLst>
            <pc:docMk/>
            <pc:sldMk cId="1198625482" sldId="333"/>
            <ac:spMk id="3" creationId="{FD4857A8-FEFB-1CE7-3447-A477657416F6}"/>
          </ac:spMkLst>
        </pc:spChg>
        <pc:spChg chg="mod">
          <ac:chgData name="Lizzie Gauntlett" userId="1dc7c36a1b1a647d" providerId="LiveId" clId="{C1DC5315-D282-429F-B35A-871ABF7A65E8}" dt="2025-12-10T13:01:37.182" v="787"/>
          <ac:spMkLst>
            <pc:docMk/>
            <pc:sldMk cId="1198625482" sldId="333"/>
            <ac:spMk id="4" creationId="{9F31BEDC-13C9-7154-7D8E-964D57B4F8CA}"/>
          </ac:spMkLst>
        </pc:spChg>
      </pc:sldChg>
      <pc:sldChg chg="modSp mod">
        <pc:chgData name="Lizzie Gauntlett" userId="1dc7c36a1b1a647d" providerId="LiveId" clId="{C1DC5315-D282-429F-B35A-871ABF7A65E8}" dt="2025-12-10T12:59:01.178" v="688" actId="20577"/>
        <pc:sldMkLst>
          <pc:docMk/>
          <pc:sldMk cId="3061927069" sldId="336"/>
        </pc:sldMkLst>
        <pc:spChg chg="mod">
          <ac:chgData name="Lizzie Gauntlett" userId="1dc7c36a1b1a647d" providerId="LiveId" clId="{C1DC5315-D282-429F-B35A-871ABF7A65E8}" dt="2025-12-10T12:59:01.178" v="688" actId="20577"/>
          <ac:spMkLst>
            <pc:docMk/>
            <pc:sldMk cId="3061927069" sldId="336"/>
            <ac:spMk id="4" creationId="{8A3FCDC3-543C-8905-8EB4-3AC0E32FFFFF}"/>
          </ac:spMkLst>
        </pc:spChg>
      </pc:sldChg>
      <pc:sldChg chg="modSp add mod">
        <pc:chgData name="Lizzie Gauntlett" userId="1dc7c36a1b1a647d" providerId="LiveId" clId="{C1DC5315-D282-429F-B35A-871ABF7A65E8}" dt="2025-12-10T13:02:55.122" v="997" actId="20577"/>
        <pc:sldMkLst>
          <pc:docMk/>
          <pc:sldMk cId="2185037172" sldId="338"/>
        </pc:sldMkLst>
        <pc:spChg chg="mod">
          <ac:chgData name="Lizzie Gauntlett" userId="1dc7c36a1b1a647d" providerId="LiveId" clId="{C1DC5315-D282-429F-B35A-871ABF7A65E8}" dt="2025-12-10T12:53:58.582" v="48" actId="20577"/>
          <ac:spMkLst>
            <pc:docMk/>
            <pc:sldMk cId="2185037172" sldId="338"/>
            <ac:spMk id="2" creationId="{17B9AAED-76D2-A879-90A1-DF62ACF5E452}"/>
          </ac:spMkLst>
        </pc:spChg>
        <pc:spChg chg="mod">
          <ac:chgData name="Lizzie Gauntlett" userId="1dc7c36a1b1a647d" providerId="LiveId" clId="{C1DC5315-D282-429F-B35A-871ABF7A65E8}" dt="2025-12-10T13:02:55.122" v="997" actId="20577"/>
          <ac:spMkLst>
            <pc:docMk/>
            <pc:sldMk cId="2185037172" sldId="338"/>
            <ac:spMk id="3" creationId="{F309D4D4-9F86-BBA8-0786-7D77D861BB5E}"/>
          </ac:spMkLst>
        </pc:spChg>
      </pc:sldChg>
      <pc:sldChg chg="modSp add mod">
        <pc:chgData name="Lizzie Gauntlett" userId="1dc7c36a1b1a647d" providerId="LiveId" clId="{C1DC5315-D282-429F-B35A-871ABF7A65E8}" dt="2025-12-10T12:58:05.575" v="505" actId="255"/>
        <pc:sldMkLst>
          <pc:docMk/>
          <pc:sldMk cId="4048227193" sldId="339"/>
        </pc:sldMkLst>
        <pc:spChg chg="mod">
          <ac:chgData name="Lizzie Gauntlett" userId="1dc7c36a1b1a647d" providerId="LiveId" clId="{C1DC5315-D282-429F-B35A-871ABF7A65E8}" dt="2025-12-10T12:58:05.575" v="505" actId="255"/>
          <ac:spMkLst>
            <pc:docMk/>
            <pc:sldMk cId="4048227193" sldId="339"/>
            <ac:spMk id="4" creationId="{41490605-2494-09E4-8597-5FA409C390D5}"/>
          </ac:spMkLst>
        </pc:spChg>
      </pc:sldChg>
      <pc:sldChg chg="modSp add mod">
        <pc:chgData name="Lizzie Gauntlett" userId="1dc7c36a1b1a647d" providerId="LiveId" clId="{C1DC5315-D282-429F-B35A-871ABF7A65E8}" dt="2025-12-10T13:01:47.725" v="790" actId="255"/>
        <pc:sldMkLst>
          <pc:docMk/>
          <pc:sldMk cId="3063796133" sldId="340"/>
        </pc:sldMkLst>
        <pc:spChg chg="mod">
          <ac:chgData name="Lizzie Gauntlett" userId="1dc7c36a1b1a647d" providerId="LiveId" clId="{C1DC5315-D282-429F-B35A-871ABF7A65E8}" dt="2025-12-10T13:01:47.725" v="790" actId="255"/>
          <ac:spMkLst>
            <pc:docMk/>
            <pc:sldMk cId="3063796133" sldId="340"/>
            <ac:spMk id="4" creationId="{0FADA866-5A1E-CBA3-E518-E5BFEF144626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431943F-366C-BEB2-2C52-8F64B2853E5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7FBAD5-7266-3D71-B3A2-4040E2DCC48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44087D-43F5-4D42-8A0D-096C4E3404F5}" type="datetimeFigureOut">
              <a:rPr lang="en-GB" smtClean="0"/>
              <a:t>07/01/2026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E603EA-DFEE-1FB1-1320-A771EF15F5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FF6D0C-CE98-608C-598F-D4C356146EF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ED1036-B28D-47C7-9610-4DFDDC3DFE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7368027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8D41B3-343F-4A6E-BAF9-243AAB662254}" type="datetimeFigureOut">
              <a:rPr lang="en-GB" smtClean="0"/>
              <a:t>07/01/2026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3CB86A-011C-4C12-AFCC-82D41CAC3C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1677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rgbClr val="2BCA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e and white pattern&#10;&#10;Description automatically generated">
            <a:extLst>
              <a:ext uri="{FF2B5EF4-FFF2-40B4-BE49-F238E27FC236}">
                <a16:creationId xmlns:a16="http://schemas.microsoft.com/office/drawing/2014/main" id="{018120A3-668C-095D-1426-B512FDA471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00" r="62962" b="12998"/>
          <a:stretch/>
        </p:blipFill>
        <p:spPr>
          <a:xfrm>
            <a:off x="2957910" y="-1"/>
            <a:ext cx="923409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25032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5" name="Table Placeholder 3">
            <a:extLst>
              <a:ext uri="{FF2B5EF4-FFF2-40B4-BE49-F238E27FC236}">
                <a16:creationId xmlns:a16="http://schemas.microsoft.com/office/drawing/2014/main" id="{E0D15282-C7CF-0F4D-66E0-049C7DAAF6B1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r>
              <a:rPr lang="en-US"/>
              <a:t>Click icon to add table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55573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741D65A0-2A11-2921-2AA5-945E262B5C5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46178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pi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0999" y="4623343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78305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0E85FA5-42C8-4F4B-949F-1E8E38681AB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pic>
        <p:nvPicPr>
          <p:cNvPr id="2" name="Picture 1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69E631E3-1609-DC3E-EDC6-6BAD1CD334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5314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Cambridg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7936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 - Cambridge light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835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5943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fact - ligh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D7FDF5"/>
          </a:solidFill>
          <a:ln>
            <a:solidFill>
              <a:srgbClr val="D7FD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0695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75F79E0-C571-A1BF-FABE-3F40A62A754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CC58B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B51FE7B-1898-0A4F-845A-9F2EE3037FC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A8465430-1AA1-8943-A7A5-1DE1399001B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bg1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8923985-2DAE-4FC0-9C52-2FA080C857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6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 -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50463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 -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76146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2C500FB-08E3-061D-631E-707B0CE107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3088" b="49993"/>
          <a:stretch/>
        </p:blipFill>
        <p:spPr>
          <a:xfrm>
            <a:off x="3190707" y="-1"/>
            <a:ext cx="9001293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55402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99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A78BE5-F058-41EC-94FF-CF1CA36394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77281A7-AB29-7246-B88E-7FA31840EC6A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12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C7EC4C0-55B2-80EC-39E4-E5A921FCC3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198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1" y="1836000"/>
            <a:ext cx="5712000" cy="4668052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8592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5711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5999" cy="6858000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7671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0% Smart-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4" name="SmartArt Placeholder 12">
            <a:extLst>
              <a:ext uri="{FF2B5EF4-FFF2-40B4-BE49-F238E27FC236}">
                <a16:creationId xmlns:a16="http://schemas.microsoft.com/office/drawing/2014/main" id="{71F5A3A2-A67C-EBF7-F716-D37021B15192}"/>
              </a:ext>
            </a:extLst>
          </p:cNvPr>
          <p:cNvSpPr>
            <a:spLocks noGrp="1"/>
          </p:cNvSpPr>
          <p:nvPr>
            <p:ph type="dgm" sz="quarter" idx="10"/>
          </p:nvPr>
        </p:nvSpPr>
        <p:spPr>
          <a:xfrm>
            <a:off x="175042" y="1836000"/>
            <a:ext cx="11627999" cy="4667988"/>
          </a:xfrm>
        </p:spPr>
        <p:txBody>
          <a:bodyPr/>
          <a:lstStyle/>
          <a:p>
            <a:r>
              <a:rPr lang="en-US"/>
              <a:t>Click icon to add SmartArt graphic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D6D027C-FD4F-9EE3-01A0-7214FE8DBE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6807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Text Placeholder 25">
            <a:extLst>
              <a:ext uri="{FF2B5EF4-FFF2-40B4-BE49-F238E27FC236}">
                <a16:creationId xmlns:a16="http://schemas.microsoft.com/office/drawing/2014/main" id="{F34FFB12-D402-B602-E9BD-516E61127F9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9898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6CBCDFD9-67C4-D418-09B8-76739DA7B5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7080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3FDBCC27-8D08-802A-F7C5-F857ECB915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17080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D9ECCF5D-66C4-1FD9-CCE7-76C99D16410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42866" y="2897634"/>
            <a:ext cx="3106268" cy="2684030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8" name="Text Placeholder 25">
            <a:extLst>
              <a:ext uri="{FF2B5EF4-FFF2-40B4-BE49-F238E27FC236}">
                <a16:creationId xmlns:a16="http://schemas.microsoft.com/office/drawing/2014/main" id="{29C23ADE-D631-F5B5-A8F4-4FDF7BD3325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00048" y="370735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9" name="Text Placeholder 25">
            <a:extLst>
              <a:ext uri="{FF2B5EF4-FFF2-40B4-BE49-F238E27FC236}">
                <a16:creationId xmlns:a16="http://schemas.microsoft.com/office/drawing/2014/main" id="{8E7A9802-81DD-7913-68AC-8A9D69E1521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00048" y="315588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12" name="Text Placeholder 25">
            <a:extLst>
              <a:ext uri="{FF2B5EF4-FFF2-40B4-BE49-F238E27FC236}">
                <a16:creationId xmlns:a16="http://schemas.microsoft.com/office/drawing/2014/main" id="{79AC59AB-FCA4-2A2A-1298-D1D0409E1EC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25834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13" name="Text Placeholder 25">
            <a:extLst>
              <a:ext uri="{FF2B5EF4-FFF2-40B4-BE49-F238E27FC236}">
                <a16:creationId xmlns:a16="http://schemas.microsoft.com/office/drawing/2014/main" id="{99050C6C-1E23-8B5A-0462-E2356C0AF8D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583016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14" name="Text Placeholder 25">
            <a:extLst>
              <a:ext uri="{FF2B5EF4-FFF2-40B4-BE49-F238E27FC236}">
                <a16:creationId xmlns:a16="http://schemas.microsoft.com/office/drawing/2014/main" id="{7E85BFF8-C5CE-02C0-880A-2221EE861C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583016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DD638C3-E432-2C47-B0DE-7158800A03A1}"/>
              </a:ext>
            </a:extLst>
          </p:cNvPr>
          <p:cNvSpPr/>
          <p:nvPr userDrawn="1"/>
        </p:nvSpPr>
        <p:spPr>
          <a:xfrm>
            <a:off x="4430971" y="4106251"/>
            <a:ext cx="563217" cy="520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10" name="Picture 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A0138279-8E58-F965-426B-B4E9AC6394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F7B789C-5FC4-2A23-27AC-FD6564C881B6}"/>
              </a:ext>
            </a:extLst>
          </p:cNvPr>
          <p:cNvCxnSpPr/>
          <p:nvPr userDrawn="1"/>
        </p:nvCxnSpPr>
        <p:spPr>
          <a:xfrm>
            <a:off x="4051005" y="4222779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72FF038-EA5C-8C82-C240-97BC1F7B51D2}"/>
              </a:ext>
            </a:extLst>
          </p:cNvPr>
          <p:cNvCxnSpPr/>
          <p:nvPr userDrawn="1"/>
        </p:nvCxnSpPr>
        <p:spPr>
          <a:xfrm>
            <a:off x="7744047" y="4245698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48063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3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1" name="Text Placeholder 25">
            <a:extLst>
              <a:ext uri="{FF2B5EF4-FFF2-40B4-BE49-F238E27FC236}">
                <a16:creationId xmlns:a16="http://schemas.microsoft.com/office/drawing/2014/main" id="{118AC8ED-6D17-BFAB-3E0F-A74F81EC6A2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216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AE83ACA3-6CCB-D2C5-7995-6ABA9AEDFD0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888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668379EA-653A-1EDB-755D-371D923970C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888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8A769013-87D1-F198-BEBB-77661457B0B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229494" y="2480946"/>
            <a:ext cx="2592023" cy="3110568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05EB2E67-0F72-28A2-0975-5793296D0CB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76223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6" name="Text Placeholder 25">
            <a:extLst>
              <a:ext uri="{FF2B5EF4-FFF2-40B4-BE49-F238E27FC236}">
                <a16:creationId xmlns:a16="http://schemas.microsoft.com/office/drawing/2014/main" id="{928F24B8-51E6-2C03-A51D-6CEFB8B8F20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476223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7" name="Text Placeholder 25">
            <a:extLst>
              <a:ext uri="{FF2B5EF4-FFF2-40B4-BE49-F238E27FC236}">
                <a16:creationId xmlns:a16="http://schemas.microsoft.com/office/drawing/2014/main" id="{D3324153-7FE1-5268-EAB2-9E306D9462B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1503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977B8BA4-7CB0-09F1-49D6-D29CC72F818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56175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9" name="Text Placeholder 25">
            <a:extLst>
              <a:ext uri="{FF2B5EF4-FFF2-40B4-BE49-F238E27FC236}">
                <a16:creationId xmlns:a16="http://schemas.microsoft.com/office/drawing/2014/main" id="{7984CCB1-BB8C-00EF-21D5-DFB622937E1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56175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2E1F7364-9FC0-ADC9-ABE8-9ED4EC8071A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00566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1" name="Text Placeholder 25">
            <a:extLst>
              <a:ext uri="{FF2B5EF4-FFF2-40B4-BE49-F238E27FC236}">
                <a16:creationId xmlns:a16="http://schemas.microsoft.com/office/drawing/2014/main" id="{BA2C0A27-AC57-AD35-255D-76F7B197850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647295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E3CFF061-EC86-9E24-0039-63C10B26059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647295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1742DDF3-9277-8BF9-A517-6FE36E5DA0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761F60ED-1297-BBE4-12CA-5366847E5AE0}"/>
              </a:ext>
            </a:extLst>
          </p:cNvPr>
          <p:cNvCxnSpPr/>
          <p:nvPr userDrawn="1"/>
        </p:nvCxnSpPr>
        <p:spPr>
          <a:xfrm>
            <a:off x="2828262" y="4063291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7A0B7B6-C80E-3463-272B-F8BD1C272ECA}"/>
              </a:ext>
            </a:extLst>
          </p:cNvPr>
          <p:cNvCxnSpPr/>
          <p:nvPr userDrawn="1"/>
        </p:nvCxnSpPr>
        <p:spPr>
          <a:xfrm>
            <a:off x="5906017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F619A46-3BBD-9ECD-DA71-B340570F2E51}"/>
              </a:ext>
            </a:extLst>
          </p:cNvPr>
          <p:cNvCxnSpPr/>
          <p:nvPr userDrawn="1"/>
        </p:nvCxnSpPr>
        <p:spPr>
          <a:xfrm>
            <a:off x="8973099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15586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1518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6352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352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35BB0A32-9C69-4B53-8484-12347BFF85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09992" y="2626116"/>
            <a:ext cx="2086202" cy="2928286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71739" y="342520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771739" y="287373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29" name="Text Placeholder 25">
            <a:extLst>
              <a:ext uri="{FF2B5EF4-FFF2-40B4-BE49-F238E27FC236}">
                <a16:creationId xmlns:a16="http://schemas.microsoft.com/office/drawing/2014/main" id="{DED34D83-6B7C-88B4-382A-247608E3650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52899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15996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15996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7" name="Text Placeholder 25">
            <a:extLst>
              <a:ext uri="{FF2B5EF4-FFF2-40B4-BE49-F238E27FC236}">
                <a16:creationId xmlns:a16="http://schemas.microsoft.com/office/drawing/2014/main" id="{08A6DE17-38EB-6B12-2D77-EC7DB040E66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95806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52112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52112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0" name="Text Placeholder 25">
            <a:extLst>
              <a:ext uri="{FF2B5EF4-FFF2-40B4-BE49-F238E27FC236}">
                <a16:creationId xmlns:a16="http://schemas.microsoft.com/office/drawing/2014/main" id="{B14D26D1-8C4E-99C4-A6E0-BB1B23254BE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924280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5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79114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79114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C13138E8-1D12-4E29-A60E-B926A3849855}"/>
              </a:ext>
            </a:extLst>
          </p:cNvPr>
          <p:cNvCxnSpPr>
            <a:cxnSpLocks/>
          </p:cNvCxnSpPr>
          <p:nvPr userDrawn="1"/>
        </p:nvCxnSpPr>
        <p:spPr>
          <a:xfrm>
            <a:off x="2299619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D4ABF04-505B-366A-06D6-21C43B7824C2}"/>
              </a:ext>
            </a:extLst>
          </p:cNvPr>
          <p:cNvCxnSpPr>
            <a:cxnSpLocks/>
          </p:cNvCxnSpPr>
          <p:nvPr userDrawn="1"/>
        </p:nvCxnSpPr>
        <p:spPr>
          <a:xfrm>
            <a:off x="4724784" y="4063057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E7885A1-F0CF-9E9E-522A-6DDA7BE962FD}"/>
              </a:ext>
            </a:extLst>
          </p:cNvPr>
          <p:cNvCxnSpPr>
            <a:cxnSpLocks/>
          </p:cNvCxnSpPr>
          <p:nvPr userDrawn="1"/>
        </p:nvCxnSpPr>
        <p:spPr>
          <a:xfrm>
            <a:off x="7167691" y="4081488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AAF4756-8FED-D79D-EAF4-59D5927CF1BB}"/>
              </a:ext>
            </a:extLst>
          </p:cNvPr>
          <p:cNvCxnSpPr>
            <a:cxnSpLocks/>
          </p:cNvCxnSpPr>
          <p:nvPr userDrawn="1"/>
        </p:nvCxnSpPr>
        <p:spPr>
          <a:xfrm>
            <a:off x="9596165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4519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632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5466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5466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878850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8850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5667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5667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2635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2635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01351" y="261374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01351" y="206227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042FF256-04AC-3165-4CF8-8C797F92E53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2729070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5" name="Text Placeholder 25">
            <a:extLst>
              <a:ext uri="{FF2B5EF4-FFF2-40B4-BE49-F238E27FC236}">
                <a16:creationId xmlns:a16="http://schemas.microsoft.com/office/drawing/2014/main" id="{82C34FC5-9BD4-9039-B9E3-4747580C54B0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5117508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B6C8C80E-275F-E4EE-2309-7E16F9540896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7468856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C123207E-2ADE-2ECE-9E60-2A491D325352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9838536" y="3159020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61245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2894BEC-B17A-5D0E-72EF-2FB9B6B4291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9897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t in touch - blue +  dark blu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blue and green shield&#10;&#10;Description automatically generated">
            <a:extLst>
              <a:ext uri="{FF2B5EF4-FFF2-40B4-BE49-F238E27FC236}">
                <a16:creationId xmlns:a16="http://schemas.microsoft.com/office/drawing/2014/main" id="{B49049B6-F303-7662-D4B2-35A5C24797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8" r="24911"/>
          <a:stretch/>
        </p:blipFill>
        <p:spPr>
          <a:xfrm flipH="1">
            <a:off x="6096000" y="0"/>
            <a:ext cx="6096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EFADCE-89D4-D443-9610-1BF12134A58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8889" y="1783081"/>
            <a:ext cx="5342311" cy="1956644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0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Insert CTA in here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337418F9-39B6-1690-2CBA-FC67B7CA66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8915" y="4339078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Phone here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FD8EA4EE-5B3A-69EE-D554-61BF6C80CCE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8915" y="4885167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Email here</a:t>
            </a:r>
          </a:p>
        </p:txBody>
      </p:sp>
      <p:pic>
        <p:nvPicPr>
          <p:cNvPr id="20" name="Picture 1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A43B2A4-B284-2E0F-F3C4-8DFDF1F5F0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9665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for use when print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A181760-2B31-270A-8FC6-60D571F4E0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2480" b="49222"/>
          <a:stretch/>
        </p:blipFill>
        <p:spPr>
          <a:xfrm>
            <a:off x="3181350" y="1"/>
            <a:ext cx="901065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09031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Any questions?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777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Thank you!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2285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- light and dark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 and green shield&#10;&#10;Description automatically generated">
            <a:extLst>
              <a:ext uri="{FF2B5EF4-FFF2-40B4-BE49-F238E27FC236}">
                <a16:creationId xmlns:a16="http://schemas.microsoft.com/office/drawing/2014/main" id="{12A763C2-8F64-3879-197D-FED7B6FC9B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1675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EC23E1A-460A-4142-8E76-4738CA01CE5F}"/>
              </a:ext>
            </a:extLst>
          </p:cNvPr>
          <p:cNvSpPr txBox="1"/>
          <p:nvPr userDrawn="1"/>
        </p:nvSpPr>
        <p:spPr>
          <a:xfrm>
            <a:off x="8352264" y="633946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tx1"/>
                </a:solidFill>
              </a:rPr>
              <a:t>© Cambridge University Press &amp; Assessment 2025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77BA4EC-055B-B440-8AF0-B408AC454BCE}"/>
              </a:ext>
            </a:extLst>
          </p:cNvPr>
          <p:cNvSpPr txBox="1"/>
          <p:nvPr userDrawn="1"/>
        </p:nvSpPr>
        <p:spPr>
          <a:xfrm>
            <a:off x="446048" y="6293302"/>
            <a:ext cx="35408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>
                <a:solidFill>
                  <a:schemeClr val="bg1"/>
                </a:solidFill>
              </a:rPr>
              <a:t>cambridge.org/internationaleducation</a:t>
            </a:r>
          </a:p>
        </p:txBody>
      </p:sp>
      <p:pic>
        <p:nvPicPr>
          <p:cNvPr id="3" name="Picture 2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59D9E60E-B76F-6764-43E9-BF1F25765C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38" y="3149600"/>
            <a:ext cx="3303434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8652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36000"/>
            <a:ext cx="11623040" cy="4650589"/>
          </a:xfrm>
        </p:spPr>
        <p:txBody>
          <a:bodyPr>
            <a:normAutofit/>
          </a:bodyPr>
          <a:lstStyle>
            <a:lvl1pPr>
              <a:defRPr sz="24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sz="2000"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sz="1800"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739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blue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and white pattern&#10;&#10;Description automatically generated">
            <a:extLst>
              <a:ext uri="{FF2B5EF4-FFF2-40B4-BE49-F238E27FC236}">
                <a16:creationId xmlns:a16="http://schemas.microsoft.com/office/drawing/2014/main" id="{6FB74B52-DB87-5F33-33EC-C222623793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15" t="23615" r="23615" b="23615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9485469-31C3-A712-0653-5EBFD2CCF21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455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pink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urple and white pattern&#10;&#10;Description automatically generated">
            <a:extLst>
              <a:ext uri="{FF2B5EF4-FFF2-40B4-BE49-F238E27FC236}">
                <a16:creationId xmlns:a16="http://schemas.microsoft.com/office/drawing/2014/main" id="{FA516C7D-35D1-8B47-F37C-0355B951B4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85" t="23685" r="23685" b="23685"/>
          <a:stretch/>
        </p:blipFill>
        <p:spPr>
          <a:xfrm>
            <a:off x="162" y="0"/>
            <a:ext cx="1219167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DA5EC72-6CC3-6002-92E5-81B34FD013C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7273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light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white pattern&#10;&#10;Description automatically generated">
            <a:extLst>
              <a:ext uri="{FF2B5EF4-FFF2-40B4-BE49-F238E27FC236}">
                <a16:creationId xmlns:a16="http://schemas.microsoft.com/office/drawing/2014/main" id="{DAF966B6-A9FF-8A13-FC9C-AB214487C9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86" t="20186" r="20186" b="20186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5999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white blue (please use if printing)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12022AE-3739-72F3-EE5A-402168C7BF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9621" t="19724" r="19730" b="19615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3750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Chart Placeholder 4">
            <a:extLst>
              <a:ext uri="{FF2B5EF4-FFF2-40B4-BE49-F238E27FC236}">
                <a16:creationId xmlns:a16="http://schemas.microsoft.com/office/drawing/2014/main" id="{2C360B31-6EBE-4CC9-395B-9DC5A901DED8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175066" y="1836000"/>
            <a:ext cx="11627998" cy="4669575"/>
          </a:xfrm>
        </p:spPr>
        <p:txBody>
          <a:bodyPr/>
          <a:lstStyle/>
          <a:p>
            <a:r>
              <a:rPr lang="en-US"/>
              <a:t>Click icon to add chart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13547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64ADD2-3EEA-45D7-9095-C5CEC5BF5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3F8AEB-5E6A-4DD9-8AAE-DF9C6CB7C2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BF8152-7316-4348-AB6E-33F35D3E8A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0B96C-853A-4F26-91B4-F0764DB546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3564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18" r:id="rId2"/>
    <p:sldLayoutId id="2147483719" r:id="rId3"/>
    <p:sldLayoutId id="2147483650" r:id="rId4"/>
    <p:sldLayoutId id="2147483686" r:id="rId5"/>
    <p:sldLayoutId id="2147483708" r:id="rId6"/>
    <p:sldLayoutId id="2147483685" r:id="rId7"/>
    <p:sldLayoutId id="2147483720" r:id="rId8"/>
    <p:sldLayoutId id="2147483709" r:id="rId9"/>
    <p:sldLayoutId id="2147483710" r:id="rId10"/>
    <p:sldLayoutId id="2147483711" r:id="rId11"/>
    <p:sldLayoutId id="2147483691" r:id="rId12"/>
    <p:sldLayoutId id="2147483689" r:id="rId13"/>
    <p:sldLayoutId id="2147483716" r:id="rId14"/>
    <p:sldLayoutId id="2147483690" r:id="rId15"/>
    <p:sldLayoutId id="2147483715" r:id="rId16"/>
    <p:sldLayoutId id="2147483692" r:id="rId17"/>
    <p:sldLayoutId id="2147483675" r:id="rId18"/>
    <p:sldLayoutId id="2147483717" r:id="rId19"/>
    <p:sldLayoutId id="2147483652" r:id="rId20"/>
    <p:sldLayoutId id="2147483697" r:id="rId21"/>
    <p:sldLayoutId id="2147483714" r:id="rId22"/>
    <p:sldLayoutId id="2147483695" r:id="rId23"/>
    <p:sldLayoutId id="2147483698" r:id="rId24"/>
    <p:sldLayoutId id="2147483699" r:id="rId25"/>
    <p:sldLayoutId id="2147483700" r:id="rId26"/>
    <p:sldLayoutId id="2147483713" r:id="rId27"/>
    <p:sldLayoutId id="2147483703" r:id="rId28"/>
    <p:sldLayoutId id="2147483701" r:id="rId29"/>
    <p:sldLayoutId id="2147483707" r:id="rId30"/>
    <p:sldLayoutId id="2147483712" r:id="rId31"/>
    <p:sldLayoutId id="2147483684" r:id="rId3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8095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172" y="4608214"/>
            <a:ext cx="11117656" cy="2163777"/>
          </a:xfrm>
          <a:solidFill>
            <a:srgbClr val="D7FDF5">
              <a:alpha val="89804"/>
            </a:srgbClr>
          </a:solidFill>
          <a:ln>
            <a:solidFill>
              <a:srgbClr val="D7FDF5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dirty="0"/>
              <a:t>Lesson Objectives:</a:t>
            </a:r>
          </a:p>
          <a:p>
            <a:r>
              <a:rPr lang="en-GB" dirty="0"/>
              <a:t>Define extraneous variable and control</a:t>
            </a:r>
          </a:p>
          <a:p>
            <a:r>
              <a:rPr lang="en-GB" dirty="0"/>
              <a:t>Identify extraneous variables and controls</a:t>
            </a:r>
          </a:p>
          <a:p>
            <a:r>
              <a:rPr lang="en-GB" dirty="0"/>
              <a:t>Apply knowledge of extraneous variables and controls to novel scenarios</a:t>
            </a:r>
          </a:p>
          <a:p>
            <a:pPr marL="0" indent="0" algn="ctr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09716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 descr="A group of kids sitting at desks&#10;&#10;Description automatically generated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485" t="9566" r="597" b="7463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974" y="4770781"/>
            <a:ext cx="11364052" cy="1753147"/>
          </a:xfrm>
          <a:solidFill>
            <a:srgbClr val="FACB2E">
              <a:alpha val="89804"/>
            </a:srgbClr>
          </a:solidFill>
          <a:ln>
            <a:solidFill>
              <a:schemeClr val="accent3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US" dirty="0"/>
              <a:t>Starter activity: Using the experiment you designed in the previous lesson on stress and athletic performance, swap with a partner and identify the IV, DV, experimental group and control group.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7304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7EF1095B-EF23-7953-3429-D90DD89EC28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15720" r="26940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D4857A8-FEFB-1CE7-3447-A47765741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Think-pair-share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31BEDC-13C9-7154-7D8E-964D57B4F8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200" dirty="0"/>
              <a:t>What things could affect the results of an experiment besides independent variable?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E.g. time of day, distractions like noise, the mood of participants.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How might each affect the participants’ behaviour in an experiment?</a:t>
            </a:r>
            <a:endParaRPr lang="en-GB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86254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82052-FB06-EB29-235D-D895AFE80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term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2947D61F-F551-5C9B-C9A2-7E06F86EFCD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46" r="46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002C61-6357-87F2-E88C-5E97C35CEB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3200" dirty="0"/>
          </a:p>
          <a:p>
            <a:pPr marL="0" indent="0">
              <a:buNone/>
            </a:pPr>
            <a:r>
              <a:rPr lang="en-US" dirty="0"/>
              <a:t>An </a:t>
            </a:r>
            <a:r>
              <a:rPr lang="en-US" b="1" dirty="0"/>
              <a:t>e</a:t>
            </a:r>
            <a:r>
              <a:rPr lang="en-GB" b="1" dirty="0" err="1"/>
              <a:t>xtraneous</a:t>
            </a:r>
            <a:r>
              <a:rPr lang="en-GB" b="1" dirty="0"/>
              <a:t> variable </a:t>
            </a:r>
            <a:r>
              <a:rPr lang="en-GB" dirty="0"/>
              <a:t>is: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‘a variable, other than the independent variable, that can have an impact on the dependent variable in an experiment’</a:t>
            </a:r>
          </a:p>
        </p:txBody>
      </p:sp>
    </p:spTree>
    <p:extLst>
      <p:ext uri="{BB962C8B-B14F-4D97-AF65-F5344CB8AC3E}">
        <p14:creationId xmlns:p14="http://schemas.microsoft.com/office/powerpoint/2010/main" val="24890200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8095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4278" y="4731026"/>
            <a:ext cx="11463443" cy="1792903"/>
          </a:xfrm>
          <a:solidFill>
            <a:srgbClr val="CC59AA">
              <a:alpha val="89804"/>
            </a:srgbClr>
          </a:solidFill>
          <a:ln>
            <a:solidFill>
              <a:schemeClr val="accent2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GB" dirty="0">
                <a:latin typeface="Arial"/>
                <a:cs typeface="Arial"/>
              </a:rPr>
              <a:t>Activity: Look back at your list of extraneous variables. What could researchers do to prevent each extraneous variable affecting the results of an experiment?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19270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B4583B-4857-62B8-C593-BBE02D73AF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356F6A-622D-774E-AED0-614E1E882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term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29EBDD3E-DBCF-C397-AADE-2C7A8FA090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46" r="46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490605-2494-09E4-8597-5FA409C390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3200" dirty="0"/>
          </a:p>
          <a:p>
            <a:pPr marL="0" indent="0">
              <a:buNone/>
            </a:pPr>
            <a:r>
              <a:rPr lang="en-US" dirty="0"/>
              <a:t>A </a:t>
            </a:r>
            <a:r>
              <a:rPr lang="en-US" b="1" dirty="0"/>
              <a:t>control</a:t>
            </a:r>
            <a:r>
              <a:rPr lang="en-US" dirty="0"/>
              <a:t> </a:t>
            </a:r>
            <a:r>
              <a:rPr lang="en-GB" dirty="0"/>
              <a:t>is: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‘step(s) taken by researchers to reduce or keep the impact of extraneous variable(s) constant’</a:t>
            </a:r>
          </a:p>
        </p:txBody>
      </p:sp>
    </p:spTree>
    <p:extLst>
      <p:ext uri="{BB962C8B-B14F-4D97-AF65-F5344CB8AC3E}">
        <p14:creationId xmlns:p14="http://schemas.microsoft.com/office/powerpoint/2010/main" val="40482271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0F79B7-7844-A143-9B29-1C3016D341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Scenarios 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FA28F6FF-4C6B-B748-AC6D-6C29F3B95A10}"/>
              </a:ext>
            </a:extLst>
          </p:cNvPr>
          <p:cNvGraphicFramePr>
            <a:graphicFrameLocks noGrp="1"/>
          </p:cNvGraphicFramePr>
          <p:nvPr>
            <p:ph type="tbl" sz="quarter" idx="11"/>
            <p:extLst>
              <p:ext uri="{D42A27DB-BD31-4B8C-83A1-F6EECF244321}">
                <p14:modId xmlns:p14="http://schemas.microsoft.com/office/powerpoint/2010/main" val="1115821096"/>
              </p:ext>
            </p:extLst>
          </p:nvPr>
        </p:nvGraphicFramePr>
        <p:xfrm>
          <a:off x="180000" y="2202498"/>
          <a:ext cx="11859600" cy="41518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02185">
                  <a:extLst>
                    <a:ext uri="{9D8B030D-6E8A-4147-A177-3AD203B41FA5}">
                      <a16:colId xmlns:a16="http://schemas.microsoft.com/office/drawing/2014/main" val="3894190873"/>
                    </a:ext>
                  </a:extLst>
                </a:gridCol>
                <a:gridCol w="3192515">
                  <a:extLst>
                    <a:ext uri="{9D8B030D-6E8A-4147-A177-3AD203B41FA5}">
                      <a16:colId xmlns:a16="http://schemas.microsoft.com/office/drawing/2014/main" val="3551816449"/>
                    </a:ext>
                  </a:extLst>
                </a:gridCol>
                <a:gridCol w="2964900">
                  <a:extLst>
                    <a:ext uri="{9D8B030D-6E8A-4147-A177-3AD203B41FA5}">
                      <a16:colId xmlns:a16="http://schemas.microsoft.com/office/drawing/2014/main" val="1961464164"/>
                    </a:ext>
                  </a:extLst>
                </a:gridCol>
              </a:tblGrid>
              <a:tr h="1041044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CC58B0"/>
                          </a:solidFill>
                          <a:latin typeface="+mn-lt"/>
                        </a:rPr>
                        <a:t>A</a:t>
                      </a:r>
                      <a:r>
                        <a:rPr lang="en-GB" sz="2400" dirty="0" err="1">
                          <a:solidFill>
                            <a:srgbClr val="CC58B0"/>
                          </a:solidFill>
                          <a:latin typeface="+mn-lt"/>
                        </a:rPr>
                        <a:t>im</a:t>
                      </a:r>
                      <a:endParaRPr lang="en-GB" sz="2400" dirty="0">
                        <a:solidFill>
                          <a:srgbClr val="CC58B0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b="1" i="0" kern="1200" dirty="0">
                          <a:solidFill>
                            <a:srgbClr val="CC58B0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Extraneous variable</a:t>
                      </a:r>
                      <a:endParaRPr lang="en-GB" sz="2400" b="1" dirty="0">
                        <a:solidFill>
                          <a:srgbClr val="CC58B0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rgbClr val="CC58B0"/>
                          </a:solidFill>
                          <a:latin typeface="+mn-lt"/>
                        </a:rPr>
                        <a:t>         Control</a:t>
                      </a:r>
                      <a:endParaRPr lang="en-GB" sz="2400" b="1" dirty="0">
                        <a:solidFill>
                          <a:srgbClr val="CC58B0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3184177"/>
                  </a:ext>
                </a:extLst>
              </a:tr>
              <a:tr h="973616">
                <a:tc>
                  <a:txBody>
                    <a:bodyPr/>
                    <a:lstStyle/>
                    <a:p>
                      <a:r>
                        <a:rPr lang="en-GB" sz="1800" b="0" i="0" kern="1200" dirty="0">
                          <a:solidFill>
                            <a:schemeClr val="accent1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 investigate if drinking coffee makes your reaction time faster.</a:t>
                      </a:r>
                      <a:endParaRPr lang="en-GB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EEE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EEE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EEE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6536791"/>
                  </a:ext>
                </a:extLst>
              </a:tr>
              <a:tr h="84630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i="0" kern="1200" dirty="0">
                          <a:solidFill>
                            <a:schemeClr val="accent1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 test whether the amount of sleep you get affects your concentration.</a:t>
                      </a:r>
                      <a:endParaRPr lang="en-GB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2046859"/>
                  </a:ext>
                </a:extLst>
              </a:tr>
              <a:tr h="52637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accent1">
                              <a:lumMod val="10000"/>
                            </a:schemeClr>
                          </a:solidFill>
                        </a:rPr>
                        <a:t>T</a:t>
                      </a:r>
                      <a:r>
                        <a:rPr lang="en-GB" dirty="0">
                          <a:solidFill>
                            <a:schemeClr val="accent1">
                              <a:lumMod val="10000"/>
                            </a:schemeClr>
                          </a:solidFill>
                        </a:rPr>
                        <a:t>o investigate whether listening to music improves recall.</a:t>
                      </a:r>
                    </a:p>
                  </a:txBody>
                  <a:tcPr>
                    <a:solidFill>
                      <a:srgbClr val="EEEE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EEE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E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4866237"/>
                  </a:ext>
                </a:extLst>
              </a:tr>
              <a:tr h="650823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accent1">
                              <a:lumMod val="10000"/>
                            </a:schemeClr>
                          </a:solidFill>
                        </a:rPr>
                        <a:t>To test whether rewards encourage students to study.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40722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70339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E12151D-E29A-FDF0-294D-5091731AA87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0376" y="1201003"/>
            <a:ext cx="10972800" cy="5145205"/>
          </a:xfrm>
        </p:spPr>
        <p:txBody>
          <a:bodyPr>
            <a:normAutofit/>
          </a:bodyPr>
          <a:lstStyle/>
          <a:p>
            <a:r>
              <a:rPr lang="en-GB" sz="3900" dirty="0"/>
              <a:t>Check your understanding:</a:t>
            </a:r>
          </a:p>
          <a:p>
            <a:endParaRPr lang="en-GB" dirty="0"/>
          </a:p>
          <a:p>
            <a:pPr algn="l"/>
            <a:r>
              <a:rPr lang="en-GB" sz="3500" dirty="0">
                <a:latin typeface="+mn-lt"/>
              </a:rPr>
              <a:t>Return to your experiment you designed last lesson, or the one you reviewed in this lesson’s starter.</a:t>
            </a:r>
          </a:p>
          <a:p>
            <a:endParaRPr lang="en-GB" sz="3500" dirty="0">
              <a:latin typeface="+mn-lt"/>
            </a:endParaRPr>
          </a:p>
          <a:p>
            <a:pPr algn="l"/>
            <a:r>
              <a:rPr lang="en-GB" sz="3500" dirty="0">
                <a:latin typeface="+mn-lt"/>
              </a:rPr>
              <a:t>1. Identify at least one possible extraneous variable.</a:t>
            </a:r>
          </a:p>
          <a:p>
            <a:pPr algn="l"/>
            <a:r>
              <a:rPr lang="en-GB" sz="3500" dirty="0">
                <a:latin typeface="+mn-lt"/>
              </a:rPr>
              <a:t>2. For this variable, describe one control a researcher could use.</a:t>
            </a:r>
          </a:p>
        </p:txBody>
      </p:sp>
    </p:spTree>
    <p:extLst>
      <p:ext uri="{BB962C8B-B14F-4D97-AF65-F5344CB8AC3E}">
        <p14:creationId xmlns:p14="http://schemas.microsoft.com/office/powerpoint/2010/main" val="27719762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8">
      <a:dk1>
        <a:srgbClr val="252525"/>
      </a:dk1>
      <a:lt1>
        <a:srgbClr val="FFFFFF"/>
      </a:lt1>
      <a:dk2>
        <a:srgbClr val="133844"/>
      </a:dk2>
      <a:lt2>
        <a:srgbClr val="FFFFFF"/>
      </a:lt2>
      <a:accent1>
        <a:srgbClr val="00BDB6"/>
      </a:accent1>
      <a:accent2>
        <a:srgbClr val="CC59AA"/>
      </a:accent2>
      <a:accent3>
        <a:srgbClr val="FACB2E"/>
      </a:accent3>
      <a:accent4>
        <a:srgbClr val="8EE8D8"/>
      </a:accent4>
      <a:accent5>
        <a:srgbClr val="5E0A4F"/>
      </a:accent5>
      <a:accent6>
        <a:srgbClr val="F9DC4E"/>
      </a:accent6>
      <a:hlink>
        <a:srgbClr val="5E0A4F"/>
      </a:hlink>
      <a:folHlink>
        <a:srgbClr val="5E0A4F"/>
      </a:folHlink>
    </a:clrScheme>
    <a:fontScheme name="Custom 1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hools V4" id="{E2A36DA1-4A29-43B8-B8F1-C255D5AABE09}" vid="{2A5C11B6-9CD9-45FF-9CD6-984CCCC0BA5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601E6D173B44745BAD39AE974D6443C" ma:contentTypeVersion="24" ma:contentTypeDescription="Create a new document." ma:contentTypeScope="" ma:versionID="3137829d7f629485cc5f2d3ce764b0b0">
  <xsd:schema xmlns:xsd="http://www.w3.org/2001/XMLSchema" xmlns:xs="http://www.w3.org/2001/XMLSchema" xmlns:p="http://schemas.microsoft.com/office/2006/metadata/properties" xmlns:ns2="9ad1216b-cdc1-40e2-a0c2-94597fd44697" xmlns:ns3="c075f540-5f70-45df-a134-17c4911f7fbe" xmlns:ns4="7424b78e-8606-4fd1-9a19-b6b90bbc0a1b" targetNamespace="http://schemas.microsoft.com/office/2006/metadata/properties" ma:root="true" ma:fieldsID="f3a422f46ed8e5e82733829ffd8d4e6c" ns2:_="" ns3:_="" ns4:_="">
    <xsd:import namespace="9ad1216b-cdc1-40e2-a0c2-94597fd44697"/>
    <xsd:import namespace="c075f540-5f70-45df-a134-17c4911f7fbe"/>
    <xsd:import namespace="7424b78e-8606-4fd1-9a19-b6b90bbc0a1b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2:SharedWithUsers" minOccurs="0"/>
                <xsd:element ref="ns2:SharedWithDetails" minOccurs="0"/>
                <xsd:element ref="ns3:MediaLengthInSecond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4:TaxCatchAll" minOccurs="0"/>
                <xsd:element ref="ns3:lcf76f155ced4ddcb4097134ff3c332f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d1216b-cdc1-40e2-a0c2-94597fd44697" elementFormDefault="qualified">
    <xsd:import namespace="http://schemas.microsoft.com/office/2006/documentManagement/types"/>
    <xsd:import namespace="http://schemas.microsoft.com/office/infopath/2007/PartnerControls"/>
    <xsd:element name="_dlc_DocId" ma:index="4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5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6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075f540-5f70-45df-a134-17c4911f7f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7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8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4" nillable="true" ma:displayName="Length (seconds)" ma:internalName="MediaLengthInSeconds" ma:readOnly="true">
      <xsd:simpleType>
        <xsd:restriction base="dms:Unknown"/>
      </xsd:simpleType>
    </xsd:element>
    <xsd:element name="MediaServiceAutoTags" ma:index="19" nillable="true" ma:displayName="Tags" ma:internalName="MediaServiceAutoTags" ma:readOnly="true">
      <xsd:simpleType>
        <xsd:restriction base="dms:Text"/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3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6" nillable="true" ma:taxonomy="true" ma:internalName="lcf76f155ced4ddcb4097134ff3c332f" ma:taxonomyFieldName="MediaServiceImageTags" ma:displayName="Image Tags" ma:readOnly="false" ma:fieldId="{5cf76f15-5ced-4ddc-b409-7134ff3c332f}" ma:taxonomyMulti="true" ma:sspId="a7882c5b-1fc0-4c64-8edd-3b527906c47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24b78e-8606-4fd1-9a19-b6b90bbc0a1b" elementFormDefault="qualified">
    <xsd:import namespace="http://schemas.microsoft.com/office/2006/documentManagement/types"/>
    <xsd:import namespace="http://schemas.microsoft.com/office/infopath/2007/PartnerControls"/>
    <xsd:element name="TaxCatchAll" ma:index="24" nillable="true" ma:displayName="Taxonomy Catch All Column" ma:hidden="true" ma:list="{4bd6ad62-9026-4c22-97ba-ffd5902a9633}" ma:internalName="TaxCatchAll" ma:showField="CatchAllData" ma:web="9ad1216b-cdc1-40e2-a0c2-94597fd4469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5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424b78e-8606-4fd1-9a19-b6b90bbc0a1b" xsi:nil="true"/>
    <_dlc_DocId xmlns="9ad1216b-cdc1-40e2-a0c2-94597fd44697">7VPTP7ZE6X33-783906844-8163</_dlc_DocId>
    <_dlc_DocIdUrl xmlns="9ad1216b-cdc1-40e2-a0c2-94597fd44697">
      <Url>https://cambridgeorg.sharepoint.com/sites/cie/education/pd/Curriculum_Support/_layouts/15/DocIdRedir.aspx?ID=7VPTP7ZE6X33-783906844-8163</Url>
      <Description>7VPTP7ZE6X33-783906844-8163</Description>
    </_dlc_DocIdUrl>
    <lcf76f155ced4ddcb4097134ff3c332f xmlns="c075f540-5f70-45df-a134-17c4911f7fbe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EE51AF88-C67F-4A38-BADD-B70D8B316A0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B36F522-99CC-44C6-897D-F8F89591E08F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38EF1BB1-BDD9-424D-936F-F462D7E0F77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ad1216b-cdc1-40e2-a0c2-94597fd44697"/>
    <ds:schemaRef ds:uri="c075f540-5f70-45df-a134-17c4911f7fbe"/>
    <ds:schemaRef ds:uri="7424b78e-8606-4fd1-9a19-b6b90bbc0a1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B630E657-8217-4B2F-96A4-D1EE5A57D447}">
  <ds:schemaRefs>
    <ds:schemaRef ds:uri="http://schemas.microsoft.com/office/2006/documentManagement/types"/>
    <ds:schemaRef ds:uri="http://schemas.microsoft.com/office/2006/metadata/properties"/>
    <ds:schemaRef ds:uri="7424b78e-8606-4fd1-9a19-b6b90bbc0a1b"/>
    <ds:schemaRef ds:uri="http://purl.org/dc/elements/1.1/"/>
    <ds:schemaRef ds:uri="9ad1216b-cdc1-40e2-a0c2-94597fd44697"/>
    <ds:schemaRef ds:uri="http://schemas.openxmlformats.org/package/2006/metadata/core-properties"/>
    <ds:schemaRef ds:uri="http://purl.org/dc/dcmitype/"/>
    <ds:schemaRef ds:uri="http://purl.org/dc/terms/"/>
    <ds:schemaRef ds:uri="http://schemas.microsoft.com/office/infopath/2007/PartnerControls"/>
    <ds:schemaRef ds:uri="c075f540-5f70-45df-a134-17c4911f7fbe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75d6cc78-71b9-42e6-aa2a-b9889a0f080f}" enabled="0" method="" siteId="{75d6cc78-71b9-42e6-aa2a-b9889a0f080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Schools v4 POT</Template>
  <TotalTime>344</TotalTime>
  <Words>284</Words>
  <Application>Microsoft Office PowerPoint</Application>
  <PresentationFormat>Widescreen</PresentationFormat>
  <Paragraphs>36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Georgia</vt:lpstr>
      <vt:lpstr>Office Theme</vt:lpstr>
      <vt:lpstr>PowerPoint Presentation</vt:lpstr>
      <vt:lpstr>PowerPoint Presentation</vt:lpstr>
      <vt:lpstr>Think-pair-share</vt:lpstr>
      <vt:lpstr>Key term</vt:lpstr>
      <vt:lpstr>PowerPoint Presentation</vt:lpstr>
      <vt:lpstr>Key term</vt:lpstr>
      <vt:lpstr>Scenarios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Rebecca</dc:creator>
  <cp:lastModifiedBy>Karolyn Feliciani</cp:lastModifiedBy>
  <cp:revision>3</cp:revision>
  <dcterms:created xsi:type="dcterms:W3CDTF">2023-10-09T12:44:25Z</dcterms:created>
  <dcterms:modified xsi:type="dcterms:W3CDTF">2026-01-07T10:11:46Z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0x0101009601E6D173B44745BAD39AE974D6443C</vt:lpwstr>
  </property>
  <property fmtid="{D5CDD505-2E9C-101B-9397-08002B2CF9AE}" pid="3" name="MediaServiceImageTags">
    <vt:lpwstr/>
  </property>
  <property fmtid="{D5CDD505-2E9C-101B-9397-08002B2CF9AE}" pid="4" name="_dlc_DocIdItemGuid">
    <vt:lpwstr>d893d5a8-30a6-4339-8df2-2569a9c20013</vt:lpwstr>
  </property>
</Properties>
</file>