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4"/>
  </p:notesMasterIdLst>
  <p:handoutMasterIdLst>
    <p:handoutMasterId r:id="rId15"/>
  </p:handoutMasterIdLst>
  <p:sldIdLst>
    <p:sldId id="343" r:id="rId6"/>
    <p:sldId id="298" r:id="rId7"/>
    <p:sldId id="333" r:id="rId8"/>
    <p:sldId id="322" r:id="rId9"/>
    <p:sldId id="336" r:id="rId10"/>
    <p:sldId id="339" r:id="rId11"/>
    <p:sldId id="262" r:id="rId12"/>
    <p:sldId id="30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5A96BF-1283-476C-89CF-9061F0494794}" v="2" dt="2026-01-07T10:08:12.9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099CAC30-79AE-4DCE-97A7-3B8E8A0057CB}"/>
    <pc:docChg chg="custSel addSld delSld modSld">
      <pc:chgData name="Karolyn Feliciani" userId="4076af5d-4c02-40b8-bc9d-56f6c404e751" providerId="ADAL" clId="{099CAC30-79AE-4DCE-97A7-3B8E8A0057CB}" dt="2026-01-07T10:11:36.934" v="47" actId="2711"/>
      <pc:docMkLst>
        <pc:docMk/>
      </pc:docMkLst>
      <pc:sldChg chg="modSp mod">
        <pc:chgData name="Karolyn Feliciani" userId="4076af5d-4c02-40b8-bc9d-56f6c404e751" providerId="ADAL" clId="{099CAC30-79AE-4DCE-97A7-3B8E8A0057CB}" dt="2026-01-07T10:10:46.600" v="42" actId="20577"/>
        <pc:sldMkLst>
          <pc:docMk/>
          <pc:sldMk cId="1537033953" sldId="262"/>
        </pc:sldMkLst>
        <pc:graphicFrameChg chg="modGraphic">
          <ac:chgData name="Karolyn Feliciani" userId="4076af5d-4c02-40b8-bc9d-56f6c404e751" providerId="ADAL" clId="{099CAC30-79AE-4DCE-97A7-3B8E8A0057CB}" dt="2026-01-07T10:10:46.600" v="42" actId="20577"/>
          <ac:graphicFrameMkLst>
            <pc:docMk/>
            <pc:sldMk cId="1537033953" sldId="262"/>
            <ac:graphicFrameMk id="7" creationId="{FA28F6FF-4C6B-B748-AC6D-6C29F3B95A10}"/>
          </ac:graphicFrameMkLst>
        </pc:graphicFrameChg>
      </pc:sldChg>
      <pc:sldChg chg="modSp mod">
        <pc:chgData name="Karolyn Feliciani" userId="4076af5d-4c02-40b8-bc9d-56f6c404e751" providerId="ADAL" clId="{099CAC30-79AE-4DCE-97A7-3B8E8A0057CB}" dt="2026-01-07T10:08:41.479" v="13" actId="20577"/>
        <pc:sldMkLst>
          <pc:docMk/>
          <pc:sldMk cId="1677304970" sldId="298"/>
        </pc:sldMkLst>
        <pc:spChg chg="mod">
          <ac:chgData name="Karolyn Feliciani" userId="4076af5d-4c02-40b8-bc9d-56f6c404e751" providerId="ADAL" clId="{099CAC30-79AE-4DCE-97A7-3B8E8A0057CB}" dt="2026-01-07T10:08:41.479" v="13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modSp mod">
        <pc:chgData name="Karolyn Feliciani" userId="4076af5d-4c02-40b8-bc9d-56f6c404e751" providerId="ADAL" clId="{099CAC30-79AE-4DCE-97A7-3B8E8A0057CB}" dt="2026-01-07T10:11:36.934" v="47" actId="2711"/>
        <pc:sldMkLst>
          <pc:docMk/>
          <pc:sldMk cId="2771976208" sldId="307"/>
        </pc:sldMkLst>
        <pc:spChg chg="mod">
          <ac:chgData name="Karolyn Feliciani" userId="4076af5d-4c02-40b8-bc9d-56f6c404e751" providerId="ADAL" clId="{099CAC30-79AE-4DCE-97A7-3B8E8A0057CB}" dt="2026-01-07T10:11:36.934" v="47" actId="2711"/>
          <ac:spMkLst>
            <pc:docMk/>
            <pc:sldMk cId="2771976208" sldId="307"/>
            <ac:spMk id="2" creationId="{5E12151D-E29A-FDF0-294D-5091731AA87F}"/>
          </ac:spMkLst>
        </pc:spChg>
      </pc:sldChg>
      <pc:sldChg chg="modSp mod">
        <pc:chgData name="Karolyn Feliciani" userId="4076af5d-4c02-40b8-bc9d-56f6c404e751" providerId="ADAL" clId="{099CAC30-79AE-4DCE-97A7-3B8E8A0057CB}" dt="2026-01-07T10:09:59.451" v="28" actId="313"/>
        <pc:sldMkLst>
          <pc:docMk/>
          <pc:sldMk cId="2489020089" sldId="322"/>
        </pc:sldMkLst>
        <pc:spChg chg="mod">
          <ac:chgData name="Karolyn Feliciani" userId="4076af5d-4c02-40b8-bc9d-56f6c404e751" providerId="ADAL" clId="{099CAC30-79AE-4DCE-97A7-3B8E8A0057CB}" dt="2026-01-07T10:09:59.451" v="28" actId="313"/>
          <ac:spMkLst>
            <pc:docMk/>
            <pc:sldMk cId="2489020089" sldId="322"/>
            <ac:spMk id="4" creationId="{E1002C61-6357-87F2-E88C-5E97C35CEB53}"/>
          </ac:spMkLst>
        </pc:spChg>
      </pc:sldChg>
      <pc:sldChg chg="modSp mod">
        <pc:chgData name="Karolyn Feliciani" userId="4076af5d-4c02-40b8-bc9d-56f6c404e751" providerId="ADAL" clId="{099CAC30-79AE-4DCE-97A7-3B8E8A0057CB}" dt="2026-01-07T10:09:10.283" v="16" actId="20577"/>
        <pc:sldMkLst>
          <pc:docMk/>
          <pc:sldMk cId="1198625482" sldId="333"/>
        </pc:sldMkLst>
        <pc:spChg chg="mod">
          <ac:chgData name="Karolyn Feliciani" userId="4076af5d-4c02-40b8-bc9d-56f6c404e751" providerId="ADAL" clId="{099CAC30-79AE-4DCE-97A7-3B8E8A0057CB}" dt="2026-01-07T10:09:10.283" v="16" actId="20577"/>
          <ac:spMkLst>
            <pc:docMk/>
            <pc:sldMk cId="1198625482" sldId="333"/>
            <ac:spMk id="4" creationId="{9F31BEDC-13C9-7154-7D8E-964D57B4F8CA}"/>
          </ac:spMkLst>
        </pc:spChg>
      </pc:sldChg>
      <pc:sldChg chg="modSp mod">
        <pc:chgData name="Karolyn Feliciani" userId="4076af5d-4c02-40b8-bc9d-56f6c404e751" providerId="ADAL" clId="{099CAC30-79AE-4DCE-97A7-3B8E8A0057CB}" dt="2026-01-07T10:10:08.360" v="29" actId="120"/>
        <pc:sldMkLst>
          <pc:docMk/>
          <pc:sldMk cId="3061927069" sldId="336"/>
        </pc:sldMkLst>
        <pc:spChg chg="mod">
          <ac:chgData name="Karolyn Feliciani" userId="4076af5d-4c02-40b8-bc9d-56f6c404e751" providerId="ADAL" clId="{099CAC30-79AE-4DCE-97A7-3B8E8A0057CB}" dt="2026-01-07T10:10:08.360" v="29" actId="120"/>
          <ac:spMkLst>
            <pc:docMk/>
            <pc:sldMk cId="3061927069" sldId="336"/>
            <ac:spMk id="4" creationId="{8A3FCDC3-543C-8905-8EB4-3AC0E32FFFFF}"/>
          </ac:spMkLst>
        </pc:spChg>
      </pc:sldChg>
      <pc:sldChg chg="del">
        <pc:chgData name="Karolyn Feliciani" userId="4076af5d-4c02-40b8-bc9d-56f6c404e751" providerId="ADAL" clId="{099CAC30-79AE-4DCE-97A7-3B8E8A0057CB}" dt="2026-01-07T10:08:34.496" v="12" actId="2696"/>
        <pc:sldMkLst>
          <pc:docMk/>
          <pc:sldMk cId="2185037172" sldId="338"/>
        </pc:sldMkLst>
      </pc:sldChg>
      <pc:sldChg chg="modSp mod">
        <pc:chgData name="Karolyn Feliciani" userId="4076af5d-4c02-40b8-bc9d-56f6c404e751" providerId="ADAL" clId="{099CAC30-79AE-4DCE-97A7-3B8E8A0057CB}" dt="2026-01-07T10:10:36.256" v="38" actId="255"/>
        <pc:sldMkLst>
          <pc:docMk/>
          <pc:sldMk cId="4048227193" sldId="339"/>
        </pc:sldMkLst>
        <pc:spChg chg="mod">
          <ac:chgData name="Karolyn Feliciani" userId="4076af5d-4c02-40b8-bc9d-56f6c404e751" providerId="ADAL" clId="{099CAC30-79AE-4DCE-97A7-3B8E8A0057CB}" dt="2026-01-07T10:10:36.256" v="38" actId="255"/>
          <ac:spMkLst>
            <pc:docMk/>
            <pc:sldMk cId="4048227193" sldId="339"/>
            <ac:spMk id="4" creationId="{41490605-2494-09E4-8597-5FA409C390D5}"/>
          </ac:spMkLst>
        </pc:spChg>
      </pc:sldChg>
      <pc:sldChg chg="modSp del mod">
        <pc:chgData name="Karolyn Feliciani" userId="4076af5d-4c02-40b8-bc9d-56f6c404e751" providerId="ADAL" clId="{099CAC30-79AE-4DCE-97A7-3B8E8A0057CB}" dt="2026-01-07T10:09:40.740" v="20" actId="2696"/>
        <pc:sldMkLst>
          <pc:docMk/>
          <pc:sldMk cId="3063796133" sldId="340"/>
        </pc:sldMkLst>
        <pc:spChg chg="mod">
          <ac:chgData name="Karolyn Feliciani" userId="4076af5d-4c02-40b8-bc9d-56f6c404e751" providerId="ADAL" clId="{099CAC30-79AE-4DCE-97A7-3B8E8A0057CB}" dt="2026-01-07T10:09:22.113" v="19" actId="20577"/>
          <ac:spMkLst>
            <pc:docMk/>
            <pc:sldMk cId="3063796133" sldId="340"/>
            <ac:spMk id="4" creationId="{0FADA866-5A1E-CBA3-E518-E5BFEF144626}"/>
          </ac:spMkLst>
        </pc:spChg>
      </pc:sldChg>
      <pc:sldChg chg="modSp add mod">
        <pc:chgData name="Karolyn Feliciani" userId="4076af5d-4c02-40b8-bc9d-56f6c404e751" providerId="ADAL" clId="{099CAC30-79AE-4DCE-97A7-3B8E8A0057CB}" dt="2026-01-07T10:08:29.078" v="11" actId="14100"/>
        <pc:sldMkLst>
          <pc:docMk/>
          <pc:sldMk cId="1130971648" sldId="343"/>
        </pc:sldMkLst>
        <pc:spChg chg="mod">
          <ac:chgData name="Karolyn Feliciani" userId="4076af5d-4c02-40b8-bc9d-56f6c404e751" providerId="ADAL" clId="{099CAC30-79AE-4DCE-97A7-3B8E8A0057CB}" dt="2026-01-07T10:08:29.078" v="11" actId="14100"/>
          <ac:spMkLst>
            <pc:docMk/>
            <pc:sldMk cId="1130971648" sldId="343"/>
            <ac:spMk id="4" creationId="{8A3FCDC3-543C-8905-8EB4-3AC0E32FFFFF}"/>
          </ac:spMkLst>
        </pc:spChg>
      </pc:sldChg>
    </pc:docChg>
  </pc:docChgLst>
  <pc:docChgLst>
    <pc:chgData name="Lizzie Gauntlett" userId="1dc7c36a1b1a647d" providerId="LiveId" clId="{C1DC5315-D282-429F-B35A-871ABF7A65E8}"/>
    <pc:docChg chg="custSel addSld delSld modSld sldOrd">
      <pc:chgData name="Lizzie Gauntlett" userId="1dc7c36a1b1a647d" providerId="LiveId" clId="{C1DC5315-D282-429F-B35A-871ABF7A65E8}" dt="2025-12-10T13:05:50.906" v="1425" actId="20577"/>
      <pc:docMkLst>
        <pc:docMk/>
      </pc:docMkLst>
      <pc:sldChg chg="modSp add del mod">
        <pc:chgData name="Lizzie Gauntlett" userId="1dc7c36a1b1a647d" providerId="LiveId" clId="{C1DC5315-D282-429F-B35A-871ABF7A65E8}" dt="2025-12-10T12:59:54.212" v="719" actId="20577"/>
        <pc:sldMkLst>
          <pc:docMk/>
          <pc:sldMk cId="1537033953" sldId="262"/>
        </pc:sldMkLst>
        <pc:graphicFrameChg chg="modGraphic">
          <ac:chgData name="Lizzie Gauntlett" userId="1dc7c36a1b1a647d" providerId="LiveId" clId="{C1DC5315-D282-429F-B35A-871ABF7A65E8}" dt="2025-12-10T12:59:54.212" v="719" actId="20577"/>
          <ac:graphicFrameMkLst>
            <pc:docMk/>
            <pc:sldMk cId="1537033953" sldId="262"/>
            <ac:graphicFrameMk id="7" creationId="{FA28F6FF-4C6B-B748-AC6D-6C29F3B95A10}"/>
          </ac:graphicFrameMkLst>
        </pc:graphicFrameChg>
      </pc:sldChg>
      <pc:sldChg chg="modSp mod">
        <pc:chgData name="Lizzie Gauntlett" userId="1dc7c36a1b1a647d" providerId="LiveId" clId="{C1DC5315-D282-429F-B35A-871ABF7A65E8}" dt="2025-12-10T13:05:50.906" v="1425" actId="20577"/>
        <pc:sldMkLst>
          <pc:docMk/>
          <pc:sldMk cId="1677304970" sldId="298"/>
        </pc:sldMkLst>
        <pc:spChg chg="mod">
          <ac:chgData name="Lizzie Gauntlett" userId="1dc7c36a1b1a647d" providerId="LiveId" clId="{C1DC5315-D282-429F-B35A-871ABF7A65E8}" dt="2025-12-10T13:05:50.906" v="1425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addSp delSp modSp mod ord">
        <pc:chgData name="Lizzie Gauntlett" userId="1dc7c36a1b1a647d" providerId="LiveId" clId="{C1DC5315-D282-429F-B35A-871ABF7A65E8}" dt="2025-12-10T13:04:39.815" v="1385" actId="20577"/>
        <pc:sldMkLst>
          <pc:docMk/>
          <pc:sldMk cId="2771976208" sldId="307"/>
        </pc:sldMkLst>
        <pc:spChg chg="mod">
          <ac:chgData name="Lizzie Gauntlett" userId="1dc7c36a1b1a647d" providerId="LiveId" clId="{C1DC5315-D282-429F-B35A-871ABF7A65E8}" dt="2025-12-10T13:04:39.815" v="1385" actId="20577"/>
          <ac:spMkLst>
            <pc:docMk/>
            <pc:sldMk cId="2771976208" sldId="307"/>
            <ac:spMk id="2" creationId="{5E12151D-E29A-FDF0-294D-5091731AA87F}"/>
          </ac:spMkLst>
        </pc:spChg>
      </pc:sldChg>
      <pc:sldChg chg="modSp mod ord">
        <pc:chgData name="Lizzie Gauntlett" userId="1dc7c36a1b1a647d" providerId="LiveId" clId="{C1DC5315-D282-429F-B35A-871ABF7A65E8}" dt="2025-12-10T12:56:50.899" v="487" actId="20577"/>
        <pc:sldMkLst>
          <pc:docMk/>
          <pc:sldMk cId="2489020089" sldId="322"/>
        </pc:sldMkLst>
        <pc:spChg chg="mod">
          <ac:chgData name="Lizzie Gauntlett" userId="1dc7c36a1b1a647d" providerId="LiveId" clId="{C1DC5315-D282-429F-B35A-871ABF7A65E8}" dt="2025-12-10T12:56:03.303" v="437" actId="20577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Lizzie Gauntlett" userId="1dc7c36a1b1a647d" providerId="LiveId" clId="{C1DC5315-D282-429F-B35A-871ABF7A65E8}" dt="2025-12-10T12:56:50.899" v="487" actId="20577"/>
          <ac:spMkLst>
            <pc:docMk/>
            <pc:sldMk cId="2489020089" sldId="322"/>
            <ac:spMk id="4" creationId="{E1002C61-6357-87F2-E88C-5E97C35CEB53}"/>
          </ac:spMkLst>
        </pc:spChg>
      </pc:sldChg>
      <pc:sldChg chg="modSp mod ord">
        <pc:chgData name="Lizzie Gauntlett" userId="1dc7c36a1b1a647d" providerId="LiveId" clId="{C1DC5315-D282-429F-B35A-871ABF7A65E8}" dt="2025-12-10T13:01:37.182" v="787"/>
        <pc:sldMkLst>
          <pc:docMk/>
          <pc:sldMk cId="1198625482" sldId="333"/>
        </pc:sldMkLst>
        <pc:spChg chg="mod">
          <ac:chgData name="Lizzie Gauntlett" userId="1dc7c36a1b1a647d" providerId="LiveId" clId="{C1DC5315-D282-429F-B35A-871ABF7A65E8}" dt="2025-12-10T12:58:19.640" v="521" actId="20577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Lizzie Gauntlett" userId="1dc7c36a1b1a647d" providerId="LiveId" clId="{C1DC5315-D282-429F-B35A-871ABF7A65E8}" dt="2025-12-10T13:01:37.182" v="787"/>
          <ac:spMkLst>
            <pc:docMk/>
            <pc:sldMk cId="1198625482" sldId="333"/>
            <ac:spMk id="4" creationId="{9F31BEDC-13C9-7154-7D8E-964D57B4F8CA}"/>
          </ac:spMkLst>
        </pc:spChg>
      </pc:sldChg>
      <pc:sldChg chg="modSp mod">
        <pc:chgData name="Lizzie Gauntlett" userId="1dc7c36a1b1a647d" providerId="LiveId" clId="{C1DC5315-D282-429F-B35A-871ABF7A65E8}" dt="2025-12-10T12:59:01.178" v="688" actId="20577"/>
        <pc:sldMkLst>
          <pc:docMk/>
          <pc:sldMk cId="3061927069" sldId="336"/>
        </pc:sldMkLst>
        <pc:spChg chg="mod">
          <ac:chgData name="Lizzie Gauntlett" userId="1dc7c36a1b1a647d" providerId="LiveId" clId="{C1DC5315-D282-429F-B35A-871ABF7A65E8}" dt="2025-12-10T12:59:01.178" v="688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modSp add mod">
        <pc:chgData name="Lizzie Gauntlett" userId="1dc7c36a1b1a647d" providerId="LiveId" clId="{C1DC5315-D282-429F-B35A-871ABF7A65E8}" dt="2025-12-10T13:02:55.122" v="997" actId="20577"/>
        <pc:sldMkLst>
          <pc:docMk/>
          <pc:sldMk cId="2185037172" sldId="338"/>
        </pc:sldMkLst>
        <pc:spChg chg="mod">
          <ac:chgData name="Lizzie Gauntlett" userId="1dc7c36a1b1a647d" providerId="LiveId" clId="{C1DC5315-D282-429F-B35A-871ABF7A65E8}" dt="2025-12-10T12:53:58.582" v="48" actId="20577"/>
          <ac:spMkLst>
            <pc:docMk/>
            <pc:sldMk cId="2185037172" sldId="338"/>
            <ac:spMk id="2" creationId="{17B9AAED-76D2-A879-90A1-DF62ACF5E452}"/>
          </ac:spMkLst>
        </pc:spChg>
        <pc:spChg chg="mod">
          <ac:chgData name="Lizzie Gauntlett" userId="1dc7c36a1b1a647d" providerId="LiveId" clId="{C1DC5315-D282-429F-B35A-871ABF7A65E8}" dt="2025-12-10T13:02:55.122" v="997" actId="20577"/>
          <ac:spMkLst>
            <pc:docMk/>
            <pc:sldMk cId="2185037172" sldId="338"/>
            <ac:spMk id="3" creationId="{F309D4D4-9F86-BBA8-0786-7D77D861BB5E}"/>
          </ac:spMkLst>
        </pc:spChg>
      </pc:sldChg>
      <pc:sldChg chg="modSp add mod">
        <pc:chgData name="Lizzie Gauntlett" userId="1dc7c36a1b1a647d" providerId="LiveId" clId="{C1DC5315-D282-429F-B35A-871ABF7A65E8}" dt="2025-12-10T12:58:05.575" v="505" actId="255"/>
        <pc:sldMkLst>
          <pc:docMk/>
          <pc:sldMk cId="4048227193" sldId="339"/>
        </pc:sldMkLst>
        <pc:spChg chg="mod">
          <ac:chgData name="Lizzie Gauntlett" userId="1dc7c36a1b1a647d" providerId="LiveId" clId="{C1DC5315-D282-429F-B35A-871ABF7A65E8}" dt="2025-12-10T12:58:05.575" v="505" actId="255"/>
          <ac:spMkLst>
            <pc:docMk/>
            <pc:sldMk cId="4048227193" sldId="339"/>
            <ac:spMk id="4" creationId="{41490605-2494-09E4-8597-5FA409C390D5}"/>
          </ac:spMkLst>
        </pc:spChg>
      </pc:sldChg>
      <pc:sldChg chg="modSp add mod">
        <pc:chgData name="Lizzie Gauntlett" userId="1dc7c36a1b1a647d" providerId="LiveId" clId="{C1DC5315-D282-429F-B35A-871ABF7A65E8}" dt="2025-12-10T13:01:47.725" v="790" actId="255"/>
        <pc:sldMkLst>
          <pc:docMk/>
          <pc:sldMk cId="3063796133" sldId="340"/>
        </pc:sldMkLst>
        <pc:spChg chg="mod">
          <ac:chgData name="Lizzie Gauntlett" userId="1dc7c36a1b1a647d" providerId="LiveId" clId="{C1DC5315-D282-429F-B35A-871ABF7A65E8}" dt="2025-12-10T13:01:47.725" v="790" actId="255"/>
          <ac:spMkLst>
            <pc:docMk/>
            <pc:sldMk cId="3063796133" sldId="340"/>
            <ac:spMk id="4" creationId="{0FADA866-5A1E-CBA3-E518-E5BFEF14462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608214"/>
            <a:ext cx="11117656" cy="2163777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Define extraneous variable and control</a:t>
            </a:r>
          </a:p>
          <a:p>
            <a:r>
              <a:rPr lang="en-GB" dirty="0"/>
              <a:t>Identify extraneous variables and controls</a:t>
            </a:r>
          </a:p>
          <a:p>
            <a:r>
              <a:rPr lang="en-GB" dirty="0"/>
              <a:t>Apply knowledge of extraneous variables and controls to novel scenarios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dirty="0"/>
              <a:t>Starter activity: Using the experiment you designed in the previous lesson on stress and athletic performance, swap with a partner and identify the IV, DV, experimental group and control group.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Think-pair-share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What things could affect the results of an experiment besides independent variable?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E.g. time of day, distractions like noise, the mood of participants.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How might each affect the participants’ behaviour in an experiment?</a:t>
            </a:r>
            <a:endParaRPr lang="en-GB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dirty="0"/>
              <a:t>An </a:t>
            </a:r>
            <a:r>
              <a:rPr lang="en-US" b="1" dirty="0"/>
              <a:t>e</a:t>
            </a:r>
            <a:r>
              <a:rPr lang="en-GB" b="1" dirty="0" err="1"/>
              <a:t>xtraneous</a:t>
            </a:r>
            <a:r>
              <a:rPr lang="en-GB" b="1" dirty="0"/>
              <a:t> variable </a:t>
            </a:r>
            <a:r>
              <a:rPr lang="en-GB" dirty="0"/>
              <a:t>is: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‘a variable, other than the independent variable, that can have an impact on the dependent variable in an experiment’</a:t>
            </a:r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731026"/>
            <a:ext cx="11463443" cy="1792903"/>
          </a:xfrm>
          <a:solidFill>
            <a:srgbClr val="CC59AA">
              <a:alpha val="89804"/>
            </a:srgb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Activity: Look back at your list of extraneous variables. What could researchers do to prevent each extraneous variable affecting the results of an experiment?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4583B-4857-62B8-C593-BBE02D73A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56F6A-622D-774E-AED0-614E1E882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EBDD3E-DBCF-C397-AADE-2C7A8FA090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490605-2494-09E4-8597-5FA409C39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dirty="0"/>
              <a:t>A </a:t>
            </a:r>
            <a:r>
              <a:rPr lang="en-US" b="1" dirty="0"/>
              <a:t>control</a:t>
            </a:r>
            <a:r>
              <a:rPr lang="en-US" dirty="0"/>
              <a:t> </a:t>
            </a:r>
            <a:r>
              <a:rPr lang="en-GB" dirty="0"/>
              <a:t>is: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‘step(s) taken by researchers to reduce or keep the impact of extraneous variable(s) constant’</a:t>
            </a:r>
          </a:p>
        </p:txBody>
      </p:sp>
    </p:spTree>
    <p:extLst>
      <p:ext uri="{BB962C8B-B14F-4D97-AF65-F5344CB8AC3E}">
        <p14:creationId xmlns:p14="http://schemas.microsoft.com/office/powerpoint/2010/main" val="4048227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79B7-7844-A143-9B29-1C3016D34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Scenarios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A28F6FF-4C6B-B748-AC6D-6C29F3B95A10}"/>
              </a:ext>
            </a:extLst>
          </p:cNvPr>
          <p:cNvGraphicFramePr>
            <a:graphicFrameLocks noGrp="1"/>
          </p:cNvGraphicFramePr>
          <p:nvPr>
            <p:ph type="tbl" sz="quarter" idx="11"/>
            <p:extLst>
              <p:ext uri="{D42A27DB-BD31-4B8C-83A1-F6EECF244321}">
                <p14:modId xmlns:p14="http://schemas.microsoft.com/office/powerpoint/2010/main" val="1115821096"/>
              </p:ext>
            </p:extLst>
          </p:nvPr>
        </p:nvGraphicFramePr>
        <p:xfrm>
          <a:off x="180000" y="2202498"/>
          <a:ext cx="11859600" cy="4151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2185">
                  <a:extLst>
                    <a:ext uri="{9D8B030D-6E8A-4147-A177-3AD203B41FA5}">
                      <a16:colId xmlns:a16="http://schemas.microsoft.com/office/drawing/2014/main" val="3894190873"/>
                    </a:ext>
                  </a:extLst>
                </a:gridCol>
                <a:gridCol w="3192515">
                  <a:extLst>
                    <a:ext uri="{9D8B030D-6E8A-4147-A177-3AD203B41FA5}">
                      <a16:colId xmlns:a16="http://schemas.microsoft.com/office/drawing/2014/main" val="3551816449"/>
                    </a:ext>
                  </a:extLst>
                </a:gridCol>
                <a:gridCol w="2964900">
                  <a:extLst>
                    <a:ext uri="{9D8B030D-6E8A-4147-A177-3AD203B41FA5}">
                      <a16:colId xmlns:a16="http://schemas.microsoft.com/office/drawing/2014/main" val="1961464164"/>
                    </a:ext>
                  </a:extLst>
                </a:gridCol>
              </a:tblGrid>
              <a:tr h="1041044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C58B0"/>
                          </a:solidFill>
                          <a:latin typeface="+mn-lt"/>
                        </a:rPr>
                        <a:t>A</a:t>
                      </a:r>
                      <a:r>
                        <a:rPr lang="en-GB" sz="2400" dirty="0" err="1">
                          <a:solidFill>
                            <a:srgbClr val="CC58B0"/>
                          </a:solidFill>
                          <a:latin typeface="+mn-lt"/>
                        </a:rPr>
                        <a:t>im</a:t>
                      </a:r>
                      <a:endParaRPr lang="en-GB" sz="2400" dirty="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i="0" kern="1200" dirty="0">
                          <a:solidFill>
                            <a:srgbClr val="CC58B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Extraneous variable</a:t>
                      </a:r>
                      <a:endParaRPr lang="en-GB" sz="2400" b="1" dirty="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CC58B0"/>
                          </a:solidFill>
                          <a:latin typeface="+mn-lt"/>
                        </a:rPr>
                        <a:t>         Control</a:t>
                      </a:r>
                      <a:endParaRPr lang="en-GB" sz="2400" b="1" dirty="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184177"/>
                  </a:ext>
                </a:extLst>
              </a:tr>
              <a:tr h="973616">
                <a:tc>
                  <a:txBody>
                    <a:bodyPr/>
                    <a:lstStyle/>
                    <a:p>
                      <a:r>
                        <a:rPr lang="en-GB" sz="18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 investigate if drinking coffee makes your reaction time faster.</a:t>
                      </a: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36791"/>
                  </a:ext>
                </a:extLst>
              </a:tr>
              <a:tr h="8463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 test whether the amount of sleep you get affects your concentration.</a:t>
                      </a: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046859"/>
                  </a:ext>
                </a:extLst>
              </a:tr>
              <a:tr h="52637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</a:t>
                      </a:r>
                      <a:r>
                        <a:rPr lang="en-GB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o investigate whether listening to music improves recall.</a:t>
                      </a:r>
                    </a:p>
                  </a:txBody>
                  <a:tcPr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866237"/>
                  </a:ext>
                </a:extLst>
              </a:tr>
              <a:tr h="650823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To test whether rewards encourage students to study.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072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7033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12151D-E29A-FDF0-294D-5091731AA8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376" y="1201003"/>
            <a:ext cx="10972800" cy="5145205"/>
          </a:xfrm>
        </p:spPr>
        <p:txBody>
          <a:bodyPr>
            <a:normAutofit/>
          </a:bodyPr>
          <a:lstStyle/>
          <a:p>
            <a:r>
              <a:rPr lang="en-GB" sz="3900" dirty="0"/>
              <a:t>Check your understanding:</a:t>
            </a:r>
          </a:p>
          <a:p>
            <a:endParaRPr lang="en-GB" dirty="0"/>
          </a:p>
          <a:p>
            <a:pPr algn="l"/>
            <a:r>
              <a:rPr lang="en-GB" sz="3500" dirty="0">
                <a:latin typeface="+mn-lt"/>
              </a:rPr>
              <a:t>Return to your experiment you designed last lesson, or the one you reviewed in this lesson’s starter.</a:t>
            </a:r>
          </a:p>
          <a:p>
            <a:endParaRPr lang="en-GB" sz="3500" dirty="0">
              <a:latin typeface="+mn-lt"/>
            </a:endParaRPr>
          </a:p>
          <a:p>
            <a:pPr algn="l"/>
            <a:r>
              <a:rPr lang="en-GB" sz="3500" dirty="0">
                <a:latin typeface="+mn-lt"/>
              </a:rPr>
              <a:t>1. Identify at least one possible extraneous variable.</a:t>
            </a:r>
          </a:p>
          <a:p>
            <a:pPr algn="l"/>
            <a:r>
              <a:rPr lang="en-GB" sz="3500" dirty="0">
                <a:latin typeface="+mn-lt"/>
              </a:rPr>
              <a:t>2. For this variable, describe one control a researcher could use.</a:t>
            </a:r>
          </a:p>
        </p:txBody>
      </p:sp>
    </p:spTree>
    <p:extLst>
      <p:ext uri="{BB962C8B-B14F-4D97-AF65-F5344CB8AC3E}">
        <p14:creationId xmlns:p14="http://schemas.microsoft.com/office/powerpoint/2010/main" val="2771976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3137829d7f629485cc5f2d3ce764b0b0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f3a422f46ed8e5e82733829ffd8d4e6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7VPTP7ZE6X33-783906844-8163</_dlc_DocId>
    <_dlc_DocIdUrl xmlns="9ad1216b-cdc1-40e2-a0c2-94597fd44697">
      <Url>https://cambridgeorg.sharepoint.com/sites/cie/education/pd/Curriculum_Support/_layouts/15/DocIdRedir.aspx?ID=7VPTP7ZE6X33-783906844-8163</Url>
      <Description>7VPTP7ZE6X33-783906844-8163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38EF1BB1-BDD9-424D-936F-F462D7E0F7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B630E657-8217-4B2F-96A4-D1EE5A57D447}">
  <ds:schemaRefs>
    <ds:schemaRef ds:uri="http://schemas.microsoft.com/office/2006/documentManagement/types"/>
    <ds:schemaRef ds:uri="http://schemas.microsoft.com/office/2006/metadata/properties"/>
    <ds:schemaRef ds:uri="7424b78e-8606-4fd1-9a19-b6b90bbc0a1b"/>
    <ds:schemaRef ds:uri="http://purl.org/dc/elements/1.1/"/>
    <ds:schemaRef ds:uri="9ad1216b-cdc1-40e2-a0c2-94597fd44697"/>
    <ds:schemaRef ds:uri="http://schemas.openxmlformats.org/package/2006/metadata/core-properties"/>
    <ds:schemaRef ds:uri="http://purl.org/dc/dcmitype/"/>
    <ds:schemaRef ds:uri="http://purl.org/dc/terms/"/>
    <ds:schemaRef ds:uri="http://schemas.microsoft.com/office/infopath/2007/PartnerControls"/>
    <ds:schemaRef ds:uri="c075f540-5f70-45df-a134-17c4911f7fbe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344</TotalTime>
  <Words>284</Words>
  <Application>Microsoft Office PowerPoint</Application>
  <PresentationFormat>Widescreen</PresentationFormat>
  <Paragraphs>36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Think-pair-share</vt:lpstr>
      <vt:lpstr>Key term</vt:lpstr>
      <vt:lpstr>PowerPoint Presentation</vt:lpstr>
      <vt:lpstr>Key term</vt:lpstr>
      <vt:lpstr>Scenarios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3</cp:revision>
  <dcterms:created xsi:type="dcterms:W3CDTF">2023-10-09T12:44:25Z</dcterms:created>
  <dcterms:modified xsi:type="dcterms:W3CDTF">2026-01-07T10:11:46Z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d893d5a8-30a6-4339-8df2-2569a9c20013</vt:lpwstr>
  </property>
</Properties>
</file>