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3" r:id="rId6"/>
    <p:sldId id="298" r:id="rId7"/>
    <p:sldId id="333" r:id="rId8"/>
    <p:sldId id="342" r:id="rId9"/>
    <p:sldId id="344" r:id="rId10"/>
    <p:sldId id="345" r:id="rId11"/>
    <p:sldId id="3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6-05-02T07:18:21.930" v="3276" actId="20577"/>
      <pc:docMkLst>
        <pc:docMk/>
      </pc:docMkLst>
      <pc:sldChg chg="addSp modSp mod">
        <pc:chgData name="Lizzie Gauntlett" userId="1dc7c36a1b1a647d" providerId="LiveId" clId="{C1DC5315-D282-429F-B35A-871ABF7A65E8}" dt="2026-05-02T07:09:15.876" v="2443" actId="114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6-05-02T07:09:15.876" v="2443" actId="114"/>
          <ac:spMkLst>
            <pc:docMk/>
            <pc:sldMk cId="1677304970" sldId="298"/>
            <ac:spMk id="4" creationId="{8A3FCDC3-543C-8905-8EB4-3AC0E32FFFFF}"/>
          </ac:spMkLst>
        </pc:spChg>
      </pc:sldChg>
      <pc:sldChg chg="addSp modSp mod">
        <pc:chgData name="Lizzie Gauntlett" userId="1dc7c36a1b1a647d" providerId="LiveId" clId="{C1DC5315-D282-429F-B35A-871ABF7A65E8}" dt="2026-05-02T07:10:59.987" v="2688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6-05-02T07:09:32.457" v="2461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6-05-02T07:10:59.987" v="2688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addSp modSp mod">
        <pc:chgData name="Lizzie Gauntlett" userId="1dc7c36a1b1a647d" providerId="LiveId" clId="{C1DC5315-D282-429F-B35A-871ABF7A65E8}" dt="2026-05-02T07:16:27.971" v="3062" actId="113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6-05-02T07:16:27.971" v="3062" actId="113"/>
          <ac:spMkLst>
            <pc:docMk/>
            <pc:sldMk cId="3061927069" sldId="336"/>
            <ac:spMk id="4" creationId="{8A3FCDC3-543C-8905-8EB4-3AC0E32FFFFF}"/>
          </ac:spMkLst>
        </pc:spChg>
      </pc:sldChg>
      <pc:sldChg chg="addSp modSp mod">
        <pc:chgData name="Lizzie Gauntlett" userId="1dc7c36a1b1a647d" providerId="LiveId" clId="{C1DC5315-D282-429F-B35A-871ABF7A65E8}" dt="2026-05-02T07:12:45.919" v="2926" actId="6549"/>
        <pc:sldMkLst>
          <pc:docMk/>
          <pc:sldMk cId="258161367" sldId="342"/>
        </pc:sldMkLst>
        <pc:spChg chg="mod">
          <ac:chgData name="Lizzie Gauntlett" userId="1dc7c36a1b1a647d" providerId="LiveId" clId="{C1DC5315-D282-429F-B35A-871ABF7A65E8}" dt="2026-05-02T07:11:32.438" v="2734" actId="313"/>
          <ac:spMkLst>
            <pc:docMk/>
            <pc:sldMk cId="258161367" sldId="342"/>
            <ac:spMk id="2" creationId="{6A0C4201-C636-4B50-C5C2-B1505C0B8850}"/>
          </ac:spMkLst>
        </pc:spChg>
        <pc:spChg chg="mod">
          <ac:chgData name="Lizzie Gauntlett" userId="1dc7c36a1b1a647d" providerId="LiveId" clId="{C1DC5315-D282-429F-B35A-871ABF7A65E8}" dt="2026-05-02T07:12:45.919" v="2926" actId="6549"/>
          <ac:spMkLst>
            <pc:docMk/>
            <pc:sldMk cId="258161367" sldId="342"/>
            <ac:spMk id="4" creationId="{089EF9E1-4C16-292A-D85B-36C74D7F0D46}"/>
          </ac:spMkLst>
        </pc:spChg>
      </pc:sldChg>
      <pc:sldChg chg="addSp delSp modSp mod">
        <pc:chgData name="Lizzie Gauntlett" userId="1dc7c36a1b1a647d" providerId="LiveId" clId="{C1DC5315-D282-429F-B35A-871ABF7A65E8}" dt="2026-05-02T07:04:20.884" v="2399" actId="120"/>
        <pc:sldMkLst>
          <pc:docMk/>
          <pc:sldMk cId="1130971648" sldId="343"/>
        </pc:sldMkLst>
        <pc:spChg chg="add del mod">
          <ac:chgData name="Lizzie Gauntlett" userId="1dc7c36a1b1a647d" providerId="LiveId" clId="{C1DC5315-D282-429F-B35A-871ABF7A65E8}" dt="2026-05-02T07:04:20.884" v="2399" actId="120"/>
          <ac:spMkLst>
            <pc:docMk/>
            <pc:sldMk cId="1130971648" sldId="343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1DC5315-D282-429F-B35A-871ABF7A65E8}" dt="2026-05-02T07:14:34.571" v="3019" actId="20577"/>
        <pc:sldMkLst>
          <pc:docMk/>
          <pc:sldMk cId="3755802398" sldId="344"/>
        </pc:sldMkLst>
        <pc:spChg chg="mod">
          <ac:chgData name="Lizzie Gauntlett" userId="1dc7c36a1b1a647d" providerId="LiveId" clId="{C1DC5315-D282-429F-B35A-871ABF7A65E8}" dt="2026-05-02T07:13:18.064" v="2949" actId="20577"/>
          <ac:spMkLst>
            <pc:docMk/>
            <pc:sldMk cId="3755802398" sldId="344"/>
            <ac:spMk id="3" creationId="{CFC18891-BDD1-ECBA-6C99-A07B90F6C7C4}"/>
          </ac:spMkLst>
        </pc:spChg>
        <pc:spChg chg="mod">
          <ac:chgData name="Lizzie Gauntlett" userId="1dc7c36a1b1a647d" providerId="LiveId" clId="{C1DC5315-D282-429F-B35A-871ABF7A65E8}" dt="2026-05-02T07:14:34.571" v="3019" actId="20577"/>
          <ac:spMkLst>
            <pc:docMk/>
            <pc:sldMk cId="3755802398" sldId="344"/>
            <ac:spMk id="4" creationId="{E889CE45-105A-9AB6-B451-2DEFC36B870A}"/>
          </ac:spMkLst>
        </pc:spChg>
      </pc:sldChg>
      <pc:sldChg chg="modSp add mod">
        <pc:chgData name="Lizzie Gauntlett" userId="1dc7c36a1b1a647d" providerId="LiveId" clId="{C1DC5315-D282-429F-B35A-871ABF7A65E8}" dt="2026-05-02T07:18:21.930" v="3276" actId="20577"/>
        <pc:sldMkLst>
          <pc:docMk/>
          <pc:sldMk cId="4227729450" sldId="345"/>
        </pc:sldMkLst>
        <pc:spChg chg="mod">
          <ac:chgData name="Lizzie Gauntlett" userId="1dc7c36a1b1a647d" providerId="LiveId" clId="{C1DC5315-D282-429F-B35A-871ABF7A65E8}" dt="2026-05-02T07:18:21.930" v="3276" actId="20577"/>
          <ac:spMkLst>
            <pc:docMk/>
            <pc:sldMk cId="4227729450" sldId="345"/>
            <ac:spMk id="4" creationId="{5191AC06-6D26-F786-6C6E-A0AF53B65476}"/>
          </ac:spMkLst>
        </pc:spChg>
      </pc:sldChg>
    </pc:docChg>
  </pc:docChgLst>
  <pc:docChgLst>
    <pc:chgData name="Karolyn Feliciani" userId="4076af5d-4c02-40b8-bc9d-56f6c404e751" providerId="ADAL" clId="{8B2CCB7D-5049-4A78-86B5-363DE994085C}"/>
    <pc:docChg chg="modSld">
      <pc:chgData name="Karolyn Feliciani" userId="4076af5d-4c02-40b8-bc9d-56f6c404e751" providerId="ADAL" clId="{8B2CCB7D-5049-4A78-86B5-363DE994085C}" dt="2026-05-19T11:32:31.726" v="19" actId="120"/>
      <pc:docMkLst>
        <pc:docMk/>
      </pc:docMkLst>
      <pc:sldChg chg="modSp mod">
        <pc:chgData name="Karolyn Feliciani" userId="4076af5d-4c02-40b8-bc9d-56f6c404e751" providerId="ADAL" clId="{8B2CCB7D-5049-4A78-86B5-363DE994085C}" dt="2026-05-19T11:32:31.726" v="19" actId="120"/>
        <pc:sldMkLst>
          <pc:docMk/>
          <pc:sldMk cId="3061927069" sldId="336"/>
        </pc:sldMkLst>
        <pc:spChg chg="mod">
          <ac:chgData name="Karolyn Feliciani" userId="4076af5d-4c02-40b8-bc9d-56f6c404e751" providerId="ADAL" clId="{8B2CCB7D-5049-4A78-86B5-363DE994085C}" dt="2026-05-19T11:32:31.726" v="19" actId="120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8B2CCB7D-5049-4A78-86B5-363DE994085C}" dt="2026-05-19T11:32:19.017" v="18" actId="120"/>
        <pc:sldMkLst>
          <pc:docMk/>
          <pc:sldMk cId="4227729450" sldId="345"/>
        </pc:sldMkLst>
        <pc:spChg chg="mod">
          <ac:chgData name="Karolyn Feliciani" userId="4076af5d-4c02-40b8-bc9d-56f6c404e751" providerId="ADAL" clId="{8B2CCB7D-5049-4A78-86B5-363DE994085C}" dt="2026-05-19T11:32:19.017" v="18" actId="120"/>
          <ac:spMkLst>
            <pc:docMk/>
            <pc:sldMk cId="4227729450" sldId="345"/>
            <ac:spMk id="4" creationId="{5191AC06-6D26-F786-6C6E-A0AF53B6547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394505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pPr marL="0" indent="0">
              <a:buNone/>
            </a:pPr>
            <a:r>
              <a:rPr lang="en-US" dirty="0"/>
              <a:t>•	Describe personal experiences of sleep and dreaming</a:t>
            </a:r>
          </a:p>
          <a:p>
            <a:pPr marL="0" indent="0">
              <a:buNone/>
            </a:pPr>
            <a:r>
              <a:rPr lang="en-US" dirty="0"/>
              <a:t>•	Explain basic concepts of sleep cycles and rhythms</a:t>
            </a:r>
          </a:p>
          <a:p>
            <a:pPr marL="0" indent="0">
              <a:buNone/>
            </a:pPr>
            <a:r>
              <a:rPr lang="en-US" dirty="0"/>
              <a:t>•	Define key terminology related to sleep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activity- Think-Pair-Share:</a:t>
            </a:r>
          </a:p>
          <a:p>
            <a:pPr marL="0" indent="0" algn="ctr">
              <a:buNone/>
            </a:pPr>
            <a:r>
              <a:rPr lang="en-US" i="1" dirty="0"/>
              <a:t>How well did you sleep last night?</a:t>
            </a:r>
          </a:p>
          <a:p>
            <a:pPr marL="0" indent="0" algn="ctr">
              <a:buNone/>
            </a:pPr>
            <a:r>
              <a:rPr lang="en-US" i="1" dirty="0"/>
              <a:t>What helps you sleep well?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discussion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Share your answers to the starter questions.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List effective sleep habits and also factors which can negatively affect how well you sleep.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24EA8-02EE-3DDA-0908-9309AADBF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4201-C636-4B50-C5C2-B1505C0B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GB" dirty="0" err="1"/>
              <a:t>roup</a:t>
            </a:r>
            <a:r>
              <a:rPr lang="en-GB" dirty="0"/>
              <a:t> activity: dreaming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AE4322-7FD8-593A-54AD-7D320A4D91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EF9E1-4C16-292A-D85B-36C74D7F0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In your groups, discuss key ideas and words which related to dreams and dreaming. Share these on sticky notes or the word cloud.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816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49552-06B2-E2D2-0513-14F154207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1AF1621-21D2-348F-590D-ABDDF4DB73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C18891-BDD1-ECBA-6C99-A07B90F6C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Paired activity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9CE45-105A-9AB6-B451-2DEFC36B8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545021"/>
            <a:ext cx="5580000" cy="49349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For </a:t>
            </a:r>
            <a:r>
              <a:rPr lang="en-GB" b="1" dirty="0"/>
              <a:t>one</a:t>
            </a:r>
            <a:r>
              <a:rPr lang="en-GB" dirty="0"/>
              <a:t> key term:</a:t>
            </a:r>
          </a:p>
          <a:p>
            <a:r>
              <a:rPr lang="en-GB" dirty="0"/>
              <a:t>Circadian rhythms </a:t>
            </a:r>
          </a:p>
          <a:p>
            <a:r>
              <a:rPr lang="en-GB" dirty="0"/>
              <a:t>Ultradian rhythms </a:t>
            </a:r>
          </a:p>
          <a:p>
            <a:r>
              <a:rPr lang="en-GB" dirty="0"/>
              <a:t>REM sleep/</a:t>
            </a:r>
            <a:r>
              <a:rPr lang="en-GB" dirty="0" err="1"/>
              <a:t>nREM</a:t>
            </a:r>
            <a:r>
              <a:rPr lang="en-GB" dirty="0"/>
              <a:t> sleep </a:t>
            </a:r>
          </a:p>
          <a:p>
            <a:r>
              <a:rPr lang="en-GB" dirty="0"/>
              <a:t>Exogenous cues (zeitgebers) </a:t>
            </a:r>
          </a:p>
          <a:p>
            <a:r>
              <a:rPr lang="en-GB" dirty="0"/>
              <a:t>Jet lag (effects + solutions) </a:t>
            </a:r>
          </a:p>
          <a:p>
            <a:r>
              <a:rPr lang="en-GB" dirty="0"/>
              <a:t>Shift work (effects + solutions)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Define the term in simple language: </a:t>
            </a:r>
          </a:p>
          <a:p>
            <a:r>
              <a:rPr lang="en-GB" dirty="0"/>
              <a:t>Identify </a:t>
            </a:r>
            <a:r>
              <a:rPr lang="en-GB" b="1" dirty="0"/>
              <a:t>key features</a:t>
            </a:r>
            <a:r>
              <a:rPr lang="en-GB" dirty="0"/>
              <a:t> </a:t>
            </a:r>
          </a:p>
          <a:p>
            <a:r>
              <a:rPr lang="en-GB" dirty="0"/>
              <a:t>Give </a:t>
            </a:r>
            <a:r>
              <a:rPr lang="en-GB" b="1" dirty="0"/>
              <a:t>real-life examples</a:t>
            </a:r>
            <a:r>
              <a:rPr lang="en-GB" dirty="0"/>
              <a:t> </a:t>
            </a:r>
          </a:p>
          <a:p>
            <a:r>
              <a:rPr lang="en-GB" dirty="0"/>
              <a:t>Prepare a </a:t>
            </a:r>
            <a:r>
              <a:rPr lang="en-GB" b="1" dirty="0"/>
              <a:t>mini-presentation to share with the class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80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403DD-0B66-C686-C602-0C79FE01A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38CCF3-1A95-BA13-2F50-B918EE7136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1AC06-6D26-F786-6C6E-A0AF53B65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3184634"/>
            <a:ext cx="11364052" cy="3271055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Arial"/>
                <a:cs typeface="Arial"/>
              </a:rPr>
              <a:t>Teaching activity: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Find a learner from different group / pair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Teach each other about your topic.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Listen and take notes on your partner’s explanation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Ask at least one question to check understanding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Continue until you have all definitions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72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Arial"/>
                <a:cs typeface="Arial"/>
              </a:rPr>
              <a:t>Plenary- Retrieval quiz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Which type of sleep involves dreaming?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jet lag?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a circadian rhythm?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7VPTP7ZE6X33-2020743336-706</_dlc_DocId>
    <_dlc_DocIdUrl xmlns="9ad1216b-cdc1-40e2-a0c2-94597fd44697">
      <Url>https://cambridgeorg.sharepoint.com/sites/cie/education/pd/Curriculum_Support/_layouts/15/DocIdRedir.aspx?ID=7VPTP7ZE6X33-2020743336-706</Url>
      <Description>7VPTP7ZE6X33-2020743336-706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9ad1216b-cdc1-40e2-a0c2-94597fd44697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f1f25e64-7226-490b-ade3-8cf84afff5d2"/>
    <ds:schemaRef ds:uri="http://purl.org/dc/dcmitype/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4FE67A4A-97B7-45F7-9466-6990FB6269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391</TotalTime>
  <Words>222</Words>
  <Application>Microsoft Office PowerPoint</Application>
  <PresentationFormat>Widescreen</PresentationFormat>
  <Paragraphs>38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Group discussion</vt:lpstr>
      <vt:lpstr>Group activity: dreaming</vt:lpstr>
      <vt:lpstr>Paired activity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2026-05-19T11:32:38Z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e8721375-b54f-43c6-9a39-4716160bedd5</vt:lpwstr>
  </property>
</Properties>
</file>