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1"/>
  </p:notesMasterIdLst>
  <p:handoutMasterIdLst>
    <p:handoutMasterId r:id="rId12"/>
  </p:handoutMasterIdLst>
  <p:sldIdLst>
    <p:sldId id="343" r:id="rId6"/>
    <p:sldId id="298" r:id="rId7"/>
    <p:sldId id="333" r:id="rId8"/>
    <p:sldId id="322" r:id="rId9"/>
    <p:sldId id="34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E38960-D2C7-4131-863A-53A4BDCEDD6E}" v="2" dt="2026-01-07T10:43:42.1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1-07T10:45:18.111" v="70" actId="27636"/>
      <pc:docMkLst>
        <pc:docMk/>
      </pc:docMkLst>
      <pc:sldChg chg="modSp mod">
        <pc:chgData name="Karolyn Feliciani" userId="4076af5d-4c02-40b8-bc9d-56f6c404e751" providerId="ADAL" clId="{099CAC30-79AE-4DCE-97A7-3B8E8A0057CB}" dt="2026-01-07T10:44:55.735" v="65" actId="20577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1-07T10:44:55.735" v="65" actId="20577"/>
          <ac:spMkLst>
            <pc:docMk/>
            <pc:sldMk cId="2489020089" sldId="322"/>
            <ac:spMk id="4" creationId="{E1002C61-6357-87F2-E88C-5E97C35CEB53}"/>
          </ac:spMkLst>
        </pc:spChg>
      </pc:sldChg>
      <pc:sldChg chg="del">
        <pc:chgData name="Karolyn Feliciani" userId="4076af5d-4c02-40b8-bc9d-56f6c404e751" providerId="ADAL" clId="{099CAC30-79AE-4DCE-97A7-3B8E8A0057CB}" dt="2026-01-07T10:43:51.876" v="9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1-07T10:45:18.111" v="70" actId="27636"/>
        <pc:sldMkLst>
          <pc:docMk/>
          <pc:sldMk cId="2623265768" sldId="340"/>
        </pc:sldMkLst>
        <pc:spChg chg="mod">
          <ac:chgData name="Karolyn Feliciani" userId="4076af5d-4c02-40b8-bc9d-56f6c404e751" providerId="ADAL" clId="{099CAC30-79AE-4DCE-97A7-3B8E8A0057CB}" dt="2026-01-07T10:45:18.111" v="70" actId="27636"/>
          <ac:spMkLst>
            <pc:docMk/>
            <pc:sldMk cId="2623265768" sldId="340"/>
            <ac:spMk id="4" creationId="{02FF6F4E-1B48-BBC0-62A7-0241D30DDA07}"/>
          </ac:spMkLst>
        </pc:spChg>
      </pc:sldChg>
      <pc:sldChg chg="modSp add mod">
        <pc:chgData name="Karolyn Feliciani" userId="4076af5d-4c02-40b8-bc9d-56f6c404e751" providerId="ADAL" clId="{099CAC30-79AE-4DCE-97A7-3B8E8A0057CB}" dt="2026-01-07T10:43:48.020" v="8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1-07T10:43:48.020" v="8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sICdHcSMnwiukn_1WIOuRkTCJN36aeIK/edit?usp=sharing&amp;ouid=113405531117926988408&amp;rtpof=true&amp;sd=true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Consolidate knowledge and understanding of the topics</a:t>
            </a:r>
          </a:p>
          <a:p>
            <a:r>
              <a:rPr lang="en-GB" dirty="0"/>
              <a:t>Know and use a range of revision strategies</a:t>
            </a:r>
          </a:p>
          <a:p>
            <a:r>
              <a:rPr lang="en-GB" dirty="0"/>
              <a:t>Apply knowledge to assessment questions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looking at your syllabus content list, write down one question for your teacher you would like answered. For example, ‘how does consent relate to observations?’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activity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 the </a:t>
            </a:r>
            <a:r>
              <a:rPr lang="en-US" dirty="0">
                <a:hlinkClick r:id="rId3"/>
              </a:rPr>
              <a:t>link</a:t>
            </a:r>
            <a:r>
              <a:rPr lang="en-US" dirty="0"/>
              <a:t> to review the features and types of observations. 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Create a set of behavioural categories for scenarios 1, 2 and 4.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Explain how these could be used to generate tally charts or behavioural checklists.</a:t>
            </a:r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Practice assessment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Complete</a:t>
            </a:r>
            <a:r>
              <a:rPr lang="en-GB" dirty="0"/>
              <a:t> Question 11 on Specimen Paper 2.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You have 10 minutes.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Review the response using the Specimen Paper 2 Mark Scheme.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9F9A2-6780-3045-01D3-F3F978917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47D20C6-1097-489A-E5B4-CC08A791A9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14EAD26-6E70-D77C-807B-DF2B2EBAC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Check your understanding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FF6F4E-1B48-BBC0-62A7-0241D30DD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Write down:</a:t>
            </a:r>
          </a:p>
          <a:p>
            <a:pPr marL="0" indent="0">
              <a:buNone/>
            </a:pPr>
            <a:endParaRPr lang="en-US" sz="3200" dirty="0"/>
          </a:p>
          <a:p>
            <a:pPr marL="457200" indent="-457200">
              <a:buAutoNum type="arabicPeriod"/>
            </a:pPr>
            <a:r>
              <a:rPr lang="en-US" sz="2800" dirty="0"/>
              <a:t>One thing you learned today.</a:t>
            </a:r>
          </a:p>
          <a:p>
            <a:pPr marL="457200" indent="-457200">
              <a:buAutoNum type="arabicPeriod"/>
            </a:pPr>
            <a:r>
              <a:rPr lang="en-US" sz="2800" dirty="0"/>
              <a:t>One area you are still unsure about.</a:t>
            </a:r>
          </a:p>
          <a:p>
            <a:pPr marL="457200" indent="-457200">
              <a:buAutoNum type="arabicPeriod"/>
            </a:pPr>
            <a:r>
              <a:rPr lang="en-US" sz="2800" dirty="0"/>
              <a:t>One strategy you will use to revise the observation topic.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623265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4" ma:contentTypeDescription="Create a new document." ma:contentTypeScope="" ma:versionID="3137829d7f629485cc5f2d3ce764b0b0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f3a422f46ed8e5e82733829ffd8d4e6c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24b78e-8606-4fd1-9a19-b6b90bbc0a1b" xsi:nil="true"/>
    <_dlc_DocId xmlns="9ad1216b-cdc1-40e2-a0c2-94597fd44697">7VPTP7ZE6X33-783906844-8169</_dlc_DocId>
    <_dlc_DocIdUrl xmlns="9ad1216b-cdc1-40e2-a0c2-94597fd44697">
      <Url>https://cambridgeorg.sharepoint.com/sites/cie/education/pd/Curriculum_Support/_layouts/15/DocIdRedir.aspx?ID=7VPTP7ZE6X33-783906844-8169</Url>
      <Description>7VPTP7ZE6X33-783906844-8169</Description>
    </_dlc_DocIdUrl>
    <lcf76f155ced4ddcb4097134ff3c332f xmlns="c075f540-5f70-45df-a134-17c4911f7f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40E11B5-D2E5-447B-8FC7-6E32A8750A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630E657-8217-4B2F-96A4-D1EE5A57D447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7424b78e-8606-4fd1-9a19-b6b90bbc0a1b"/>
    <ds:schemaRef ds:uri="http://purl.org/dc/elements/1.1/"/>
    <ds:schemaRef ds:uri="c075f540-5f70-45df-a134-17c4911f7fbe"/>
    <ds:schemaRef ds:uri="9ad1216b-cdc1-40e2-a0c2-94597fd44697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340</TotalTime>
  <Words>155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Review activity</vt:lpstr>
      <vt:lpstr>Practice assessment</vt:lpstr>
      <vt:lpstr>Check your understanding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3</cp:revision>
  <dcterms:created xsi:type="dcterms:W3CDTF">2023-10-09T12:44:25Z</dcterms:created>
  <dcterms:modified xsi:type="dcterms:W3CDTF">2026-01-07T10:45:24Z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98c6f8e9-9430-4e0e-86f3-b65a68a23076</vt:lpwstr>
  </property>
</Properties>
</file>