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1"/>
  </p:notesMasterIdLst>
  <p:handoutMasterIdLst>
    <p:handoutMasterId r:id="rId12"/>
  </p:handoutMasterIdLst>
  <p:sldIdLst>
    <p:sldId id="343" r:id="rId6"/>
    <p:sldId id="298" r:id="rId7"/>
    <p:sldId id="333" r:id="rId8"/>
    <p:sldId id="322" r:id="rId9"/>
    <p:sldId id="34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E38960-D2C7-4131-863A-53A4BDCEDD6E}" v="2" dt="2026-01-07T10:43:42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10:45:18.111" v="70" actId="27636"/>
      <pc:docMkLst>
        <pc:docMk/>
      </pc:docMkLst>
      <pc:sldChg chg="modSp mod">
        <pc:chgData name="Karolyn Feliciani" userId="4076af5d-4c02-40b8-bc9d-56f6c404e751" providerId="ADAL" clId="{099CAC30-79AE-4DCE-97A7-3B8E8A0057CB}" dt="2026-01-07T10:44:55.735" v="65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44:55.735" v="65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del">
        <pc:chgData name="Karolyn Feliciani" userId="4076af5d-4c02-40b8-bc9d-56f6c404e751" providerId="ADAL" clId="{099CAC30-79AE-4DCE-97A7-3B8E8A0057CB}" dt="2026-01-07T10:43:51.876" v="9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0:45:18.111" v="70" actId="27636"/>
        <pc:sldMkLst>
          <pc:docMk/>
          <pc:sldMk cId="2623265768" sldId="340"/>
        </pc:sldMkLst>
        <pc:spChg chg="mod">
          <ac:chgData name="Karolyn Feliciani" userId="4076af5d-4c02-40b8-bc9d-56f6c404e751" providerId="ADAL" clId="{099CAC30-79AE-4DCE-97A7-3B8E8A0057CB}" dt="2026-01-07T10:45:18.111" v="70" actId="27636"/>
          <ac:spMkLst>
            <pc:docMk/>
            <pc:sldMk cId="2623265768" sldId="340"/>
            <ac:spMk id="4" creationId="{02FF6F4E-1B48-BBC0-62A7-0241D30DDA07}"/>
          </ac:spMkLst>
        </pc:spChg>
      </pc:sldChg>
      <pc:sldChg chg="modSp add mod">
        <pc:chgData name="Karolyn Feliciani" userId="4076af5d-4c02-40b8-bc9d-56f6c404e751" providerId="ADAL" clId="{099CAC30-79AE-4DCE-97A7-3B8E8A0057CB}" dt="2026-01-07T10:43:48.020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43:48.020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sICdHcSMnwiukn_1WIOuRkTCJN36aeIK/edit?usp=sharing&amp;ouid=113405531117926988408&amp;rtpof=true&amp;sd=tru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Consolidate knowledge and understanding of the topics</a:t>
            </a:r>
          </a:p>
          <a:p>
            <a:r>
              <a:rPr lang="en-GB" dirty="0"/>
              <a:t>Know and use a range of revision strategies</a:t>
            </a:r>
          </a:p>
          <a:p>
            <a:r>
              <a:rPr lang="en-GB" dirty="0"/>
              <a:t>Apply knowledge to assessment questions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looking at your syllabus content list, write down one question for your teacher you would like answered. For example, ‘how does consent relate to observations?’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 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 to review the features and types of observations. 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Create a set of behavioural categories for scenarios 1, 2 and 4.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Explain how these could be used to generate tally charts or behavioural checklists.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Practice assessment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Complete</a:t>
            </a:r>
            <a:r>
              <a:rPr lang="en-GB" dirty="0"/>
              <a:t> Question 11 on Specimen Paper 2.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You have 10 minutes.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Review the response using the Specimen Paper 2 Mark Scheme.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F9A2-6780-3045-01D3-F3F978917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7D20C6-1097-489A-E5B4-CC08A791A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4EAD26-6E70-D77C-807B-DF2B2EBA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 your understanding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F6F4E-1B48-BBC0-62A7-0241D30DD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Write down:</a:t>
            </a:r>
          </a:p>
          <a:p>
            <a:pPr marL="0" indent="0">
              <a:buNone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en-US" sz="2800" dirty="0"/>
              <a:t>One thing you learned today.</a:t>
            </a:r>
          </a:p>
          <a:p>
            <a:pPr marL="457200" indent="-457200">
              <a:buAutoNum type="arabicPeriod"/>
            </a:pPr>
            <a:r>
              <a:rPr lang="en-US" sz="2800" dirty="0"/>
              <a:t>One area you are still unsure about.</a:t>
            </a:r>
          </a:p>
          <a:p>
            <a:pPr marL="457200" indent="-457200">
              <a:buAutoNum type="arabicPeriod"/>
            </a:pPr>
            <a:r>
              <a:rPr lang="en-US" sz="2800" dirty="0"/>
              <a:t>One strategy you will use to revise the observation topic.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23265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7VPTP7ZE6X33-783906844-8169</_dlc_DocId>
    <_dlc_DocIdUrl xmlns="9ad1216b-cdc1-40e2-a0c2-94597fd44697">
      <Url>https://cambridgeorg.sharepoint.com/sites/cie/education/pd/Curriculum_Support/_layouts/15/DocIdRedir.aspx?ID=7VPTP7ZE6X33-783906844-8169</Url>
      <Description>7VPTP7ZE6X33-783906844-8169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40E11B5-D2E5-447B-8FC7-6E32A8750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7424b78e-8606-4fd1-9a19-b6b90bbc0a1b"/>
    <ds:schemaRef ds:uri="http://purl.org/dc/elements/1.1/"/>
    <ds:schemaRef ds:uri="c075f540-5f70-45df-a134-17c4911f7fbe"/>
    <ds:schemaRef ds:uri="9ad1216b-cdc1-40e2-a0c2-94597fd44697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340</TotalTime>
  <Words>155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Review activity</vt:lpstr>
      <vt:lpstr>Practice assessment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98c6f8e9-9430-4e0e-86f3-b65a68a23076</vt:lpwstr>
  </property>
</Properties>
</file>