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23"/>
  </p:notesMasterIdLst>
  <p:handoutMasterIdLst>
    <p:handoutMasterId r:id="rId24"/>
  </p:handoutMasterIdLst>
  <p:sldIdLst>
    <p:sldId id="298" r:id="rId6"/>
    <p:sldId id="360" r:id="rId7"/>
    <p:sldId id="308" r:id="rId8"/>
    <p:sldId id="336" r:id="rId9"/>
    <p:sldId id="338" r:id="rId10"/>
    <p:sldId id="346" r:id="rId11"/>
    <p:sldId id="350" r:id="rId12"/>
    <p:sldId id="351" r:id="rId13"/>
    <p:sldId id="352" r:id="rId14"/>
    <p:sldId id="359" r:id="rId15"/>
    <p:sldId id="337" r:id="rId16"/>
    <p:sldId id="354" r:id="rId17"/>
    <p:sldId id="355" r:id="rId18"/>
    <p:sldId id="343" r:id="rId19"/>
    <p:sldId id="357" r:id="rId20"/>
    <p:sldId id="358" r:id="rId21"/>
    <p:sldId id="35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9DCD0B-3B59-E30F-25BE-077FB788FC5F}" name="Rebecca" initials="R" userId="S::beccy.rushton@cambridgeinternational.org::5da41865-7dbb-4b23-af4d-ef034ccc78b8" providerId="AD"/>
  <p188:author id="{5C4A6CEA-96A4-BBC8-4A4E-787900810344}" name="Beccy Rushton" initials="BR" userId="S::beccy.rushton@cambridgeinternational.org::238d138b-7b3e-44e9-851b-f70e09838bc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4120"/>
    <a:srgbClr val="4A4A4A"/>
    <a:srgbClr val="F9DAD3"/>
    <a:srgbClr val="FFBDB6"/>
    <a:srgbClr val="D7FDF5"/>
    <a:srgbClr val="FACB2E"/>
    <a:srgbClr val="CC59AA"/>
    <a:srgbClr val="00BDB6"/>
    <a:srgbClr val="5E0A4F"/>
    <a:srgbClr val="CC59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notesViewPr>
    <p:cSldViewPr snapToGrid="0">
      <p:cViewPr>
        <p:scale>
          <a:sx n="1" d="2"/>
          <a:sy n="1" d="2"/>
        </p:scale>
        <p:origin x="4620" y="10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ly Ellis" userId="6793a9b0-9255-4b6e-839a-27e968f68ef2" providerId="ADAL" clId="{D2909281-4AE3-40B8-91D1-DA4BFCA6A17E}"/>
    <pc:docChg chg="modSld">
      <pc:chgData name="Sally Ellis" userId="6793a9b0-9255-4b6e-839a-27e968f68ef2" providerId="ADAL" clId="{D2909281-4AE3-40B8-91D1-DA4BFCA6A17E}" dt="2025-07-29T11:57:28.789" v="1" actId="208"/>
      <pc:docMkLst>
        <pc:docMk/>
      </pc:docMkLst>
      <pc:sldChg chg="modSp mod">
        <pc:chgData name="Sally Ellis" userId="6793a9b0-9255-4b6e-839a-27e968f68ef2" providerId="ADAL" clId="{D2909281-4AE3-40B8-91D1-DA4BFCA6A17E}" dt="2025-07-29T11:57:16.240" v="0" actId="208"/>
        <pc:sldMkLst>
          <pc:docMk/>
          <pc:sldMk cId="3061927069" sldId="336"/>
        </pc:sldMkLst>
        <pc:spChg chg="mod">
          <ac:chgData name="Sally Ellis" userId="6793a9b0-9255-4b6e-839a-27e968f68ef2" providerId="ADAL" clId="{D2909281-4AE3-40B8-91D1-DA4BFCA6A17E}" dt="2025-07-29T11:57:16.240" v="0" actId="208"/>
          <ac:spMkLst>
            <pc:docMk/>
            <pc:sldMk cId="3061927069" sldId="336"/>
            <ac:spMk id="5" creationId="{B83DC445-7144-91B9-FB59-7488BD0E77CA}"/>
          </ac:spMkLst>
        </pc:spChg>
      </pc:sldChg>
      <pc:sldChg chg="modSp mod">
        <pc:chgData name="Sally Ellis" userId="6793a9b0-9255-4b6e-839a-27e968f68ef2" providerId="ADAL" clId="{D2909281-4AE3-40B8-91D1-DA4BFCA6A17E}" dt="2025-07-29T11:57:28.789" v="1" actId="208"/>
        <pc:sldMkLst>
          <pc:docMk/>
          <pc:sldMk cId="3823688090" sldId="359"/>
        </pc:sldMkLst>
        <pc:spChg chg="mod">
          <ac:chgData name="Sally Ellis" userId="6793a9b0-9255-4b6e-839a-27e968f68ef2" providerId="ADAL" clId="{D2909281-4AE3-40B8-91D1-DA4BFCA6A17E}" dt="2025-07-29T11:57:28.789" v="1" actId="208"/>
          <ac:spMkLst>
            <pc:docMk/>
            <pc:sldMk cId="3823688090" sldId="359"/>
            <ac:spMk id="8" creationId="{515D0CA0-6C38-A224-05C8-B5EE6CD61B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31943F-366C-BEB2-2C52-8F64B2853E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27FBAD5-7266-3D71-B3A2-4040E2DCC4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44087D-43F5-4D42-8A0D-096C4E3404F5}" type="datetimeFigureOut">
              <a:rPr lang="en-GB" smtClean="0"/>
              <a:t>29/07/2025</a:t>
            </a:fld>
            <a:endParaRPr lang="en-GB"/>
          </a:p>
        </p:txBody>
      </p:sp>
      <p:sp>
        <p:nvSpPr>
          <p:cNvPr id="4" name="Footer Placeholder 3">
            <a:extLst>
              <a:ext uri="{FF2B5EF4-FFF2-40B4-BE49-F238E27FC236}">
                <a16:creationId xmlns:a16="http://schemas.microsoft.com/office/drawing/2014/main" id="{D0E603EA-DFEE-1FB1-1320-A771EF15F5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BFF6D0C-CE98-608C-598F-D4C356146E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ED1036-B28D-47C7-9610-4DFDDC3DFE66}" type="slidenum">
              <a:rPr lang="en-GB" smtClean="0"/>
              <a:t>‹#›</a:t>
            </a:fld>
            <a:endParaRPr lang="en-GB"/>
          </a:p>
        </p:txBody>
      </p:sp>
    </p:spTree>
    <p:extLst>
      <p:ext uri="{BB962C8B-B14F-4D97-AF65-F5344CB8AC3E}">
        <p14:creationId xmlns:p14="http://schemas.microsoft.com/office/powerpoint/2010/main" val="222736802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D41B3-343F-4A6E-BAF9-243AAB662254}" type="datetimeFigureOut">
              <a:rPr lang="en-GB" smtClean="0"/>
              <a:t>29/07/2025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3CB86A-011C-4C12-AFCC-82D41CAC3C4B}" type="slidenum">
              <a:rPr lang="en-GB" smtClean="0"/>
              <a:t>‹#›</a:t>
            </a:fld>
            <a:endParaRPr lang="en-GB"/>
          </a:p>
        </p:txBody>
      </p:sp>
    </p:spTree>
    <p:extLst>
      <p:ext uri="{BB962C8B-B14F-4D97-AF65-F5344CB8AC3E}">
        <p14:creationId xmlns:p14="http://schemas.microsoft.com/office/powerpoint/2010/main" val="2371677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2BCAC3"/>
        </a:solidFill>
        <a:effectLst/>
      </p:bgPr>
    </p:bg>
    <p:spTree>
      <p:nvGrpSpPr>
        <p:cNvPr id="1" name=""/>
        <p:cNvGrpSpPr/>
        <p:nvPr/>
      </p:nvGrpSpPr>
      <p:grpSpPr>
        <a:xfrm>
          <a:off x="0" y="0"/>
          <a:ext cx="0" cy="0"/>
          <a:chOff x="0" y="0"/>
          <a:chExt cx="0" cy="0"/>
        </a:xfrm>
      </p:grpSpPr>
      <p:pic>
        <p:nvPicPr>
          <p:cNvPr id="10" name="Picture 9" descr="A blue and white pattern&#10;&#10;Description automatically generated">
            <a:extLst>
              <a:ext uri="{FF2B5EF4-FFF2-40B4-BE49-F238E27FC236}">
                <a16:creationId xmlns:a16="http://schemas.microsoft.com/office/drawing/2014/main" id="{018120A3-668C-095D-1426-B512FDA471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8100" r="62962" b="12998"/>
          <a:stretch/>
        </p:blipFill>
        <p:spPr>
          <a:xfrm>
            <a:off x="2957910" y="-1"/>
            <a:ext cx="9234090" cy="6858001"/>
          </a:xfrm>
          <a:prstGeom prst="rect">
            <a:avLst/>
          </a:prstGeom>
        </p:spPr>
      </p:pic>
      <p:sp>
        <p:nvSpPr>
          <p:cNvPr id="2" name="Title 1">
            <a:extLst>
              <a:ext uri="{FF2B5EF4-FFF2-40B4-BE49-F238E27FC236}">
                <a16:creationId xmlns:a16="http://schemas.microsoft.com/office/drawing/2014/main" id="{D6F9B0B1-B66F-754F-A910-9AEA1624D140}"/>
              </a:ext>
            </a:extLst>
          </p:cNvPr>
          <p:cNvSpPr>
            <a:spLocks noGrp="1"/>
          </p:cNvSpPr>
          <p:nvPr>
            <p:ph type="title" hasCustomPrompt="1"/>
          </p:nvPr>
        </p:nvSpPr>
        <p:spPr>
          <a:xfrm>
            <a:off x="179999" y="2747387"/>
            <a:ext cx="10835331" cy="949325"/>
          </a:xfrm>
        </p:spPr>
        <p:txBody>
          <a:bodyPr anchor="ctr">
            <a:noAutofit/>
          </a:bodyPr>
          <a:lstStyle>
            <a:lvl1pPr>
              <a:defRPr sz="4800" b="0">
                <a:solidFill>
                  <a:schemeClr val="tx1"/>
                </a:solidFill>
              </a:defRPr>
            </a:lvl1pPr>
          </a:lstStyle>
          <a:p>
            <a:r>
              <a:rPr lang="en-US"/>
              <a:t>Presentation title</a:t>
            </a:r>
          </a:p>
        </p:txBody>
      </p:sp>
      <p:sp>
        <p:nvSpPr>
          <p:cNvPr id="11" name="Text Placeholder 10">
            <a:extLst>
              <a:ext uri="{FF2B5EF4-FFF2-40B4-BE49-F238E27FC236}">
                <a16:creationId xmlns:a16="http://schemas.microsoft.com/office/drawing/2014/main" id="{A65CC5DC-AB42-AA4B-BD3D-34AC0C347894}"/>
              </a:ext>
            </a:extLst>
          </p:cNvPr>
          <p:cNvSpPr>
            <a:spLocks noGrp="1"/>
          </p:cNvSpPr>
          <p:nvPr>
            <p:ph type="body" sz="quarter" idx="10" hasCustomPrompt="1"/>
          </p:nvPr>
        </p:nvSpPr>
        <p:spPr>
          <a:xfrm>
            <a:off x="179999" y="4833809"/>
            <a:ext cx="6515441" cy="463268"/>
          </a:xfrm>
        </p:spPr>
        <p:txBody>
          <a:bodyPr>
            <a:noAutofit/>
          </a:bodyPr>
          <a:lstStyle>
            <a:lvl1pPr marL="0" indent="0">
              <a:buNone/>
              <a:defRPr sz="2400">
                <a:solidFill>
                  <a:schemeClr val="tx1"/>
                </a:solidFill>
              </a:defRPr>
            </a:lvl1pPr>
            <a:lvl2pPr marL="457200" indent="0">
              <a:buNone/>
              <a:defRPr/>
            </a:lvl2pPr>
          </a:lstStyle>
          <a:p>
            <a:pPr lvl="0"/>
            <a:r>
              <a:rPr lang="en-US"/>
              <a:t>Presenter name(s)</a:t>
            </a:r>
          </a:p>
        </p:txBody>
      </p:sp>
      <p:sp>
        <p:nvSpPr>
          <p:cNvPr id="12" name="Text Placeholder 10">
            <a:extLst>
              <a:ext uri="{FF2B5EF4-FFF2-40B4-BE49-F238E27FC236}">
                <a16:creationId xmlns:a16="http://schemas.microsoft.com/office/drawing/2014/main" id="{E00F3067-A12A-4444-9753-8B80889849A7}"/>
              </a:ext>
            </a:extLst>
          </p:cNvPr>
          <p:cNvSpPr>
            <a:spLocks noGrp="1"/>
          </p:cNvSpPr>
          <p:nvPr>
            <p:ph type="body" sz="quarter" idx="11" hasCustomPrompt="1"/>
          </p:nvPr>
        </p:nvSpPr>
        <p:spPr>
          <a:xfrm>
            <a:off x="179999" y="5441675"/>
            <a:ext cx="6515441" cy="386909"/>
          </a:xfrm>
        </p:spPr>
        <p:txBody>
          <a:bodyPr>
            <a:noAutofit/>
          </a:bodyPr>
          <a:lstStyle>
            <a:lvl1pPr marL="0" indent="0">
              <a:buNone/>
              <a:defRPr sz="1800">
                <a:solidFill>
                  <a:schemeClr val="tx1"/>
                </a:solidFill>
              </a:defRPr>
            </a:lvl1pPr>
            <a:lvl2pPr marL="457200" indent="0">
              <a:buNone/>
              <a:defRPr/>
            </a:lvl2pPr>
          </a:lstStyle>
          <a:p>
            <a:pPr lvl="0"/>
            <a:r>
              <a:rPr lang="en-US"/>
              <a:t>Date and time</a:t>
            </a:r>
          </a:p>
        </p:txBody>
      </p:sp>
      <p:pic>
        <p:nvPicPr>
          <p:cNvPr id="5" name="Picture 4" descr="A black background with white dots&#10;&#10;Description automatically generated">
            <a:extLst>
              <a:ext uri="{FF2B5EF4-FFF2-40B4-BE49-F238E27FC236}">
                <a16:creationId xmlns:a16="http://schemas.microsoft.com/office/drawing/2014/main" id="{083D55F9-E821-2477-5F6A-144B6B87C8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136" y="352042"/>
            <a:ext cx="2567475" cy="433871"/>
          </a:xfrm>
          <a:prstGeom prst="rect">
            <a:avLst/>
          </a:prstGeom>
        </p:spPr>
      </p:pic>
      <p:sp>
        <p:nvSpPr>
          <p:cNvPr id="8" name="Text Placeholder 7">
            <a:extLst>
              <a:ext uri="{FF2B5EF4-FFF2-40B4-BE49-F238E27FC236}">
                <a16:creationId xmlns:a16="http://schemas.microsoft.com/office/drawing/2014/main" id="{4ED53E61-DADF-4C37-DC49-D9762C6D1425}"/>
              </a:ext>
            </a:extLst>
          </p:cNvPr>
          <p:cNvSpPr>
            <a:spLocks noGrp="1"/>
          </p:cNvSpPr>
          <p:nvPr>
            <p:ph type="body" sz="quarter" idx="12" hasCustomPrompt="1"/>
          </p:nvPr>
        </p:nvSpPr>
        <p:spPr>
          <a:xfrm>
            <a:off x="179999" y="3694239"/>
            <a:ext cx="10836275" cy="949325"/>
          </a:xfrm>
        </p:spPr>
        <p:txBody>
          <a:bodyPr>
            <a:normAutofit/>
          </a:bodyPr>
          <a:lstStyle>
            <a:lvl1pPr marL="0" indent="0">
              <a:buNone/>
              <a:defRPr sz="4000">
                <a:latin typeface="+mj-lt"/>
              </a:defRPr>
            </a:lvl1pPr>
          </a:lstStyle>
          <a:p>
            <a:pPr lvl="0"/>
            <a:r>
              <a:rPr lang="en-US" dirty="0"/>
              <a:t>Presentation sub-title</a:t>
            </a:r>
            <a:endParaRPr lang="en-GB" dirty="0"/>
          </a:p>
        </p:txBody>
      </p:sp>
    </p:spTree>
    <p:extLst>
      <p:ext uri="{BB962C8B-B14F-4D97-AF65-F5344CB8AC3E}">
        <p14:creationId xmlns:p14="http://schemas.microsoft.com/office/powerpoint/2010/main" val="344250320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5" name="Table Placeholder 3">
            <a:extLst>
              <a:ext uri="{FF2B5EF4-FFF2-40B4-BE49-F238E27FC236}">
                <a16:creationId xmlns:a16="http://schemas.microsoft.com/office/drawing/2014/main" id="{E0D15282-C7CF-0F4D-66E0-049C7DAAF6B1}"/>
              </a:ext>
            </a:extLst>
          </p:cNvPr>
          <p:cNvSpPr>
            <a:spLocks noGrp="1"/>
          </p:cNvSpPr>
          <p:nvPr>
            <p:ph type="tbl" sz="quarter" idx="11"/>
          </p:nvPr>
        </p:nvSpPr>
        <p:spPr>
          <a:xfrm>
            <a:off x="174625" y="1836000"/>
            <a:ext cx="11627998" cy="4669575"/>
          </a:xfrm>
        </p:spPr>
        <p:txBody>
          <a:bodyPr/>
          <a:lstStyle/>
          <a:p>
            <a:r>
              <a:rPr lang="en-US"/>
              <a:t>Click icon to add table</a:t>
            </a:r>
            <a:endParaRPr lang="nl-NL"/>
          </a:p>
        </p:txBody>
      </p:sp>
    </p:spTree>
    <p:extLst>
      <p:ext uri="{BB962C8B-B14F-4D97-AF65-F5344CB8AC3E}">
        <p14:creationId xmlns:p14="http://schemas.microsoft.com/office/powerpoint/2010/main" val="40255573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7" name="Text Placeholder 3">
            <a:extLst>
              <a:ext uri="{FF2B5EF4-FFF2-40B4-BE49-F238E27FC236}">
                <a16:creationId xmlns:a16="http://schemas.microsoft.com/office/drawing/2014/main" id="{741D65A0-2A11-2921-2AA5-945E262B5C52}"/>
              </a:ext>
            </a:extLst>
          </p:cNvPr>
          <p:cNvSpPr>
            <a:spLocks noGrp="1"/>
          </p:cNvSpPr>
          <p:nvPr>
            <p:ph type="body" sz="quarter" idx="12"/>
          </p:nvPr>
        </p:nvSpPr>
        <p:spPr>
          <a:xfrm>
            <a:off x="174625" y="1836000"/>
            <a:ext cx="11627998" cy="4669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26746178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 pink">
    <p:bg>
      <p:bgPr>
        <a:solidFill>
          <a:schemeClr val="accent2"/>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0290B388-A550-634A-84BC-3CEA6D153761}"/>
              </a:ext>
            </a:extLst>
          </p:cNvPr>
          <p:cNvSpPr>
            <a:spLocks noGrp="1"/>
          </p:cNvSpPr>
          <p:nvPr>
            <p:ph type="body" sz="quarter" idx="11" hasCustomPrompt="1"/>
          </p:nvPr>
        </p:nvSpPr>
        <p:spPr>
          <a:xfrm>
            <a:off x="1650999" y="4623343"/>
            <a:ext cx="8942659" cy="303618"/>
          </a:xfrm>
        </p:spPr>
        <p:txBody>
          <a:bodyPr>
            <a:normAutofit/>
          </a:bodyPr>
          <a:lstStyle>
            <a:lvl1pPr marL="0" indent="0" algn="ctr">
              <a:lnSpc>
                <a:spcPct val="100000"/>
              </a:lnSpc>
              <a:buNone/>
              <a:defRPr sz="2000" b="1">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Name</a:t>
            </a:r>
          </a:p>
        </p:txBody>
      </p:sp>
      <p:sp>
        <p:nvSpPr>
          <p:cNvPr id="10" name="Text Placeholder 2">
            <a:extLst>
              <a:ext uri="{FF2B5EF4-FFF2-40B4-BE49-F238E27FC236}">
                <a16:creationId xmlns:a16="http://schemas.microsoft.com/office/drawing/2014/main" id="{6B142E05-0C51-0A44-AB9F-2DCB7087B2AC}"/>
              </a:ext>
            </a:extLst>
          </p:cNvPr>
          <p:cNvSpPr>
            <a:spLocks noGrp="1"/>
          </p:cNvSpPr>
          <p:nvPr>
            <p:ph type="body" sz="quarter" idx="12" hasCustomPrompt="1"/>
          </p:nvPr>
        </p:nvSpPr>
        <p:spPr>
          <a:xfrm>
            <a:off x="1651000" y="4978305"/>
            <a:ext cx="8942659" cy="303618"/>
          </a:xfrm>
        </p:spPr>
        <p:txBody>
          <a:bodyPr>
            <a:noAutofit/>
          </a:bodyPr>
          <a:lstStyle>
            <a:lvl1pPr marL="0" indent="0" algn="ctr">
              <a:lnSpc>
                <a:spcPct val="10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Role /Affiliation</a:t>
            </a:r>
          </a:p>
        </p:txBody>
      </p:sp>
      <p:sp>
        <p:nvSpPr>
          <p:cNvPr id="6" name="Text Placeholder 2">
            <a:extLst>
              <a:ext uri="{FF2B5EF4-FFF2-40B4-BE49-F238E27FC236}">
                <a16:creationId xmlns:a16="http://schemas.microsoft.com/office/drawing/2014/main" id="{A0E85FA5-42C8-4F4B-949F-1E8E38681ABF}"/>
              </a:ext>
            </a:extLst>
          </p:cNvPr>
          <p:cNvSpPr>
            <a:spLocks noGrp="1"/>
          </p:cNvSpPr>
          <p:nvPr>
            <p:ph type="body" sz="quarter" idx="13" hasCustomPrompt="1"/>
          </p:nvPr>
        </p:nvSpPr>
        <p:spPr>
          <a:xfrm>
            <a:off x="1651000" y="1889760"/>
            <a:ext cx="8942659" cy="2682240"/>
          </a:xfrm>
        </p:spPr>
        <p:txBody>
          <a:bodyPr>
            <a:normAutofit/>
          </a:bodyPr>
          <a:lstStyle>
            <a:lvl1pPr marL="0" indent="0" algn="ctr">
              <a:lnSpc>
                <a:spcPct val="100000"/>
              </a:lnSpc>
              <a:buNone/>
              <a:defRPr sz="4000">
                <a:solidFill>
                  <a:schemeClr val="tx1"/>
                </a:solidFill>
                <a:latin typeface="+mj-lt"/>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US"/>
              <a:t>“Quote”</a:t>
            </a:r>
          </a:p>
        </p:txBody>
      </p:sp>
      <p:pic>
        <p:nvPicPr>
          <p:cNvPr id="2" name="Picture 1" descr="A black background with white dots&#10;&#10;Description automatically generated">
            <a:extLst>
              <a:ext uri="{FF2B5EF4-FFF2-40B4-BE49-F238E27FC236}">
                <a16:creationId xmlns:a16="http://schemas.microsoft.com/office/drawing/2014/main" id="{69E631E3-1609-DC3E-EDC6-6BAD1CD334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14585314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 Cambridge blue">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842276-A09B-6E43-B4B5-428D6DAAD2C4}"/>
              </a:ext>
            </a:extLst>
          </p:cNvPr>
          <p:cNvSpPr>
            <a:spLocks noGrp="1"/>
          </p:cNvSpPr>
          <p:nvPr>
            <p:ph type="body" sz="quarter" idx="10" hasCustomPrompt="1"/>
          </p:nvPr>
        </p:nvSpPr>
        <p:spPr>
          <a:xfrm>
            <a:off x="1651000" y="1889760"/>
            <a:ext cx="8942659" cy="2682240"/>
          </a:xfrm>
        </p:spPr>
        <p:txBody>
          <a:bodyPr>
            <a:normAutofit/>
          </a:bodyPr>
          <a:lstStyle>
            <a:lvl1pPr marL="0" indent="0" algn="ctr">
              <a:lnSpc>
                <a:spcPct val="100000"/>
              </a:lnSpc>
              <a:buNone/>
              <a:defRPr sz="4000">
                <a:solidFill>
                  <a:schemeClr val="tx1"/>
                </a:solidFill>
                <a:latin typeface="+mj-lt"/>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US"/>
              <a:t>“Quote”</a:t>
            </a:r>
          </a:p>
        </p:txBody>
      </p:sp>
      <p:sp>
        <p:nvSpPr>
          <p:cNvPr id="9" name="Text Placeholder 2">
            <a:extLst>
              <a:ext uri="{FF2B5EF4-FFF2-40B4-BE49-F238E27FC236}">
                <a16:creationId xmlns:a16="http://schemas.microsoft.com/office/drawing/2014/main" id="{0290B388-A550-634A-84BC-3CEA6D153761}"/>
              </a:ext>
            </a:extLst>
          </p:cNvPr>
          <p:cNvSpPr>
            <a:spLocks noGrp="1"/>
          </p:cNvSpPr>
          <p:nvPr>
            <p:ph type="body" sz="quarter" idx="11" hasCustomPrompt="1"/>
          </p:nvPr>
        </p:nvSpPr>
        <p:spPr>
          <a:xfrm>
            <a:off x="1651000" y="4630024"/>
            <a:ext cx="8942659" cy="303618"/>
          </a:xfrm>
        </p:spPr>
        <p:txBody>
          <a:bodyPr>
            <a:normAutofit/>
          </a:bodyPr>
          <a:lstStyle>
            <a:lvl1pPr marL="0" indent="0" algn="ctr">
              <a:lnSpc>
                <a:spcPct val="100000"/>
              </a:lnSpc>
              <a:buNone/>
              <a:defRPr sz="2000" b="1">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Name</a:t>
            </a:r>
          </a:p>
        </p:txBody>
      </p:sp>
      <p:sp>
        <p:nvSpPr>
          <p:cNvPr id="10" name="Text Placeholder 2">
            <a:extLst>
              <a:ext uri="{FF2B5EF4-FFF2-40B4-BE49-F238E27FC236}">
                <a16:creationId xmlns:a16="http://schemas.microsoft.com/office/drawing/2014/main" id="{6B142E05-0C51-0A44-AB9F-2DCB7087B2AC}"/>
              </a:ext>
            </a:extLst>
          </p:cNvPr>
          <p:cNvSpPr>
            <a:spLocks noGrp="1"/>
          </p:cNvSpPr>
          <p:nvPr>
            <p:ph type="body" sz="quarter" idx="12" hasCustomPrompt="1"/>
          </p:nvPr>
        </p:nvSpPr>
        <p:spPr>
          <a:xfrm>
            <a:off x="1651000" y="4991666"/>
            <a:ext cx="8942659" cy="303618"/>
          </a:xfrm>
        </p:spPr>
        <p:txBody>
          <a:bodyPr>
            <a:noAutofit/>
          </a:bodyPr>
          <a:lstStyle>
            <a:lvl1pPr marL="0" indent="0" algn="ctr">
              <a:lnSpc>
                <a:spcPct val="10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Role /Affiliation</a:t>
            </a:r>
          </a:p>
        </p:txBody>
      </p:sp>
      <p:pic>
        <p:nvPicPr>
          <p:cNvPr id="4" name="Picture 3" descr="A black background with white dots&#10;&#10;Description automatically generated">
            <a:extLst>
              <a:ext uri="{FF2B5EF4-FFF2-40B4-BE49-F238E27FC236}">
                <a16:creationId xmlns:a16="http://schemas.microsoft.com/office/drawing/2014/main" id="{2F058A49-A1B5-3335-F433-3A149CAE12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7347936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ote - Cambridge light blue">
    <p:bg>
      <p:bgPr>
        <a:solidFill>
          <a:srgbClr val="D7FDF5"/>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842276-A09B-6E43-B4B5-428D6DAAD2C4}"/>
              </a:ext>
            </a:extLst>
          </p:cNvPr>
          <p:cNvSpPr>
            <a:spLocks noGrp="1"/>
          </p:cNvSpPr>
          <p:nvPr>
            <p:ph type="body" sz="quarter" idx="10" hasCustomPrompt="1"/>
          </p:nvPr>
        </p:nvSpPr>
        <p:spPr>
          <a:xfrm>
            <a:off x="1651000" y="1889760"/>
            <a:ext cx="8942659" cy="2682240"/>
          </a:xfrm>
        </p:spPr>
        <p:txBody>
          <a:bodyPr>
            <a:normAutofit/>
          </a:bodyPr>
          <a:lstStyle>
            <a:lvl1pPr marL="0" indent="0" algn="ctr">
              <a:lnSpc>
                <a:spcPct val="100000"/>
              </a:lnSpc>
              <a:buNone/>
              <a:defRPr sz="4000">
                <a:solidFill>
                  <a:schemeClr val="tx1"/>
                </a:solidFill>
                <a:latin typeface="+mj-lt"/>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US"/>
              <a:t>“Quote”</a:t>
            </a:r>
          </a:p>
        </p:txBody>
      </p:sp>
      <p:sp>
        <p:nvSpPr>
          <p:cNvPr id="9" name="Text Placeholder 2">
            <a:extLst>
              <a:ext uri="{FF2B5EF4-FFF2-40B4-BE49-F238E27FC236}">
                <a16:creationId xmlns:a16="http://schemas.microsoft.com/office/drawing/2014/main" id="{0290B388-A550-634A-84BC-3CEA6D153761}"/>
              </a:ext>
            </a:extLst>
          </p:cNvPr>
          <p:cNvSpPr>
            <a:spLocks noGrp="1"/>
          </p:cNvSpPr>
          <p:nvPr>
            <p:ph type="body" sz="quarter" idx="11" hasCustomPrompt="1"/>
          </p:nvPr>
        </p:nvSpPr>
        <p:spPr>
          <a:xfrm>
            <a:off x="1651000" y="4630024"/>
            <a:ext cx="8942659" cy="303618"/>
          </a:xfrm>
        </p:spPr>
        <p:txBody>
          <a:bodyPr>
            <a:normAutofit/>
          </a:bodyPr>
          <a:lstStyle>
            <a:lvl1pPr marL="0" indent="0" algn="ctr">
              <a:lnSpc>
                <a:spcPct val="100000"/>
              </a:lnSpc>
              <a:buNone/>
              <a:defRPr sz="2000" b="1">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Name</a:t>
            </a:r>
          </a:p>
        </p:txBody>
      </p:sp>
      <p:sp>
        <p:nvSpPr>
          <p:cNvPr id="10" name="Text Placeholder 2">
            <a:extLst>
              <a:ext uri="{FF2B5EF4-FFF2-40B4-BE49-F238E27FC236}">
                <a16:creationId xmlns:a16="http://schemas.microsoft.com/office/drawing/2014/main" id="{6B142E05-0C51-0A44-AB9F-2DCB7087B2AC}"/>
              </a:ext>
            </a:extLst>
          </p:cNvPr>
          <p:cNvSpPr>
            <a:spLocks noGrp="1"/>
          </p:cNvSpPr>
          <p:nvPr>
            <p:ph type="body" sz="quarter" idx="12" hasCustomPrompt="1"/>
          </p:nvPr>
        </p:nvSpPr>
        <p:spPr>
          <a:xfrm>
            <a:off x="1651000" y="4991666"/>
            <a:ext cx="8942659" cy="303618"/>
          </a:xfrm>
        </p:spPr>
        <p:txBody>
          <a:bodyPr>
            <a:noAutofit/>
          </a:bodyPr>
          <a:lstStyle>
            <a:lvl1pPr marL="0" indent="0" algn="ctr">
              <a:lnSpc>
                <a:spcPct val="10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Role /Affiliation</a:t>
            </a:r>
          </a:p>
        </p:txBody>
      </p:sp>
      <p:pic>
        <p:nvPicPr>
          <p:cNvPr id="4" name="Picture 3" descr="A black background with white dots&#10;&#10;Description automatically generated">
            <a:extLst>
              <a:ext uri="{FF2B5EF4-FFF2-40B4-BE49-F238E27FC236}">
                <a16:creationId xmlns:a16="http://schemas.microsoft.com/office/drawing/2014/main" id="{2F058A49-A1B5-3335-F433-3A149CAE12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568835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fact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553E2-6D6F-F646-B515-DA553A76F708}"/>
              </a:ext>
            </a:extLst>
          </p:cNvPr>
          <p:cNvSpPr/>
          <p:nvPr userDrawn="1"/>
        </p:nvSpPr>
        <p:spPr>
          <a:xfrm>
            <a:off x="6116320" y="0"/>
            <a:ext cx="60756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78420" y="1108800"/>
            <a:ext cx="5580000" cy="720000"/>
          </a:xfrm>
        </p:spPr>
        <p:txBody>
          <a:bodyPr>
            <a:no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78420" y="1913861"/>
            <a:ext cx="5580000" cy="456614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931D989D-A10D-324A-934D-565816DBA2FD}"/>
              </a:ext>
            </a:extLst>
          </p:cNvPr>
          <p:cNvSpPr>
            <a:spLocks noGrp="1"/>
          </p:cNvSpPr>
          <p:nvPr>
            <p:ph type="body" sz="quarter" idx="10" hasCustomPrompt="1"/>
          </p:nvPr>
        </p:nvSpPr>
        <p:spPr>
          <a:xfrm>
            <a:off x="6116320" y="1828800"/>
            <a:ext cx="6075680" cy="2550160"/>
          </a:xfrm>
        </p:spPr>
        <p:txBody>
          <a:bodyPr>
            <a:noAutofit/>
          </a:bodyPr>
          <a:lstStyle>
            <a:lvl1pPr marL="0" indent="0" algn="ctr">
              <a:buNone/>
              <a:defRPr sz="19900" b="1">
                <a:solidFill>
                  <a:schemeClr val="tx2"/>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sp>
        <p:nvSpPr>
          <p:cNvPr id="8" name="Text Placeholder 8">
            <a:extLst>
              <a:ext uri="{FF2B5EF4-FFF2-40B4-BE49-F238E27FC236}">
                <a16:creationId xmlns:a16="http://schemas.microsoft.com/office/drawing/2014/main" id="{3080EB9B-83F0-0546-9900-8DD72A2953E3}"/>
              </a:ext>
            </a:extLst>
          </p:cNvPr>
          <p:cNvSpPr>
            <a:spLocks noGrp="1"/>
          </p:cNvSpPr>
          <p:nvPr>
            <p:ph type="body" sz="quarter" idx="11" hasCustomPrompt="1"/>
          </p:nvPr>
        </p:nvSpPr>
        <p:spPr>
          <a:xfrm>
            <a:off x="6106160" y="4734560"/>
            <a:ext cx="6085840" cy="1331278"/>
          </a:xfrm>
        </p:spPr>
        <p:txBody>
          <a:bodyPr/>
          <a:lstStyle>
            <a:lvl1pPr marL="0" indent="0" algn="ctr">
              <a:buNone/>
              <a:defRPr>
                <a:solidFill>
                  <a:schemeClr val="tx1"/>
                </a:solidFill>
              </a:defRPr>
            </a:lvl1pPr>
          </a:lstStyle>
          <a:p>
            <a:pPr lvl="0"/>
            <a:r>
              <a:rPr lang="en-US"/>
              <a:t>Explanation here</a:t>
            </a:r>
          </a:p>
        </p:txBody>
      </p:sp>
      <p:pic>
        <p:nvPicPr>
          <p:cNvPr id="9" name="Picture 8" descr="A black background with white dots&#10;&#10;Description automatically generated">
            <a:extLst>
              <a:ext uri="{FF2B5EF4-FFF2-40B4-BE49-F238E27FC236}">
                <a16:creationId xmlns:a16="http://schemas.microsoft.com/office/drawing/2014/main" id="{92B5C8BA-6928-4944-A568-5C2EB2847A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7705943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and fact - ligh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553E2-6D6F-F646-B515-DA553A76F708}"/>
              </a:ext>
            </a:extLst>
          </p:cNvPr>
          <p:cNvSpPr/>
          <p:nvPr userDrawn="1"/>
        </p:nvSpPr>
        <p:spPr>
          <a:xfrm>
            <a:off x="6116320" y="0"/>
            <a:ext cx="6075680" cy="6858000"/>
          </a:xfrm>
          <a:prstGeom prst="rect">
            <a:avLst/>
          </a:prstGeom>
          <a:solidFill>
            <a:srgbClr val="D7FDF5"/>
          </a:solidFill>
          <a:ln>
            <a:solidFill>
              <a:srgbClr val="D7F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78420" y="1108800"/>
            <a:ext cx="5580000" cy="720000"/>
          </a:xfrm>
        </p:spPr>
        <p:txBody>
          <a:bodyPr>
            <a:no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78420" y="1913861"/>
            <a:ext cx="5580000" cy="456614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931D989D-A10D-324A-934D-565816DBA2FD}"/>
              </a:ext>
            </a:extLst>
          </p:cNvPr>
          <p:cNvSpPr>
            <a:spLocks noGrp="1"/>
          </p:cNvSpPr>
          <p:nvPr>
            <p:ph type="body" sz="quarter" idx="10" hasCustomPrompt="1"/>
          </p:nvPr>
        </p:nvSpPr>
        <p:spPr>
          <a:xfrm>
            <a:off x="6116320" y="1828800"/>
            <a:ext cx="6075680" cy="2550160"/>
          </a:xfrm>
        </p:spPr>
        <p:txBody>
          <a:bodyPr>
            <a:noAutofit/>
          </a:bodyPr>
          <a:lstStyle>
            <a:lvl1pPr marL="0" indent="0" algn="ctr">
              <a:buNone/>
              <a:defRPr sz="19900" b="1">
                <a:solidFill>
                  <a:schemeClr val="tx2"/>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sp>
        <p:nvSpPr>
          <p:cNvPr id="8" name="Text Placeholder 8">
            <a:extLst>
              <a:ext uri="{FF2B5EF4-FFF2-40B4-BE49-F238E27FC236}">
                <a16:creationId xmlns:a16="http://schemas.microsoft.com/office/drawing/2014/main" id="{3080EB9B-83F0-0546-9900-8DD72A2953E3}"/>
              </a:ext>
            </a:extLst>
          </p:cNvPr>
          <p:cNvSpPr>
            <a:spLocks noGrp="1"/>
          </p:cNvSpPr>
          <p:nvPr>
            <p:ph type="body" sz="quarter" idx="11" hasCustomPrompt="1"/>
          </p:nvPr>
        </p:nvSpPr>
        <p:spPr>
          <a:xfrm>
            <a:off x="6106160" y="4734560"/>
            <a:ext cx="6085840" cy="1331278"/>
          </a:xfrm>
        </p:spPr>
        <p:txBody>
          <a:bodyPr/>
          <a:lstStyle>
            <a:lvl1pPr marL="0" indent="0" algn="ctr">
              <a:buNone/>
              <a:defRPr>
                <a:solidFill>
                  <a:schemeClr val="tx1"/>
                </a:solidFill>
              </a:defRPr>
            </a:lvl1pPr>
          </a:lstStyle>
          <a:p>
            <a:pPr lvl="0"/>
            <a:r>
              <a:rPr lang="en-US"/>
              <a:t>Explanation here</a:t>
            </a:r>
          </a:p>
        </p:txBody>
      </p:sp>
      <p:pic>
        <p:nvPicPr>
          <p:cNvPr id="9" name="Picture 8" descr="A black background with white dots&#10;&#10;Description automatically generated">
            <a:extLst>
              <a:ext uri="{FF2B5EF4-FFF2-40B4-BE49-F238E27FC236}">
                <a16:creationId xmlns:a16="http://schemas.microsoft.com/office/drawing/2014/main" id="{92B5C8BA-6928-4944-A568-5C2EB2847A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5890695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fact - pi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5F79E0-C571-A1BF-FABE-3F40A62A7548}"/>
              </a:ext>
            </a:extLst>
          </p:cNvPr>
          <p:cNvSpPr/>
          <p:nvPr userDrawn="1"/>
        </p:nvSpPr>
        <p:spPr>
          <a:xfrm>
            <a:off x="6116320" y="0"/>
            <a:ext cx="6075680" cy="6858000"/>
          </a:xfrm>
          <a:prstGeom prst="rect">
            <a:avLst/>
          </a:prstGeom>
          <a:solidFill>
            <a:srgbClr val="CC58B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0" y="1108800"/>
            <a:ext cx="5580000" cy="720000"/>
          </a:xfrm>
        </p:spPr>
        <p:txBody>
          <a:bodyPr>
            <a:norm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80000" y="1967023"/>
            <a:ext cx="5580000" cy="4512977"/>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1B51FE7B-1898-0A4F-845A-9F2EE3037FC0}"/>
              </a:ext>
            </a:extLst>
          </p:cNvPr>
          <p:cNvSpPr>
            <a:spLocks noGrp="1"/>
          </p:cNvSpPr>
          <p:nvPr>
            <p:ph type="body" sz="quarter" idx="11" hasCustomPrompt="1"/>
          </p:nvPr>
        </p:nvSpPr>
        <p:spPr>
          <a:xfrm>
            <a:off x="6106160" y="4734560"/>
            <a:ext cx="6085840" cy="1331278"/>
          </a:xfrm>
        </p:spPr>
        <p:txBody>
          <a:bodyPr/>
          <a:lstStyle>
            <a:lvl1pPr marL="0" indent="0" algn="ctr">
              <a:buNone/>
              <a:defRPr>
                <a:solidFill>
                  <a:schemeClr val="bg1"/>
                </a:solidFill>
              </a:defRPr>
            </a:lvl1pPr>
          </a:lstStyle>
          <a:p>
            <a:pPr lvl="0"/>
            <a:r>
              <a:rPr lang="en-US"/>
              <a:t>Explanation here</a:t>
            </a:r>
          </a:p>
        </p:txBody>
      </p:sp>
      <p:sp>
        <p:nvSpPr>
          <p:cNvPr id="10" name="Text Placeholder 5">
            <a:extLst>
              <a:ext uri="{FF2B5EF4-FFF2-40B4-BE49-F238E27FC236}">
                <a16:creationId xmlns:a16="http://schemas.microsoft.com/office/drawing/2014/main" id="{A8465430-1AA1-8943-A7A5-1DE1399001B7}"/>
              </a:ext>
            </a:extLst>
          </p:cNvPr>
          <p:cNvSpPr>
            <a:spLocks noGrp="1"/>
          </p:cNvSpPr>
          <p:nvPr>
            <p:ph type="body" sz="quarter" idx="10" hasCustomPrompt="1"/>
          </p:nvPr>
        </p:nvSpPr>
        <p:spPr>
          <a:xfrm>
            <a:off x="6116320" y="1828800"/>
            <a:ext cx="6075680" cy="2550160"/>
          </a:xfrm>
        </p:spPr>
        <p:txBody>
          <a:bodyPr>
            <a:noAutofit/>
          </a:bodyPr>
          <a:lstStyle>
            <a:lvl1pPr marL="0" indent="0" algn="ctr">
              <a:buNone/>
              <a:defRPr sz="19900" b="1">
                <a:solidFill>
                  <a:schemeClr val="bg1"/>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pic>
        <p:nvPicPr>
          <p:cNvPr id="4" name="Picture 3" descr="A black background with white dots&#10;&#10;Description automatically generated">
            <a:extLst>
              <a:ext uri="{FF2B5EF4-FFF2-40B4-BE49-F238E27FC236}">
                <a16:creationId xmlns:a16="http://schemas.microsoft.com/office/drawing/2014/main" id="{48923985-2DAE-4FC0-9C52-2FA080C857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5066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picture - blue">
    <p:bg>
      <p:bgPr>
        <a:solidFill>
          <a:schemeClr val="accent1"/>
        </a:solidFill>
        <a:effectLst/>
      </p:bgPr>
    </p:bg>
    <p:spTree>
      <p:nvGrpSpPr>
        <p:cNvPr id="1" name=""/>
        <p:cNvGrpSpPr/>
        <p:nvPr/>
      </p:nvGrpSpPr>
      <p:grpSpPr>
        <a:xfrm>
          <a:off x="0" y="0"/>
          <a:ext cx="0" cy="0"/>
          <a:chOff x="0" y="0"/>
          <a:chExt cx="0" cy="0"/>
        </a:xfrm>
      </p:grpSpPr>
      <p:pic>
        <p:nvPicPr>
          <p:cNvPr id="4" name="Picture 3" descr="A black background with white dots&#10;&#10;Description automatically generated">
            <a:extLst>
              <a:ext uri="{FF2B5EF4-FFF2-40B4-BE49-F238E27FC236}">
                <a16:creationId xmlns:a16="http://schemas.microsoft.com/office/drawing/2014/main" id="{D9DCDF0C-11DC-8163-A3E9-5024EDC0B9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6" name="Picture Placeholder 5">
            <a:extLst>
              <a:ext uri="{FF2B5EF4-FFF2-40B4-BE49-F238E27FC236}">
                <a16:creationId xmlns:a16="http://schemas.microsoft.com/office/drawing/2014/main" id="{1A13AEEC-1620-3596-113E-6C8511C48AB6}"/>
              </a:ext>
            </a:extLst>
          </p:cNvPr>
          <p:cNvSpPr>
            <a:spLocks noGrp="1"/>
          </p:cNvSpPr>
          <p:nvPr>
            <p:ph type="pic" sz="quarter" idx="10"/>
          </p:nvPr>
        </p:nvSpPr>
        <p:spPr>
          <a:xfrm>
            <a:off x="6096000" y="0"/>
            <a:ext cx="6096000" cy="6858000"/>
          </a:xfrm>
        </p:spPr>
        <p:txBody>
          <a:bodyPr/>
          <a:lstStyle/>
          <a:p>
            <a:endParaRPr lang="en-GB"/>
          </a:p>
        </p:txBody>
      </p:sp>
      <p:sp>
        <p:nvSpPr>
          <p:cNvPr id="9" name="Title 1">
            <a:extLst>
              <a:ext uri="{FF2B5EF4-FFF2-40B4-BE49-F238E27FC236}">
                <a16:creationId xmlns:a16="http://schemas.microsoft.com/office/drawing/2014/main" id="{FCE995D2-C7C8-D332-04BE-1E0B119BA8C9}"/>
              </a:ext>
            </a:extLst>
          </p:cNvPr>
          <p:cNvSpPr>
            <a:spLocks noGrp="1"/>
          </p:cNvSpPr>
          <p:nvPr>
            <p:ph type="title" hasCustomPrompt="1"/>
          </p:nvPr>
        </p:nvSpPr>
        <p:spPr>
          <a:xfrm>
            <a:off x="180000" y="1108800"/>
            <a:ext cx="5580000" cy="720000"/>
          </a:xfrm>
        </p:spPr>
        <p:txBody>
          <a:bodyPr>
            <a:norm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10" name="Content Placeholder 2">
            <a:extLst>
              <a:ext uri="{FF2B5EF4-FFF2-40B4-BE49-F238E27FC236}">
                <a16:creationId xmlns:a16="http://schemas.microsoft.com/office/drawing/2014/main" id="{99E9C12C-2F83-ADAA-88E2-B51F3CC49CC8}"/>
              </a:ext>
            </a:extLst>
          </p:cNvPr>
          <p:cNvSpPr>
            <a:spLocks noGrp="1"/>
          </p:cNvSpPr>
          <p:nvPr>
            <p:ph idx="1"/>
          </p:nvPr>
        </p:nvSpPr>
        <p:spPr>
          <a:xfrm>
            <a:off x="180000" y="1967023"/>
            <a:ext cx="5580000" cy="4512977"/>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450463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and picture - blue">
    <p:bg>
      <p:bgPr>
        <a:solidFill>
          <a:srgbClr val="D7FDF5"/>
        </a:solidFill>
        <a:effectLst/>
      </p:bgPr>
    </p:bg>
    <p:spTree>
      <p:nvGrpSpPr>
        <p:cNvPr id="1" name=""/>
        <p:cNvGrpSpPr/>
        <p:nvPr/>
      </p:nvGrpSpPr>
      <p:grpSpPr>
        <a:xfrm>
          <a:off x="0" y="0"/>
          <a:ext cx="0" cy="0"/>
          <a:chOff x="0" y="0"/>
          <a:chExt cx="0" cy="0"/>
        </a:xfrm>
      </p:grpSpPr>
      <p:pic>
        <p:nvPicPr>
          <p:cNvPr id="4" name="Picture 3" descr="A black background with white dots&#10;&#10;Description automatically generated">
            <a:extLst>
              <a:ext uri="{FF2B5EF4-FFF2-40B4-BE49-F238E27FC236}">
                <a16:creationId xmlns:a16="http://schemas.microsoft.com/office/drawing/2014/main" id="{D9DCDF0C-11DC-8163-A3E9-5024EDC0B9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6" name="Picture Placeholder 5">
            <a:extLst>
              <a:ext uri="{FF2B5EF4-FFF2-40B4-BE49-F238E27FC236}">
                <a16:creationId xmlns:a16="http://schemas.microsoft.com/office/drawing/2014/main" id="{1A13AEEC-1620-3596-113E-6C8511C48AB6}"/>
              </a:ext>
            </a:extLst>
          </p:cNvPr>
          <p:cNvSpPr>
            <a:spLocks noGrp="1"/>
          </p:cNvSpPr>
          <p:nvPr>
            <p:ph type="pic" sz="quarter" idx="10"/>
          </p:nvPr>
        </p:nvSpPr>
        <p:spPr>
          <a:xfrm>
            <a:off x="6096000" y="0"/>
            <a:ext cx="6096000" cy="6858000"/>
          </a:xfrm>
        </p:spPr>
        <p:txBody>
          <a:bodyPr/>
          <a:lstStyle/>
          <a:p>
            <a:endParaRPr lang="en-GB"/>
          </a:p>
        </p:txBody>
      </p:sp>
      <p:sp>
        <p:nvSpPr>
          <p:cNvPr id="9" name="Title 1">
            <a:extLst>
              <a:ext uri="{FF2B5EF4-FFF2-40B4-BE49-F238E27FC236}">
                <a16:creationId xmlns:a16="http://schemas.microsoft.com/office/drawing/2014/main" id="{FCE995D2-C7C8-D332-04BE-1E0B119BA8C9}"/>
              </a:ext>
            </a:extLst>
          </p:cNvPr>
          <p:cNvSpPr>
            <a:spLocks noGrp="1"/>
          </p:cNvSpPr>
          <p:nvPr>
            <p:ph type="title" hasCustomPrompt="1"/>
          </p:nvPr>
        </p:nvSpPr>
        <p:spPr>
          <a:xfrm>
            <a:off x="180000" y="1108800"/>
            <a:ext cx="5580000" cy="720000"/>
          </a:xfrm>
        </p:spPr>
        <p:txBody>
          <a:bodyPr>
            <a:norm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10" name="Content Placeholder 2">
            <a:extLst>
              <a:ext uri="{FF2B5EF4-FFF2-40B4-BE49-F238E27FC236}">
                <a16:creationId xmlns:a16="http://schemas.microsoft.com/office/drawing/2014/main" id="{99E9C12C-2F83-ADAA-88E2-B51F3CC49CC8}"/>
              </a:ext>
            </a:extLst>
          </p:cNvPr>
          <p:cNvSpPr>
            <a:spLocks noGrp="1"/>
          </p:cNvSpPr>
          <p:nvPr>
            <p:ph idx="1"/>
          </p:nvPr>
        </p:nvSpPr>
        <p:spPr>
          <a:xfrm>
            <a:off x="180000" y="1967023"/>
            <a:ext cx="5580000" cy="4512977"/>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76146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solidFill>
          <a:srgbClr val="D7FDF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C500FB-08E3-061D-631E-707B0CE10741}"/>
              </a:ext>
            </a:extLst>
          </p:cNvPr>
          <p:cNvPicPr>
            <a:picLocks noChangeAspect="1"/>
          </p:cNvPicPr>
          <p:nvPr userDrawn="1"/>
        </p:nvPicPr>
        <p:blipFill rotWithShape="1">
          <a:blip r:embed="rId2"/>
          <a:srcRect r="63088" b="49993"/>
          <a:stretch/>
        </p:blipFill>
        <p:spPr>
          <a:xfrm>
            <a:off x="3190707" y="-1"/>
            <a:ext cx="9001293" cy="6858001"/>
          </a:xfrm>
          <a:prstGeom prst="rect">
            <a:avLst/>
          </a:prstGeom>
        </p:spPr>
      </p:pic>
      <p:sp>
        <p:nvSpPr>
          <p:cNvPr id="2" name="Title 1">
            <a:extLst>
              <a:ext uri="{FF2B5EF4-FFF2-40B4-BE49-F238E27FC236}">
                <a16:creationId xmlns:a16="http://schemas.microsoft.com/office/drawing/2014/main" id="{D6F9B0B1-B66F-754F-A910-9AEA1624D140}"/>
              </a:ext>
            </a:extLst>
          </p:cNvPr>
          <p:cNvSpPr>
            <a:spLocks noGrp="1"/>
          </p:cNvSpPr>
          <p:nvPr>
            <p:ph type="title" hasCustomPrompt="1"/>
          </p:nvPr>
        </p:nvSpPr>
        <p:spPr>
          <a:xfrm>
            <a:off x="179999" y="2747387"/>
            <a:ext cx="10835331" cy="949325"/>
          </a:xfrm>
        </p:spPr>
        <p:txBody>
          <a:bodyPr anchor="ctr">
            <a:noAutofit/>
          </a:bodyPr>
          <a:lstStyle>
            <a:lvl1pPr>
              <a:defRPr sz="4800" b="0">
                <a:solidFill>
                  <a:schemeClr val="tx1"/>
                </a:solidFill>
              </a:defRPr>
            </a:lvl1pPr>
          </a:lstStyle>
          <a:p>
            <a:r>
              <a:rPr lang="en-US"/>
              <a:t>Presentation title</a:t>
            </a:r>
          </a:p>
        </p:txBody>
      </p:sp>
      <p:sp>
        <p:nvSpPr>
          <p:cNvPr id="11" name="Text Placeholder 10">
            <a:extLst>
              <a:ext uri="{FF2B5EF4-FFF2-40B4-BE49-F238E27FC236}">
                <a16:creationId xmlns:a16="http://schemas.microsoft.com/office/drawing/2014/main" id="{A65CC5DC-AB42-AA4B-BD3D-34AC0C347894}"/>
              </a:ext>
            </a:extLst>
          </p:cNvPr>
          <p:cNvSpPr>
            <a:spLocks noGrp="1"/>
          </p:cNvSpPr>
          <p:nvPr>
            <p:ph type="body" sz="quarter" idx="10" hasCustomPrompt="1"/>
          </p:nvPr>
        </p:nvSpPr>
        <p:spPr>
          <a:xfrm>
            <a:off x="179999" y="4833809"/>
            <a:ext cx="6515441" cy="463268"/>
          </a:xfrm>
        </p:spPr>
        <p:txBody>
          <a:bodyPr>
            <a:noAutofit/>
          </a:bodyPr>
          <a:lstStyle>
            <a:lvl1pPr marL="0" indent="0">
              <a:buNone/>
              <a:defRPr sz="2400">
                <a:solidFill>
                  <a:schemeClr val="tx1"/>
                </a:solidFill>
              </a:defRPr>
            </a:lvl1pPr>
            <a:lvl2pPr marL="457200" indent="0">
              <a:buNone/>
              <a:defRPr/>
            </a:lvl2pPr>
          </a:lstStyle>
          <a:p>
            <a:pPr lvl="0"/>
            <a:r>
              <a:rPr lang="en-US"/>
              <a:t>Presenter name(s)</a:t>
            </a:r>
          </a:p>
        </p:txBody>
      </p:sp>
      <p:sp>
        <p:nvSpPr>
          <p:cNvPr id="12" name="Text Placeholder 10">
            <a:extLst>
              <a:ext uri="{FF2B5EF4-FFF2-40B4-BE49-F238E27FC236}">
                <a16:creationId xmlns:a16="http://schemas.microsoft.com/office/drawing/2014/main" id="{E00F3067-A12A-4444-9753-8B80889849A7}"/>
              </a:ext>
            </a:extLst>
          </p:cNvPr>
          <p:cNvSpPr>
            <a:spLocks noGrp="1"/>
          </p:cNvSpPr>
          <p:nvPr>
            <p:ph type="body" sz="quarter" idx="11" hasCustomPrompt="1"/>
          </p:nvPr>
        </p:nvSpPr>
        <p:spPr>
          <a:xfrm>
            <a:off x="179999" y="5441675"/>
            <a:ext cx="6515441" cy="386909"/>
          </a:xfrm>
        </p:spPr>
        <p:txBody>
          <a:bodyPr>
            <a:noAutofit/>
          </a:bodyPr>
          <a:lstStyle>
            <a:lvl1pPr marL="0" indent="0">
              <a:buNone/>
              <a:defRPr sz="1800">
                <a:solidFill>
                  <a:schemeClr val="tx1"/>
                </a:solidFill>
              </a:defRPr>
            </a:lvl1pPr>
            <a:lvl2pPr marL="457200" indent="0">
              <a:buNone/>
              <a:defRPr/>
            </a:lvl2pPr>
          </a:lstStyle>
          <a:p>
            <a:pPr lvl="0"/>
            <a:r>
              <a:rPr lang="en-US"/>
              <a:t>Date and time</a:t>
            </a:r>
          </a:p>
        </p:txBody>
      </p:sp>
      <p:pic>
        <p:nvPicPr>
          <p:cNvPr id="5" name="Picture 4" descr="A black background with white dots&#10;&#10;Description automatically generated">
            <a:extLst>
              <a:ext uri="{FF2B5EF4-FFF2-40B4-BE49-F238E27FC236}">
                <a16:creationId xmlns:a16="http://schemas.microsoft.com/office/drawing/2014/main" id="{083D55F9-E821-2477-5F6A-144B6B87C8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136" y="352042"/>
            <a:ext cx="2567475" cy="433871"/>
          </a:xfrm>
          <a:prstGeom prst="rect">
            <a:avLst/>
          </a:prstGeom>
        </p:spPr>
      </p:pic>
      <p:sp>
        <p:nvSpPr>
          <p:cNvPr id="8" name="Text Placeholder 7">
            <a:extLst>
              <a:ext uri="{FF2B5EF4-FFF2-40B4-BE49-F238E27FC236}">
                <a16:creationId xmlns:a16="http://schemas.microsoft.com/office/drawing/2014/main" id="{4ED53E61-DADF-4C37-DC49-D9762C6D1425}"/>
              </a:ext>
            </a:extLst>
          </p:cNvPr>
          <p:cNvSpPr>
            <a:spLocks noGrp="1"/>
          </p:cNvSpPr>
          <p:nvPr>
            <p:ph type="body" sz="quarter" idx="12" hasCustomPrompt="1"/>
          </p:nvPr>
        </p:nvSpPr>
        <p:spPr>
          <a:xfrm>
            <a:off x="179999" y="3694239"/>
            <a:ext cx="10836275" cy="949325"/>
          </a:xfrm>
        </p:spPr>
        <p:txBody>
          <a:bodyPr>
            <a:normAutofit/>
          </a:bodyPr>
          <a:lstStyle>
            <a:lvl1pPr marL="0" indent="0">
              <a:buNone/>
              <a:defRPr sz="3200">
                <a:latin typeface="+mj-lt"/>
              </a:defRPr>
            </a:lvl1pPr>
          </a:lstStyle>
          <a:p>
            <a:pPr lvl="0"/>
            <a:r>
              <a:rPr lang="en-US" dirty="0"/>
              <a:t>Presentation sub-title</a:t>
            </a:r>
            <a:endParaRPr lang="en-GB" dirty="0"/>
          </a:p>
        </p:txBody>
      </p:sp>
    </p:spTree>
    <p:extLst>
      <p:ext uri="{BB962C8B-B14F-4D97-AF65-F5344CB8AC3E}">
        <p14:creationId xmlns:p14="http://schemas.microsoft.com/office/powerpoint/2010/main" val="41455402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99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67A78BE5-F058-41EC-94FF-CF1CA36394E5}"/>
              </a:ext>
            </a:extLst>
          </p:cNvPr>
          <p:cNvSpPr>
            <a:spLocks noGrp="1"/>
          </p:cNvSpPr>
          <p:nvPr>
            <p:ph sz="half" idx="1"/>
          </p:nvPr>
        </p:nvSpPr>
        <p:spPr>
          <a:xfrm>
            <a:off x="180000" y="1836000"/>
            <a:ext cx="5760000" cy="432000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
            <a:extLst>
              <a:ext uri="{FF2B5EF4-FFF2-40B4-BE49-F238E27FC236}">
                <a16:creationId xmlns:a16="http://schemas.microsoft.com/office/drawing/2014/main" id="{677281A7-AB29-7246-B88E-7FA31840EC6A}"/>
              </a:ext>
            </a:extLst>
          </p:cNvPr>
          <p:cNvSpPr>
            <a:spLocks noGrp="1"/>
          </p:cNvSpPr>
          <p:nvPr>
            <p:ph sz="half" idx="10"/>
          </p:nvPr>
        </p:nvSpPr>
        <p:spPr>
          <a:xfrm>
            <a:off x="6120000" y="1836000"/>
            <a:ext cx="5760000" cy="432000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black background with white dots&#10;&#10;Description automatically generated">
            <a:extLst>
              <a:ext uri="{FF2B5EF4-FFF2-40B4-BE49-F238E27FC236}">
                <a16:creationId xmlns:a16="http://schemas.microsoft.com/office/drawing/2014/main" id="{4C7EC4C0-55B2-80EC-39E4-E5A921FCC3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750198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10" name="Picture Placeholder 5">
            <a:extLst>
              <a:ext uri="{FF2B5EF4-FFF2-40B4-BE49-F238E27FC236}">
                <a16:creationId xmlns:a16="http://schemas.microsoft.com/office/drawing/2014/main" id="{33E3D5F2-5B79-B60B-1C96-C64465B9B975}"/>
              </a:ext>
            </a:extLst>
          </p:cNvPr>
          <p:cNvSpPr>
            <a:spLocks noGrp="1"/>
          </p:cNvSpPr>
          <p:nvPr>
            <p:ph type="pic" sz="quarter" idx="10"/>
          </p:nvPr>
        </p:nvSpPr>
        <p:spPr>
          <a:xfrm>
            <a:off x="6096001" y="1836000"/>
            <a:ext cx="5712000" cy="4668052"/>
          </a:xfrm>
          <a:solidFill>
            <a:schemeClr val="tx1">
              <a:lumMod val="10000"/>
              <a:lumOff val="90000"/>
            </a:schemeClr>
          </a:solidFill>
        </p:spPr>
        <p:txBody>
          <a:bodyPr/>
          <a:lstStyle/>
          <a:p>
            <a:r>
              <a:rPr lang="en-US"/>
              <a:t>Click icon to add picture</a:t>
            </a:r>
          </a:p>
        </p:txBody>
      </p:sp>
      <p:sp>
        <p:nvSpPr>
          <p:cNvPr id="11" name="Content Placeholder 2">
            <a:extLst>
              <a:ext uri="{FF2B5EF4-FFF2-40B4-BE49-F238E27FC236}">
                <a16:creationId xmlns:a16="http://schemas.microsoft.com/office/drawing/2014/main" id="{DB92624B-7C48-D2E4-3039-B6C1B374A478}"/>
              </a:ext>
            </a:extLst>
          </p:cNvPr>
          <p:cNvSpPr>
            <a:spLocks noGrp="1"/>
          </p:cNvSpPr>
          <p:nvPr>
            <p:ph idx="1"/>
          </p:nvPr>
        </p:nvSpPr>
        <p:spPr>
          <a:xfrm>
            <a:off x="180000" y="1811948"/>
            <a:ext cx="5712000" cy="4692104"/>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descr="A black background with white dots&#10;&#10;Description automatically generated">
            <a:extLst>
              <a:ext uri="{FF2B5EF4-FFF2-40B4-BE49-F238E27FC236}">
                <a16:creationId xmlns:a16="http://schemas.microsoft.com/office/drawing/2014/main" id="{E42B10B4-977B-DAF1-B4D7-3C97D40E6B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41738592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5711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10" name="Picture Placeholder 5">
            <a:extLst>
              <a:ext uri="{FF2B5EF4-FFF2-40B4-BE49-F238E27FC236}">
                <a16:creationId xmlns:a16="http://schemas.microsoft.com/office/drawing/2014/main" id="{33E3D5F2-5B79-B60B-1C96-C64465B9B975}"/>
              </a:ext>
            </a:extLst>
          </p:cNvPr>
          <p:cNvSpPr>
            <a:spLocks noGrp="1"/>
          </p:cNvSpPr>
          <p:nvPr>
            <p:ph type="pic" sz="quarter" idx="10"/>
          </p:nvPr>
        </p:nvSpPr>
        <p:spPr>
          <a:xfrm>
            <a:off x="6096000" y="0"/>
            <a:ext cx="6095999" cy="6858000"/>
          </a:xfrm>
          <a:solidFill>
            <a:schemeClr val="tx1">
              <a:lumMod val="10000"/>
              <a:lumOff val="90000"/>
            </a:schemeClr>
          </a:solidFill>
        </p:spPr>
        <p:txBody>
          <a:bodyPr/>
          <a:lstStyle/>
          <a:p>
            <a:r>
              <a:rPr lang="en-US"/>
              <a:t>Click icon to add picture</a:t>
            </a:r>
          </a:p>
        </p:txBody>
      </p:sp>
      <p:sp>
        <p:nvSpPr>
          <p:cNvPr id="11" name="Content Placeholder 2">
            <a:extLst>
              <a:ext uri="{FF2B5EF4-FFF2-40B4-BE49-F238E27FC236}">
                <a16:creationId xmlns:a16="http://schemas.microsoft.com/office/drawing/2014/main" id="{DB92624B-7C48-D2E4-3039-B6C1B374A478}"/>
              </a:ext>
            </a:extLst>
          </p:cNvPr>
          <p:cNvSpPr>
            <a:spLocks noGrp="1"/>
          </p:cNvSpPr>
          <p:nvPr>
            <p:ph idx="1"/>
          </p:nvPr>
        </p:nvSpPr>
        <p:spPr>
          <a:xfrm>
            <a:off x="180000" y="1811948"/>
            <a:ext cx="5712000" cy="4692104"/>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descr="A black background with white dots&#10;&#10;Description automatically generated">
            <a:extLst>
              <a:ext uri="{FF2B5EF4-FFF2-40B4-BE49-F238E27FC236}">
                <a16:creationId xmlns:a16="http://schemas.microsoft.com/office/drawing/2014/main" id="{E42B10B4-977B-DAF1-B4D7-3C97D40E6B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9177671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0%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14" name="SmartArt Placeholder 12">
            <a:extLst>
              <a:ext uri="{FF2B5EF4-FFF2-40B4-BE49-F238E27FC236}">
                <a16:creationId xmlns:a16="http://schemas.microsoft.com/office/drawing/2014/main" id="{71F5A3A2-A67C-EBF7-F716-D37021B15192}"/>
              </a:ext>
            </a:extLst>
          </p:cNvPr>
          <p:cNvSpPr>
            <a:spLocks noGrp="1"/>
          </p:cNvSpPr>
          <p:nvPr>
            <p:ph type="dgm" sz="quarter" idx="10"/>
          </p:nvPr>
        </p:nvSpPr>
        <p:spPr>
          <a:xfrm>
            <a:off x="175042" y="1836000"/>
            <a:ext cx="11627999" cy="4667988"/>
          </a:xfrm>
        </p:spPr>
        <p:txBody>
          <a:bodyPr/>
          <a:lstStyle/>
          <a:p>
            <a:r>
              <a:rPr lang="en-US"/>
              <a:t>Click icon to add SmartArt graphic</a:t>
            </a:r>
            <a:endParaRPr lang="en-GB"/>
          </a:p>
        </p:txBody>
      </p:sp>
      <p:pic>
        <p:nvPicPr>
          <p:cNvPr id="3" name="Picture 2" descr="A black background with white dots&#10;&#10;Description automatically generated">
            <a:extLst>
              <a:ext uri="{FF2B5EF4-FFF2-40B4-BE49-F238E27FC236}">
                <a16:creationId xmlns:a16="http://schemas.microsoft.com/office/drawing/2014/main" id="{ED6D027C-FD4F-9EE3-01A0-7214FE8DBE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0076807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box f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 name="Text Placeholder 25">
            <a:extLst>
              <a:ext uri="{FF2B5EF4-FFF2-40B4-BE49-F238E27FC236}">
                <a16:creationId xmlns:a16="http://schemas.microsoft.com/office/drawing/2014/main" id="{F34FFB12-D402-B602-E9BD-516E61127F9D}"/>
              </a:ext>
            </a:extLst>
          </p:cNvPr>
          <p:cNvSpPr>
            <a:spLocks noGrp="1"/>
          </p:cNvSpPr>
          <p:nvPr>
            <p:ph type="body" sz="quarter" idx="10" hasCustomPrompt="1"/>
          </p:nvPr>
        </p:nvSpPr>
        <p:spPr>
          <a:xfrm>
            <a:off x="859898" y="2897205"/>
            <a:ext cx="3106268" cy="2684030"/>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4" name="Text Placeholder 25">
            <a:extLst>
              <a:ext uri="{FF2B5EF4-FFF2-40B4-BE49-F238E27FC236}">
                <a16:creationId xmlns:a16="http://schemas.microsoft.com/office/drawing/2014/main" id="{6CBCDFD9-67C4-D418-09B8-76739DA7B505}"/>
              </a:ext>
            </a:extLst>
          </p:cNvPr>
          <p:cNvSpPr>
            <a:spLocks noGrp="1"/>
          </p:cNvSpPr>
          <p:nvPr>
            <p:ph type="body" sz="quarter" idx="11" hasCustomPrompt="1"/>
          </p:nvPr>
        </p:nvSpPr>
        <p:spPr>
          <a:xfrm>
            <a:off x="1217080" y="3706928"/>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6" name="Text Placeholder 25">
            <a:extLst>
              <a:ext uri="{FF2B5EF4-FFF2-40B4-BE49-F238E27FC236}">
                <a16:creationId xmlns:a16="http://schemas.microsoft.com/office/drawing/2014/main" id="{3FDBCC27-8D08-802A-F7C5-F857ECB9152F}"/>
              </a:ext>
            </a:extLst>
          </p:cNvPr>
          <p:cNvSpPr>
            <a:spLocks noGrp="1"/>
          </p:cNvSpPr>
          <p:nvPr>
            <p:ph type="body" sz="quarter" idx="12" hasCustomPrompt="1"/>
          </p:nvPr>
        </p:nvSpPr>
        <p:spPr>
          <a:xfrm>
            <a:off x="1217080" y="3155458"/>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7" name="Text Placeholder 25">
            <a:extLst>
              <a:ext uri="{FF2B5EF4-FFF2-40B4-BE49-F238E27FC236}">
                <a16:creationId xmlns:a16="http://schemas.microsoft.com/office/drawing/2014/main" id="{D9ECCF5D-66C4-1FD9-CCE7-76C99D164102}"/>
              </a:ext>
            </a:extLst>
          </p:cNvPr>
          <p:cNvSpPr>
            <a:spLocks noGrp="1"/>
          </p:cNvSpPr>
          <p:nvPr>
            <p:ph type="body" sz="quarter" idx="13" hasCustomPrompt="1"/>
          </p:nvPr>
        </p:nvSpPr>
        <p:spPr>
          <a:xfrm>
            <a:off x="4542866" y="2897634"/>
            <a:ext cx="3106268" cy="2684030"/>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8" name="Text Placeholder 25">
            <a:extLst>
              <a:ext uri="{FF2B5EF4-FFF2-40B4-BE49-F238E27FC236}">
                <a16:creationId xmlns:a16="http://schemas.microsoft.com/office/drawing/2014/main" id="{29C23ADE-D631-F5B5-A8F4-4FDF7BD33255}"/>
              </a:ext>
            </a:extLst>
          </p:cNvPr>
          <p:cNvSpPr>
            <a:spLocks noGrp="1"/>
          </p:cNvSpPr>
          <p:nvPr>
            <p:ph type="body" sz="quarter" idx="14" hasCustomPrompt="1"/>
          </p:nvPr>
        </p:nvSpPr>
        <p:spPr>
          <a:xfrm>
            <a:off x="4900048" y="3707357"/>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9" name="Text Placeholder 25">
            <a:extLst>
              <a:ext uri="{FF2B5EF4-FFF2-40B4-BE49-F238E27FC236}">
                <a16:creationId xmlns:a16="http://schemas.microsoft.com/office/drawing/2014/main" id="{8E7A9802-81DD-7913-68AC-8A9D69E1521C}"/>
              </a:ext>
            </a:extLst>
          </p:cNvPr>
          <p:cNvSpPr>
            <a:spLocks noGrp="1"/>
          </p:cNvSpPr>
          <p:nvPr>
            <p:ph type="body" sz="quarter" idx="15" hasCustomPrompt="1"/>
          </p:nvPr>
        </p:nvSpPr>
        <p:spPr>
          <a:xfrm>
            <a:off x="4900048" y="3155887"/>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12" name="Text Placeholder 25">
            <a:extLst>
              <a:ext uri="{FF2B5EF4-FFF2-40B4-BE49-F238E27FC236}">
                <a16:creationId xmlns:a16="http://schemas.microsoft.com/office/drawing/2014/main" id="{79AC59AB-FCA4-2A2A-1298-D1D0409E1EC5}"/>
              </a:ext>
            </a:extLst>
          </p:cNvPr>
          <p:cNvSpPr>
            <a:spLocks noGrp="1"/>
          </p:cNvSpPr>
          <p:nvPr>
            <p:ph type="body" sz="quarter" idx="16" hasCustomPrompt="1"/>
          </p:nvPr>
        </p:nvSpPr>
        <p:spPr>
          <a:xfrm>
            <a:off x="8225834" y="2897205"/>
            <a:ext cx="3106268" cy="2684030"/>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13" name="Text Placeholder 25">
            <a:extLst>
              <a:ext uri="{FF2B5EF4-FFF2-40B4-BE49-F238E27FC236}">
                <a16:creationId xmlns:a16="http://schemas.microsoft.com/office/drawing/2014/main" id="{99050C6C-1E23-8B5A-0462-E2356C0AF8D8}"/>
              </a:ext>
            </a:extLst>
          </p:cNvPr>
          <p:cNvSpPr>
            <a:spLocks noGrp="1"/>
          </p:cNvSpPr>
          <p:nvPr>
            <p:ph type="body" sz="quarter" idx="17" hasCustomPrompt="1"/>
          </p:nvPr>
        </p:nvSpPr>
        <p:spPr>
          <a:xfrm>
            <a:off x="8583016" y="3706928"/>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14" name="Text Placeholder 25">
            <a:extLst>
              <a:ext uri="{FF2B5EF4-FFF2-40B4-BE49-F238E27FC236}">
                <a16:creationId xmlns:a16="http://schemas.microsoft.com/office/drawing/2014/main" id="{7E85BFF8-C5CE-02C0-880A-2221EE861C58}"/>
              </a:ext>
            </a:extLst>
          </p:cNvPr>
          <p:cNvSpPr>
            <a:spLocks noGrp="1"/>
          </p:cNvSpPr>
          <p:nvPr>
            <p:ph type="body" sz="quarter" idx="18" hasCustomPrompt="1"/>
          </p:nvPr>
        </p:nvSpPr>
        <p:spPr>
          <a:xfrm>
            <a:off x="8583016" y="3155458"/>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3</a:t>
            </a:r>
          </a:p>
        </p:txBody>
      </p:sp>
      <p:sp>
        <p:nvSpPr>
          <p:cNvPr id="16" name="Rectangle 15">
            <a:extLst>
              <a:ext uri="{FF2B5EF4-FFF2-40B4-BE49-F238E27FC236}">
                <a16:creationId xmlns:a16="http://schemas.microsoft.com/office/drawing/2014/main" id="{1DD638C3-E432-2C47-B0DE-7158800A03A1}"/>
              </a:ext>
            </a:extLst>
          </p:cNvPr>
          <p:cNvSpPr/>
          <p:nvPr userDrawn="1"/>
        </p:nvSpPr>
        <p:spPr>
          <a:xfrm>
            <a:off x="4430971" y="4106251"/>
            <a:ext cx="563217" cy="5209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 name="Picture 9" descr="A black background with white dots&#10;&#10;Description automatically generated">
            <a:extLst>
              <a:ext uri="{FF2B5EF4-FFF2-40B4-BE49-F238E27FC236}">
                <a16:creationId xmlns:a16="http://schemas.microsoft.com/office/drawing/2014/main" id="{A0138279-8E58-F965-426B-B4E9AC6394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cxnSp>
        <p:nvCxnSpPr>
          <p:cNvPr id="11" name="Straight Arrow Connector 10">
            <a:extLst>
              <a:ext uri="{FF2B5EF4-FFF2-40B4-BE49-F238E27FC236}">
                <a16:creationId xmlns:a16="http://schemas.microsoft.com/office/drawing/2014/main" id="{2F7B789C-5FC4-2A23-27AC-FD6564C881B6}"/>
              </a:ext>
            </a:extLst>
          </p:cNvPr>
          <p:cNvCxnSpPr/>
          <p:nvPr userDrawn="1"/>
        </p:nvCxnSpPr>
        <p:spPr>
          <a:xfrm>
            <a:off x="4051005" y="4222779"/>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72FF038-EA5C-8C82-C240-97BC1F7B51D2}"/>
              </a:ext>
            </a:extLst>
          </p:cNvPr>
          <p:cNvCxnSpPr/>
          <p:nvPr userDrawn="1"/>
        </p:nvCxnSpPr>
        <p:spPr>
          <a:xfrm>
            <a:off x="7744047" y="4245698"/>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06385"/>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box f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1" name="Text Placeholder 25">
            <a:extLst>
              <a:ext uri="{FF2B5EF4-FFF2-40B4-BE49-F238E27FC236}">
                <a16:creationId xmlns:a16="http://schemas.microsoft.com/office/drawing/2014/main" id="{118AC8ED-6D17-BFAB-3E0F-A74F81EC6A2D}"/>
              </a:ext>
            </a:extLst>
          </p:cNvPr>
          <p:cNvSpPr>
            <a:spLocks noGrp="1"/>
          </p:cNvSpPr>
          <p:nvPr>
            <p:ph type="body" sz="quarter" idx="21" hasCustomPrompt="1"/>
          </p:nvPr>
        </p:nvSpPr>
        <p:spPr>
          <a:xfrm>
            <a:off x="202160" y="2480946"/>
            <a:ext cx="2592023" cy="3110568"/>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2" name="Text Placeholder 25">
            <a:extLst>
              <a:ext uri="{FF2B5EF4-FFF2-40B4-BE49-F238E27FC236}">
                <a16:creationId xmlns:a16="http://schemas.microsoft.com/office/drawing/2014/main" id="{AE83ACA3-6CCB-D2C5-7995-6ABA9AEDFD00}"/>
              </a:ext>
            </a:extLst>
          </p:cNvPr>
          <p:cNvSpPr>
            <a:spLocks noGrp="1"/>
          </p:cNvSpPr>
          <p:nvPr>
            <p:ph type="body" sz="quarter" idx="22" hasCustomPrompt="1"/>
          </p:nvPr>
        </p:nvSpPr>
        <p:spPr>
          <a:xfrm>
            <a:off x="448889"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3" name="Text Placeholder 25">
            <a:extLst>
              <a:ext uri="{FF2B5EF4-FFF2-40B4-BE49-F238E27FC236}">
                <a16:creationId xmlns:a16="http://schemas.microsoft.com/office/drawing/2014/main" id="{668379EA-653A-1EDB-755D-371D923970CE}"/>
              </a:ext>
            </a:extLst>
          </p:cNvPr>
          <p:cNvSpPr>
            <a:spLocks noGrp="1"/>
          </p:cNvSpPr>
          <p:nvPr>
            <p:ph type="body" sz="quarter" idx="23" hasCustomPrompt="1"/>
          </p:nvPr>
        </p:nvSpPr>
        <p:spPr>
          <a:xfrm>
            <a:off x="448889"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34" name="Text Placeholder 25">
            <a:extLst>
              <a:ext uri="{FF2B5EF4-FFF2-40B4-BE49-F238E27FC236}">
                <a16:creationId xmlns:a16="http://schemas.microsoft.com/office/drawing/2014/main" id="{8A769013-87D1-F198-BEBB-77661457B0B9}"/>
              </a:ext>
            </a:extLst>
          </p:cNvPr>
          <p:cNvSpPr>
            <a:spLocks noGrp="1"/>
          </p:cNvSpPr>
          <p:nvPr>
            <p:ph type="body" sz="quarter" idx="24" hasCustomPrompt="1"/>
          </p:nvPr>
        </p:nvSpPr>
        <p:spPr>
          <a:xfrm>
            <a:off x="3229494" y="2480946"/>
            <a:ext cx="2592023" cy="3110568"/>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5" name="Text Placeholder 25">
            <a:extLst>
              <a:ext uri="{FF2B5EF4-FFF2-40B4-BE49-F238E27FC236}">
                <a16:creationId xmlns:a16="http://schemas.microsoft.com/office/drawing/2014/main" id="{05EB2E67-0F72-28A2-0975-5793296D0CBB}"/>
              </a:ext>
            </a:extLst>
          </p:cNvPr>
          <p:cNvSpPr>
            <a:spLocks noGrp="1"/>
          </p:cNvSpPr>
          <p:nvPr>
            <p:ph type="body" sz="quarter" idx="25" hasCustomPrompt="1"/>
          </p:nvPr>
        </p:nvSpPr>
        <p:spPr>
          <a:xfrm>
            <a:off x="3476223"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6" name="Text Placeholder 25">
            <a:extLst>
              <a:ext uri="{FF2B5EF4-FFF2-40B4-BE49-F238E27FC236}">
                <a16:creationId xmlns:a16="http://schemas.microsoft.com/office/drawing/2014/main" id="{928F24B8-51E6-2C03-A51D-6CEFB8B8F20B}"/>
              </a:ext>
            </a:extLst>
          </p:cNvPr>
          <p:cNvSpPr>
            <a:spLocks noGrp="1"/>
          </p:cNvSpPr>
          <p:nvPr>
            <p:ph type="body" sz="quarter" idx="26" hasCustomPrompt="1"/>
          </p:nvPr>
        </p:nvSpPr>
        <p:spPr>
          <a:xfrm>
            <a:off x="3476223"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37" name="Text Placeholder 25">
            <a:extLst>
              <a:ext uri="{FF2B5EF4-FFF2-40B4-BE49-F238E27FC236}">
                <a16:creationId xmlns:a16="http://schemas.microsoft.com/office/drawing/2014/main" id="{D3324153-7FE1-5268-EAB2-9E306D9462B4}"/>
              </a:ext>
            </a:extLst>
          </p:cNvPr>
          <p:cNvSpPr>
            <a:spLocks noGrp="1"/>
          </p:cNvSpPr>
          <p:nvPr>
            <p:ph type="body" sz="quarter" idx="27" hasCustomPrompt="1"/>
          </p:nvPr>
        </p:nvSpPr>
        <p:spPr>
          <a:xfrm>
            <a:off x="6315030" y="2480946"/>
            <a:ext cx="2592023" cy="3110568"/>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8" name="Text Placeholder 25">
            <a:extLst>
              <a:ext uri="{FF2B5EF4-FFF2-40B4-BE49-F238E27FC236}">
                <a16:creationId xmlns:a16="http://schemas.microsoft.com/office/drawing/2014/main" id="{977B8BA4-7CB0-09F1-49D6-D29CC72F8184}"/>
              </a:ext>
            </a:extLst>
          </p:cNvPr>
          <p:cNvSpPr>
            <a:spLocks noGrp="1"/>
          </p:cNvSpPr>
          <p:nvPr>
            <p:ph type="body" sz="quarter" idx="28" hasCustomPrompt="1"/>
          </p:nvPr>
        </p:nvSpPr>
        <p:spPr>
          <a:xfrm>
            <a:off x="6561759"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9" name="Text Placeholder 25">
            <a:extLst>
              <a:ext uri="{FF2B5EF4-FFF2-40B4-BE49-F238E27FC236}">
                <a16:creationId xmlns:a16="http://schemas.microsoft.com/office/drawing/2014/main" id="{7984CCB1-BB8C-00EF-21D5-DFB622937E1F}"/>
              </a:ext>
            </a:extLst>
          </p:cNvPr>
          <p:cNvSpPr>
            <a:spLocks noGrp="1"/>
          </p:cNvSpPr>
          <p:nvPr>
            <p:ph type="body" sz="quarter" idx="29" hasCustomPrompt="1"/>
          </p:nvPr>
        </p:nvSpPr>
        <p:spPr>
          <a:xfrm>
            <a:off x="6561759"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3</a:t>
            </a:r>
          </a:p>
        </p:txBody>
      </p:sp>
      <p:sp>
        <p:nvSpPr>
          <p:cNvPr id="40" name="Text Placeholder 25">
            <a:extLst>
              <a:ext uri="{FF2B5EF4-FFF2-40B4-BE49-F238E27FC236}">
                <a16:creationId xmlns:a16="http://schemas.microsoft.com/office/drawing/2014/main" id="{2E1F7364-9FC0-ADC9-ABE8-9ED4EC8071A9}"/>
              </a:ext>
            </a:extLst>
          </p:cNvPr>
          <p:cNvSpPr>
            <a:spLocks noGrp="1"/>
          </p:cNvSpPr>
          <p:nvPr>
            <p:ph type="body" sz="quarter" idx="30" hasCustomPrompt="1"/>
          </p:nvPr>
        </p:nvSpPr>
        <p:spPr>
          <a:xfrm>
            <a:off x="9400566" y="2480946"/>
            <a:ext cx="2592023" cy="3110568"/>
          </a:xfrm>
          <a:prstGeom prst="roundRect">
            <a:avLst>
              <a:gd name="adj" fmla="val 15360"/>
            </a:avLst>
          </a:prstGeom>
          <a:solidFill>
            <a:schemeClr val="accent4"/>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41" name="Text Placeholder 25">
            <a:extLst>
              <a:ext uri="{FF2B5EF4-FFF2-40B4-BE49-F238E27FC236}">
                <a16:creationId xmlns:a16="http://schemas.microsoft.com/office/drawing/2014/main" id="{BA2C0A27-AC57-AD35-255D-76F7B1978503}"/>
              </a:ext>
            </a:extLst>
          </p:cNvPr>
          <p:cNvSpPr>
            <a:spLocks noGrp="1"/>
          </p:cNvSpPr>
          <p:nvPr>
            <p:ph type="body" sz="quarter" idx="31" hasCustomPrompt="1"/>
          </p:nvPr>
        </p:nvSpPr>
        <p:spPr>
          <a:xfrm>
            <a:off x="9647295"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2" name="Text Placeholder 25">
            <a:extLst>
              <a:ext uri="{FF2B5EF4-FFF2-40B4-BE49-F238E27FC236}">
                <a16:creationId xmlns:a16="http://schemas.microsoft.com/office/drawing/2014/main" id="{E3CFF061-EC86-9E24-0039-63C10B26059F}"/>
              </a:ext>
            </a:extLst>
          </p:cNvPr>
          <p:cNvSpPr>
            <a:spLocks noGrp="1"/>
          </p:cNvSpPr>
          <p:nvPr>
            <p:ph type="body" sz="quarter" idx="32" hasCustomPrompt="1"/>
          </p:nvPr>
        </p:nvSpPr>
        <p:spPr>
          <a:xfrm>
            <a:off x="9647295"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pic>
        <p:nvPicPr>
          <p:cNvPr id="3" name="Picture 2" descr="A black background with white dots&#10;&#10;Description automatically generated">
            <a:extLst>
              <a:ext uri="{FF2B5EF4-FFF2-40B4-BE49-F238E27FC236}">
                <a16:creationId xmlns:a16="http://schemas.microsoft.com/office/drawing/2014/main" id="{1742DDF3-9277-8BF9-A517-6FE36E5DA0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cxnSp>
        <p:nvCxnSpPr>
          <p:cNvPr id="4" name="Straight Arrow Connector 3">
            <a:extLst>
              <a:ext uri="{FF2B5EF4-FFF2-40B4-BE49-F238E27FC236}">
                <a16:creationId xmlns:a16="http://schemas.microsoft.com/office/drawing/2014/main" id="{761F60ED-1297-BBE4-12CA-5366847E5AE0}"/>
              </a:ext>
            </a:extLst>
          </p:cNvPr>
          <p:cNvCxnSpPr/>
          <p:nvPr userDrawn="1"/>
        </p:nvCxnSpPr>
        <p:spPr>
          <a:xfrm>
            <a:off x="2828262" y="4063291"/>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A7A0B7B6-C80E-3463-272B-F8BD1C272ECA}"/>
              </a:ext>
            </a:extLst>
          </p:cNvPr>
          <p:cNvCxnSpPr/>
          <p:nvPr userDrawn="1"/>
        </p:nvCxnSpPr>
        <p:spPr>
          <a:xfrm>
            <a:off x="5906017" y="4087864"/>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F619A46-3BBD-9ECD-DA71-B340570F2E51}"/>
              </a:ext>
            </a:extLst>
          </p:cNvPr>
          <p:cNvCxnSpPr/>
          <p:nvPr userDrawn="1"/>
        </p:nvCxnSpPr>
        <p:spPr>
          <a:xfrm>
            <a:off x="8973099" y="4087864"/>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5586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23" name="Text Placeholder 25">
            <a:extLst>
              <a:ext uri="{FF2B5EF4-FFF2-40B4-BE49-F238E27FC236}">
                <a16:creationId xmlns:a16="http://schemas.microsoft.com/office/drawing/2014/main" id="{C92C8D0C-576A-B7EB-6BD1-52AECCD869C0}"/>
              </a:ext>
            </a:extLst>
          </p:cNvPr>
          <p:cNvSpPr>
            <a:spLocks noGrp="1"/>
          </p:cNvSpPr>
          <p:nvPr>
            <p:ph type="body" sz="quarter" idx="10" hasCustomPrompt="1"/>
          </p:nvPr>
        </p:nvSpPr>
        <p:spPr>
          <a:xfrm>
            <a:off x="181518" y="2667128"/>
            <a:ext cx="2086202" cy="2928286"/>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24" name="Text Placeholder 25">
            <a:extLst>
              <a:ext uri="{FF2B5EF4-FFF2-40B4-BE49-F238E27FC236}">
                <a16:creationId xmlns:a16="http://schemas.microsoft.com/office/drawing/2014/main" id="{266A89F6-B32D-30C4-D795-9D3D522E1F6C}"/>
              </a:ext>
            </a:extLst>
          </p:cNvPr>
          <p:cNvSpPr>
            <a:spLocks noGrp="1"/>
          </p:cNvSpPr>
          <p:nvPr>
            <p:ph type="body" sz="quarter" idx="11" hasCustomPrompt="1"/>
          </p:nvPr>
        </p:nvSpPr>
        <p:spPr>
          <a:xfrm>
            <a:off x="336352" y="346621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5" name="Text Placeholder 25">
            <a:extLst>
              <a:ext uri="{FF2B5EF4-FFF2-40B4-BE49-F238E27FC236}">
                <a16:creationId xmlns:a16="http://schemas.microsoft.com/office/drawing/2014/main" id="{676AB7A6-D774-AE84-FF90-5372D003AE2E}"/>
              </a:ext>
            </a:extLst>
          </p:cNvPr>
          <p:cNvSpPr>
            <a:spLocks noGrp="1"/>
          </p:cNvSpPr>
          <p:nvPr>
            <p:ph type="body" sz="quarter" idx="12" hasCustomPrompt="1"/>
          </p:nvPr>
        </p:nvSpPr>
        <p:spPr>
          <a:xfrm>
            <a:off x="336352" y="291474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26" name="Text Placeholder 25">
            <a:extLst>
              <a:ext uri="{FF2B5EF4-FFF2-40B4-BE49-F238E27FC236}">
                <a16:creationId xmlns:a16="http://schemas.microsoft.com/office/drawing/2014/main" id="{35BB0A32-9C69-4B53-8484-12347BFF853F}"/>
              </a:ext>
            </a:extLst>
          </p:cNvPr>
          <p:cNvSpPr>
            <a:spLocks noGrp="1"/>
          </p:cNvSpPr>
          <p:nvPr>
            <p:ph type="body" sz="quarter" idx="13" hasCustomPrompt="1"/>
          </p:nvPr>
        </p:nvSpPr>
        <p:spPr>
          <a:xfrm>
            <a:off x="2609992" y="2626116"/>
            <a:ext cx="2086202" cy="2928286"/>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27" name="Text Placeholder 25">
            <a:extLst>
              <a:ext uri="{FF2B5EF4-FFF2-40B4-BE49-F238E27FC236}">
                <a16:creationId xmlns:a16="http://schemas.microsoft.com/office/drawing/2014/main" id="{15E93DB4-400D-72DE-68A1-050DA2B11A28}"/>
              </a:ext>
            </a:extLst>
          </p:cNvPr>
          <p:cNvSpPr>
            <a:spLocks noGrp="1"/>
          </p:cNvSpPr>
          <p:nvPr>
            <p:ph type="body" sz="quarter" idx="14" hasCustomPrompt="1"/>
          </p:nvPr>
        </p:nvSpPr>
        <p:spPr>
          <a:xfrm>
            <a:off x="2771739" y="3425206"/>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8" name="Text Placeholder 25">
            <a:extLst>
              <a:ext uri="{FF2B5EF4-FFF2-40B4-BE49-F238E27FC236}">
                <a16:creationId xmlns:a16="http://schemas.microsoft.com/office/drawing/2014/main" id="{07C1925C-AED8-235A-55B6-BC428420DEE1}"/>
              </a:ext>
            </a:extLst>
          </p:cNvPr>
          <p:cNvSpPr>
            <a:spLocks noGrp="1"/>
          </p:cNvSpPr>
          <p:nvPr>
            <p:ph type="body" sz="quarter" idx="15" hasCustomPrompt="1"/>
          </p:nvPr>
        </p:nvSpPr>
        <p:spPr>
          <a:xfrm>
            <a:off x="2771739" y="2873736"/>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29" name="Text Placeholder 25">
            <a:extLst>
              <a:ext uri="{FF2B5EF4-FFF2-40B4-BE49-F238E27FC236}">
                <a16:creationId xmlns:a16="http://schemas.microsoft.com/office/drawing/2014/main" id="{DED34D83-6B7C-88B4-382A-247608E36504}"/>
              </a:ext>
            </a:extLst>
          </p:cNvPr>
          <p:cNvSpPr>
            <a:spLocks noGrp="1"/>
          </p:cNvSpPr>
          <p:nvPr>
            <p:ph type="body" sz="quarter" idx="16" hasCustomPrompt="1"/>
          </p:nvPr>
        </p:nvSpPr>
        <p:spPr>
          <a:xfrm>
            <a:off x="5052899" y="2649187"/>
            <a:ext cx="2086202" cy="2928286"/>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30" name="Text Placeholder 25">
            <a:extLst>
              <a:ext uri="{FF2B5EF4-FFF2-40B4-BE49-F238E27FC236}">
                <a16:creationId xmlns:a16="http://schemas.microsoft.com/office/drawing/2014/main" id="{290BBA13-8886-16CA-DF31-1449A895062C}"/>
              </a:ext>
            </a:extLst>
          </p:cNvPr>
          <p:cNvSpPr>
            <a:spLocks noGrp="1"/>
          </p:cNvSpPr>
          <p:nvPr>
            <p:ph type="body" sz="quarter" idx="17" hasCustomPrompt="1"/>
          </p:nvPr>
        </p:nvSpPr>
        <p:spPr>
          <a:xfrm>
            <a:off x="5215996" y="3448277"/>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6" name="Text Placeholder 25">
            <a:extLst>
              <a:ext uri="{FF2B5EF4-FFF2-40B4-BE49-F238E27FC236}">
                <a16:creationId xmlns:a16="http://schemas.microsoft.com/office/drawing/2014/main" id="{CA3AB104-264D-1E82-6C99-4FFD7E5CB194}"/>
              </a:ext>
            </a:extLst>
          </p:cNvPr>
          <p:cNvSpPr>
            <a:spLocks noGrp="1"/>
          </p:cNvSpPr>
          <p:nvPr>
            <p:ph type="body" sz="quarter" idx="18" hasCustomPrompt="1"/>
          </p:nvPr>
        </p:nvSpPr>
        <p:spPr>
          <a:xfrm>
            <a:off x="5215996" y="2896807"/>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47" name="Text Placeholder 25">
            <a:extLst>
              <a:ext uri="{FF2B5EF4-FFF2-40B4-BE49-F238E27FC236}">
                <a16:creationId xmlns:a16="http://schemas.microsoft.com/office/drawing/2014/main" id="{08A6DE17-38EB-6B12-2D77-EC7DB040E66D}"/>
              </a:ext>
            </a:extLst>
          </p:cNvPr>
          <p:cNvSpPr>
            <a:spLocks noGrp="1"/>
          </p:cNvSpPr>
          <p:nvPr>
            <p:ph type="body" sz="quarter" idx="19" hasCustomPrompt="1"/>
          </p:nvPr>
        </p:nvSpPr>
        <p:spPr>
          <a:xfrm>
            <a:off x="7495806" y="2649187"/>
            <a:ext cx="2086202" cy="2928286"/>
          </a:xfrm>
          <a:prstGeom prst="roundRect">
            <a:avLst>
              <a:gd name="adj" fmla="val 15360"/>
            </a:avLst>
          </a:prstGeom>
          <a:solidFill>
            <a:schemeClr val="accent4"/>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48" name="Text Placeholder 25">
            <a:extLst>
              <a:ext uri="{FF2B5EF4-FFF2-40B4-BE49-F238E27FC236}">
                <a16:creationId xmlns:a16="http://schemas.microsoft.com/office/drawing/2014/main" id="{55E89FDA-A8AA-B0E2-4C27-D0539E275837}"/>
              </a:ext>
            </a:extLst>
          </p:cNvPr>
          <p:cNvSpPr>
            <a:spLocks noGrp="1"/>
          </p:cNvSpPr>
          <p:nvPr>
            <p:ph type="body" sz="quarter" idx="20" hasCustomPrompt="1"/>
          </p:nvPr>
        </p:nvSpPr>
        <p:spPr>
          <a:xfrm>
            <a:off x="7652112" y="3448277"/>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9" name="Text Placeholder 25">
            <a:extLst>
              <a:ext uri="{FF2B5EF4-FFF2-40B4-BE49-F238E27FC236}">
                <a16:creationId xmlns:a16="http://schemas.microsoft.com/office/drawing/2014/main" id="{46E4DEED-9B74-6445-349D-7A064BEF7C23}"/>
              </a:ext>
            </a:extLst>
          </p:cNvPr>
          <p:cNvSpPr>
            <a:spLocks noGrp="1"/>
          </p:cNvSpPr>
          <p:nvPr>
            <p:ph type="body" sz="quarter" idx="36" hasCustomPrompt="1"/>
          </p:nvPr>
        </p:nvSpPr>
        <p:spPr>
          <a:xfrm>
            <a:off x="7652112" y="2896807"/>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sp>
        <p:nvSpPr>
          <p:cNvPr id="50" name="Text Placeholder 25">
            <a:extLst>
              <a:ext uri="{FF2B5EF4-FFF2-40B4-BE49-F238E27FC236}">
                <a16:creationId xmlns:a16="http://schemas.microsoft.com/office/drawing/2014/main" id="{B14D26D1-8C4E-99C4-A6E0-BB1B23254BEA}"/>
              </a:ext>
            </a:extLst>
          </p:cNvPr>
          <p:cNvSpPr>
            <a:spLocks noGrp="1"/>
          </p:cNvSpPr>
          <p:nvPr>
            <p:ph type="body" sz="quarter" idx="37" hasCustomPrompt="1"/>
          </p:nvPr>
        </p:nvSpPr>
        <p:spPr>
          <a:xfrm>
            <a:off x="9924280" y="2667128"/>
            <a:ext cx="2086202" cy="2928286"/>
          </a:xfrm>
          <a:prstGeom prst="roundRect">
            <a:avLst>
              <a:gd name="adj" fmla="val 15360"/>
            </a:avLst>
          </a:prstGeom>
          <a:solidFill>
            <a:schemeClr val="accent5"/>
          </a:solidFill>
        </p:spPr>
        <p:txBody>
          <a:bodyPr lIns="72000" tIns="1260000" rIns="72000">
            <a:normAutofit/>
          </a:bodyPr>
          <a:lstStyle>
            <a:lvl1pPr marL="0" indent="0" algn="ctr">
              <a:buNone/>
              <a:defRPr sz="1600">
                <a:solidFill>
                  <a:schemeClr val="bg2"/>
                </a:solidFill>
              </a:defRPr>
            </a:lvl1pPr>
            <a:lvl2pPr>
              <a:defRPr sz="1600"/>
            </a:lvl2pPr>
            <a:lvl3pPr>
              <a:defRPr sz="1600"/>
            </a:lvl3pPr>
            <a:lvl4pPr>
              <a:defRPr sz="1600"/>
            </a:lvl4pPr>
            <a:lvl5pPr>
              <a:defRPr sz="1600"/>
            </a:lvl5pPr>
          </a:lstStyle>
          <a:p>
            <a:r>
              <a:rPr lang="en-GB"/>
              <a:t>Insert your text in this text box</a:t>
            </a:r>
          </a:p>
        </p:txBody>
      </p:sp>
      <p:sp>
        <p:nvSpPr>
          <p:cNvPr id="51" name="Text Placeholder 25">
            <a:extLst>
              <a:ext uri="{FF2B5EF4-FFF2-40B4-BE49-F238E27FC236}">
                <a16:creationId xmlns:a16="http://schemas.microsoft.com/office/drawing/2014/main" id="{710D7438-CB4E-3A8E-6DA5-95865B231E61}"/>
              </a:ext>
            </a:extLst>
          </p:cNvPr>
          <p:cNvSpPr>
            <a:spLocks noGrp="1"/>
          </p:cNvSpPr>
          <p:nvPr>
            <p:ph type="body" sz="quarter" idx="38" hasCustomPrompt="1"/>
          </p:nvPr>
        </p:nvSpPr>
        <p:spPr>
          <a:xfrm>
            <a:off x="10079114" y="346621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bg2"/>
                </a:solidFill>
              </a:defRPr>
            </a:lvl1pPr>
            <a:lvl2pPr>
              <a:defRPr sz="1600"/>
            </a:lvl2pPr>
            <a:lvl3pPr>
              <a:defRPr sz="1600"/>
            </a:lvl3pPr>
            <a:lvl4pPr>
              <a:defRPr sz="1600"/>
            </a:lvl4pPr>
            <a:lvl5pPr>
              <a:defRPr sz="1600"/>
            </a:lvl5pPr>
          </a:lstStyle>
          <a:p>
            <a:pPr lvl="0"/>
            <a:r>
              <a:rPr lang="en-GB"/>
              <a:t>Title</a:t>
            </a:r>
          </a:p>
        </p:txBody>
      </p:sp>
      <p:sp>
        <p:nvSpPr>
          <p:cNvPr id="52" name="Text Placeholder 25">
            <a:extLst>
              <a:ext uri="{FF2B5EF4-FFF2-40B4-BE49-F238E27FC236}">
                <a16:creationId xmlns:a16="http://schemas.microsoft.com/office/drawing/2014/main" id="{161CD7BA-CC51-1DEC-0BE7-A8FE539EC1A5}"/>
              </a:ext>
            </a:extLst>
          </p:cNvPr>
          <p:cNvSpPr>
            <a:spLocks noGrp="1"/>
          </p:cNvSpPr>
          <p:nvPr>
            <p:ph type="body" sz="quarter" idx="39" hasCustomPrompt="1"/>
          </p:nvPr>
        </p:nvSpPr>
        <p:spPr>
          <a:xfrm>
            <a:off x="10079114" y="291474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bg2"/>
                </a:solidFill>
              </a:defRPr>
            </a:lvl1pPr>
            <a:lvl2pPr>
              <a:defRPr sz="1600"/>
            </a:lvl2pPr>
            <a:lvl3pPr>
              <a:defRPr sz="1600"/>
            </a:lvl3pPr>
            <a:lvl4pPr>
              <a:defRPr sz="1600"/>
            </a:lvl4pPr>
            <a:lvl5pPr>
              <a:defRPr sz="1600"/>
            </a:lvl5pPr>
          </a:lstStyle>
          <a:p>
            <a:pPr lvl="0"/>
            <a:r>
              <a:rPr lang="en-GB"/>
              <a:t>5</a:t>
            </a:r>
          </a:p>
        </p:txBody>
      </p:sp>
      <p:pic>
        <p:nvPicPr>
          <p:cNvPr id="3" name="Picture 2" descr="A black background with white dots&#10;&#10;Description automatically generated">
            <a:extLst>
              <a:ext uri="{FF2B5EF4-FFF2-40B4-BE49-F238E27FC236}">
                <a16:creationId xmlns:a16="http://schemas.microsoft.com/office/drawing/2014/main" id="{9B965DCD-B186-7953-9444-10EC8617D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cxnSp>
        <p:nvCxnSpPr>
          <p:cNvPr id="4" name="Straight Arrow Connector 3">
            <a:extLst>
              <a:ext uri="{FF2B5EF4-FFF2-40B4-BE49-F238E27FC236}">
                <a16:creationId xmlns:a16="http://schemas.microsoft.com/office/drawing/2014/main" id="{C13138E8-1D12-4E29-A60E-B926A3849855}"/>
              </a:ext>
            </a:extLst>
          </p:cNvPr>
          <p:cNvCxnSpPr>
            <a:cxnSpLocks/>
          </p:cNvCxnSpPr>
          <p:nvPr userDrawn="1"/>
        </p:nvCxnSpPr>
        <p:spPr>
          <a:xfrm>
            <a:off x="2299619" y="4076524"/>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D4ABF04-505B-366A-06D6-21C43B7824C2}"/>
              </a:ext>
            </a:extLst>
          </p:cNvPr>
          <p:cNvCxnSpPr>
            <a:cxnSpLocks/>
          </p:cNvCxnSpPr>
          <p:nvPr userDrawn="1"/>
        </p:nvCxnSpPr>
        <p:spPr>
          <a:xfrm>
            <a:off x="4724784" y="4063057"/>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E7885A1-F0CF-9E9E-522A-6DDA7BE962FD}"/>
              </a:ext>
            </a:extLst>
          </p:cNvPr>
          <p:cNvCxnSpPr>
            <a:cxnSpLocks/>
          </p:cNvCxnSpPr>
          <p:nvPr userDrawn="1"/>
        </p:nvCxnSpPr>
        <p:spPr>
          <a:xfrm>
            <a:off x="7167691" y="4081488"/>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AAF4756-8FED-D79D-EAF4-59D5927CF1BB}"/>
              </a:ext>
            </a:extLst>
          </p:cNvPr>
          <p:cNvCxnSpPr>
            <a:cxnSpLocks/>
          </p:cNvCxnSpPr>
          <p:nvPr userDrawn="1"/>
        </p:nvCxnSpPr>
        <p:spPr>
          <a:xfrm>
            <a:off x="9596165" y="4076524"/>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5194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conten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23" name="Text Placeholder 25">
            <a:extLst>
              <a:ext uri="{FF2B5EF4-FFF2-40B4-BE49-F238E27FC236}">
                <a16:creationId xmlns:a16="http://schemas.microsoft.com/office/drawing/2014/main" id="{C92C8D0C-576A-B7EB-6BD1-52AECCD869C0}"/>
              </a:ext>
            </a:extLst>
          </p:cNvPr>
          <p:cNvSpPr>
            <a:spLocks noGrp="1"/>
          </p:cNvSpPr>
          <p:nvPr>
            <p:ph type="body" sz="quarter" idx="10"/>
          </p:nvPr>
        </p:nvSpPr>
        <p:spPr>
          <a:xfrm>
            <a:off x="340632" y="3199591"/>
            <a:ext cx="2086202" cy="3392595"/>
          </a:xfrm>
          <a:prstGeom prst="roundRect">
            <a:avLst>
              <a:gd name="adj" fmla="val 15360"/>
            </a:avLst>
          </a:prstGeom>
          <a:ln/>
        </p:spPr>
        <p:style>
          <a:lnRef idx="2">
            <a:schemeClr val="accent1"/>
          </a:lnRef>
          <a:fillRef idx="1">
            <a:schemeClr val="lt1"/>
          </a:fillRef>
          <a:effectRef idx="0">
            <a:schemeClr val="accent1"/>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24" name="Text Placeholder 25">
            <a:extLst>
              <a:ext uri="{FF2B5EF4-FFF2-40B4-BE49-F238E27FC236}">
                <a16:creationId xmlns:a16="http://schemas.microsoft.com/office/drawing/2014/main" id="{266A89F6-B32D-30C4-D795-9D3D522E1F6C}"/>
              </a:ext>
            </a:extLst>
          </p:cNvPr>
          <p:cNvSpPr>
            <a:spLocks noGrp="1"/>
          </p:cNvSpPr>
          <p:nvPr>
            <p:ph type="body" sz="quarter" idx="11" hasCustomPrompt="1"/>
          </p:nvPr>
        </p:nvSpPr>
        <p:spPr>
          <a:xfrm>
            <a:off x="495466"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5" name="Text Placeholder 25">
            <a:extLst>
              <a:ext uri="{FF2B5EF4-FFF2-40B4-BE49-F238E27FC236}">
                <a16:creationId xmlns:a16="http://schemas.microsoft.com/office/drawing/2014/main" id="{676AB7A6-D774-AE84-FF90-5372D003AE2E}"/>
              </a:ext>
            </a:extLst>
          </p:cNvPr>
          <p:cNvSpPr>
            <a:spLocks noGrp="1"/>
          </p:cNvSpPr>
          <p:nvPr>
            <p:ph type="body" sz="quarter" idx="12" hasCustomPrompt="1"/>
          </p:nvPr>
        </p:nvSpPr>
        <p:spPr>
          <a:xfrm>
            <a:off x="495466"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27" name="Text Placeholder 25">
            <a:extLst>
              <a:ext uri="{FF2B5EF4-FFF2-40B4-BE49-F238E27FC236}">
                <a16:creationId xmlns:a16="http://schemas.microsoft.com/office/drawing/2014/main" id="{15E93DB4-400D-72DE-68A1-050DA2B11A28}"/>
              </a:ext>
            </a:extLst>
          </p:cNvPr>
          <p:cNvSpPr>
            <a:spLocks noGrp="1"/>
          </p:cNvSpPr>
          <p:nvPr>
            <p:ph type="body" sz="quarter" idx="14" hasCustomPrompt="1"/>
          </p:nvPr>
        </p:nvSpPr>
        <p:spPr>
          <a:xfrm>
            <a:off x="2878850"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8" name="Text Placeholder 25">
            <a:extLst>
              <a:ext uri="{FF2B5EF4-FFF2-40B4-BE49-F238E27FC236}">
                <a16:creationId xmlns:a16="http://schemas.microsoft.com/office/drawing/2014/main" id="{07C1925C-AED8-235A-55B6-BC428420DEE1}"/>
              </a:ext>
            </a:extLst>
          </p:cNvPr>
          <p:cNvSpPr>
            <a:spLocks noGrp="1"/>
          </p:cNvSpPr>
          <p:nvPr>
            <p:ph type="body" sz="quarter" idx="15" hasCustomPrompt="1"/>
          </p:nvPr>
        </p:nvSpPr>
        <p:spPr>
          <a:xfrm>
            <a:off x="2878850"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30" name="Text Placeholder 25">
            <a:extLst>
              <a:ext uri="{FF2B5EF4-FFF2-40B4-BE49-F238E27FC236}">
                <a16:creationId xmlns:a16="http://schemas.microsoft.com/office/drawing/2014/main" id="{290BBA13-8886-16CA-DF31-1449A895062C}"/>
              </a:ext>
            </a:extLst>
          </p:cNvPr>
          <p:cNvSpPr>
            <a:spLocks noGrp="1"/>
          </p:cNvSpPr>
          <p:nvPr>
            <p:ph type="body" sz="quarter" idx="17" hasCustomPrompt="1"/>
          </p:nvPr>
        </p:nvSpPr>
        <p:spPr>
          <a:xfrm>
            <a:off x="5256671"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6" name="Text Placeholder 25">
            <a:extLst>
              <a:ext uri="{FF2B5EF4-FFF2-40B4-BE49-F238E27FC236}">
                <a16:creationId xmlns:a16="http://schemas.microsoft.com/office/drawing/2014/main" id="{CA3AB104-264D-1E82-6C99-4FFD7E5CB194}"/>
              </a:ext>
            </a:extLst>
          </p:cNvPr>
          <p:cNvSpPr>
            <a:spLocks noGrp="1"/>
          </p:cNvSpPr>
          <p:nvPr>
            <p:ph type="body" sz="quarter" idx="18" hasCustomPrompt="1"/>
          </p:nvPr>
        </p:nvSpPr>
        <p:spPr>
          <a:xfrm>
            <a:off x="5256671"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48" name="Text Placeholder 25">
            <a:extLst>
              <a:ext uri="{FF2B5EF4-FFF2-40B4-BE49-F238E27FC236}">
                <a16:creationId xmlns:a16="http://schemas.microsoft.com/office/drawing/2014/main" id="{55E89FDA-A8AA-B0E2-4C27-D0539E275837}"/>
              </a:ext>
            </a:extLst>
          </p:cNvPr>
          <p:cNvSpPr>
            <a:spLocks noGrp="1"/>
          </p:cNvSpPr>
          <p:nvPr>
            <p:ph type="body" sz="quarter" idx="20" hasCustomPrompt="1"/>
          </p:nvPr>
        </p:nvSpPr>
        <p:spPr>
          <a:xfrm>
            <a:off x="7626351"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9" name="Text Placeholder 25">
            <a:extLst>
              <a:ext uri="{FF2B5EF4-FFF2-40B4-BE49-F238E27FC236}">
                <a16:creationId xmlns:a16="http://schemas.microsoft.com/office/drawing/2014/main" id="{46E4DEED-9B74-6445-349D-7A064BEF7C23}"/>
              </a:ext>
            </a:extLst>
          </p:cNvPr>
          <p:cNvSpPr>
            <a:spLocks noGrp="1"/>
          </p:cNvSpPr>
          <p:nvPr>
            <p:ph type="body" sz="quarter" idx="36" hasCustomPrompt="1"/>
          </p:nvPr>
        </p:nvSpPr>
        <p:spPr>
          <a:xfrm>
            <a:off x="7626351"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sp>
        <p:nvSpPr>
          <p:cNvPr id="51" name="Text Placeholder 25">
            <a:extLst>
              <a:ext uri="{FF2B5EF4-FFF2-40B4-BE49-F238E27FC236}">
                <a16:creationId xmlns:a16="http://schemas.microsoft.com/office/drawing/2014/main" id="{710D7438-CB4E-3A8E-6DA5-95865B231E61}"/>
              </a:ext>
            </a:extLst>
          </p:cNvPr>
          <p:cNvSpPr>
            <a:spLocks noGrp="1"/>
          </p:cNvSpPr>
          <p:nvPr>
            <p:ph type="body" sz="quarter" idx="38" hasCustomPrompt="1"/>
          </p:nvPr>
        </p:nvSpPr>
        <p:spPr>
          <a:xfrm>
            <a:off x="10001351" y="2613745"/>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52" name="Text Placeholder 25">
            <a:extLst>
              <a:ext uri="{FF2B5EF4-FFF2-40B4-BE49-F238E27FC236}">
                <a16:creationId xmlns:a16="http://schemas.microsoft.com/office/drawing/2014/main" id="{161CD7BA-CC51-1DEC-0BE7-A8FE539EC1A5}"/>
              </a:ext>
            </a:extLst>
          </p:cNvPr>
          <p:cNvSpPr>
            <a:spLocks noGrp="1"/>
          </p:cNvSpPr>
          <p:nvPr>
            <p:ph type="body" sz="quarter" idx="39" hasCustomPrompt="1"/>
          </p:nvPr>
        </p:nvSpPr>
        <p:spPr>
          <a:xfrm>
            <a:off x="10001351" y="2062275"/>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5</a:t>
            </a:r>
          </a:p>
        </p:txBody>
      </p:sp>
      <p:pic>
        <p:nvPicPr>
          <p:cNvPr id="3" name="Picture 2" descr="A black background with white dots&#10;&#10;Description automatically generated">
            <a:extLst>
              <a:ext uri="{FF2B5EF4-FFF2-40B4-BE49-F238E27FC236}">
                <a16:creationId xmlns:a16="http://schemas.microsoft.com/office/drawing/2014/main" id="{9B965DCD-B186-7953-9444-10EC8617D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4" name="Text Placeholder 25">
            <a:extLst>
              <a:ext uri="{FF2B5EF4-FFF2-40B4-BE49-F238E27FC236}">
                <a16:creationId xmlns:a16="http://schemas.microsoft.com/office/drawing/2014/main" id="{042FF256-04AC-3165-4CF8-8C797F92E530}"/>
              </a:ext>
            </a:extLst>
          </p:cNvPr>
          <p:cNvSpPr>
            <a:spLocks noGrp="1"/>
          </p:cNvSpPr>
          <p:nvPr>
            <p:ph type="body" sz="quarter" idx="40"/>
          </p:nvPr>
        </p:nvSpPr>
        <p:spPr>
          <a:xfrm>
            <a:off x="2729070" y="3199591"/>
            <a:ext cx="2086202" cy="3392595"/>
          </a:xfrm>
          <a:prstGeom prst="roundRect">
            <a:avLst>
              <a:gd name="adj" fmla="val 15360"/>
            </a:avLst>
          </a:prstGeom>
          <a:ln/>
        </p:spPr>
        <p:style>
          <a:lnRef idx="2">
            <a:schemeClr val="accent2"/>
          </a:lnRef>
          <a:fillRef idx="1">
            <a:schemeClr val="lt1"/>
          </a:fillRef>
          <a:effectRef idx="0">
            <a:schemeClr val="accent2"/>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5" name="Text Placeholder 25">
            <a:extLst>
              <a:ext uri="{FF2B5EF4-FFF2-40B4-BE49-F238E27FC236}">
                <a16:creationId xmlns:a16="http://schemas.microsoft.com/office/drawing/2014/main" id="{82C34FC5-9BD4-9039-B9E3-4747580C54B0}"/>
              </a:ext>
            </a:extLst>
          </p:cNvPr>
          <p:cNvSpPr>
            <a:spLocks noGrp="1"/>
          </p:cNvSpPr>
          <p:nvPr>
            <p:ph type="body" sz="quarter" idx="41"/>
          </p:nvPr>
        </p:nvSpPr>
        <p:spPr>
          <a:xfrm>
            <a:off x="5117508" y="3199591"/>
            <a:ext cx="2086202" cy="3392595"/>
          </a:xfrm>
          <a:prstGeom prst="roundRect">
            <a:avLst>
              <a:gd name="adj" fmla="val 15360"/>
            </a:avLst>
          </a:prstGeom>
          <a:ln/>
        </p:spPr>
        <p:style>
          <a:lnRef idx="2">
            <a:schemeClr val="accent3"/>
          </a:lnRef>
          <a:fillRef idx="1">
            <a:schemeClr val="lt1"/>
          </a:fillRef>
          <a:effectRef idx="0">
            <a:schemeClr val="accent3"/>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6" name="Text Placeholder 25">
            <a:extLst>
              <a:ext uri="{FF2B5EF4-FFF2-40B4-BE49-F238E27FC236}">
                <a16:creationId xmlns:a16="http://schemas.microsoft.com/office/drawing/2014/main" id="{B6C8C80E-275F-E4EE-2309-7E16F9540896}"/>
              </a:ext>
            </a:extLst>
          </p:cNvPr>
          <p:cNvSpPr>
            <a:spLocks noGrp="1"/>
          </p:cNvSpPr>
          <p:nvPr>
            <p:ph type="body" sz="quarter" idx="42"/>
          </p:nvPr>
        </p:nvSpPr>
        <p:spPr>
          <a:xfrm>
            <a:off x="7468856" y="3199591"/>
            <a:ext cx="2086202" cy="3392595"/>
          </a:xfrm>
          <a:prstGeom prst="roundRect">
            <a:avLst>
              <a:gd name="adj" fmla="val 15360"/>
            </a:avLst>
          </a:prstGeom>
          <a:ln/>
        </p:spPr>
        <p:style>
          <a:lnRef idx="2">
            <a:schemeClr val="accent4"/>
          </a:lnRef>
          <a:fillRef idx="1">
            <a:schemeClr val="lt1"/>
          </a:fillRef>
          <a:effectRef idx="0">
            <a:schemeClr val="accent4"/>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7" name="Text Placeholder 25">
            <a:extLst>
              <a:ext uri="{FF2B5EF4-FFF2-40B4-BE49-F238E27FC236}">
                <a16:creationId xmlns:a16="http://schemas.microsoft.com/office/drawing/2014/main" id="{C123207E-2ADE-2ECE-9E60-2A491D325352}"/>
              </a:ext>
            </a:extLst>
          </p:cNvPr>
          <p:cNvSpPr>
            <a:spLocks noGrp="1"/>
          </p:cNvSpPr>
          <p:nvPr>
            <p:ph type="body" sz="quarter" idx="43"/>
          </p:nvPr>
        </p:nvSpPr>
        <p:spPr>
          <a:xfrm>
            <a:off x="9838536" y="3159020"/>
            <a:ext cx="2086202" cy="3392595"/>
          </a:xfrm>
          <a:prstGeom prst="roundRect">
            <a:avLst>
              <a:gd name="adj" fmla="val 15360"/>
            </a:avLst>
          </a:prstGeom>
          <a:ln/>
        </p:spPr>
        <p:style>
          <a:lnRef idx="2">
            <a:schemeClr val="accent5"/>
          </a:lnRef>
          <a:fillRef idx="1">
            <a:schemeClr val="lt1"/>
          </a:fillRef>
          <a:effectRef idx="0">
            <a:schemeClr val="accent5"/>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Tree>
    <p:extLst>
      <p:ext uri="{BB962C8B-B14F-4D97-AF65-F5344CB8AC3E}">
        <p14:creationId xmlns:p14="http://schemas.microsoft.com/office/powerpoint/2010/main" val="21961245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3" name="Picture 2" descr="A black background with white dots&#10;&#10;Description automatically generated">
            <a:extLst>
              <a:ext uri="{FF2B5EF4-FFF2-40B4-BE49-F238E27FC236}">
                <a16:creationId xmlns:a16="http://schemas.microsoft.com/office/drawing/2014/main" id="{F2894BEC-B17A-5D0E-72EF-2FB9B6B429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17559897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et in touch - blue +  dark blue">
    <p:bg>
      <p:bgPr>
        <a:solidFill>
          <a:schemeClr val="accent4"/>
        </a:solidFill>
        <a:effectLst/>
      </p:bgPr>
    </p:bg>
    <p:spTree>
      <p:nvGrpSpPr>
        <p:cNvPr id="1" name=""/>
        <p:cNvGrpSpPr/>
        <p:nvPr/>
      </p:nvGrpSpPr>
      <p:grpSpPr>
        <a:xfrm>
          <a:off x="0" y="0"/>
          <a:ext cx="0" cy="0"/>
          <a:chOff x="0" y="0"/>
          <a:chExt cx="0" cy="0"/>
        </a:xfrm>
      </p:grpSpPr>
      <p:pic>
        <p:nvPicPr>
          <p:cNvPr id="15" name="Picture 14" descr="A blue and green shield&#10;&#10;Description automatically generated">
            <a:extLst>
              <a:ext uri="{FF2B5EF4-FFF2-40B4-BE49-F238E27FC236}">
                <a16:creationId xmlns:a16="http://schemas.microsoft.com/office/drawing/2014/main" id="{B49049B6-F303-7662-D4B2-35A5C247979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088" r="24911"/>
          <a:stretch/>
        </p:blipFill>
        <p:spPr>
          <a:xfrm flipH="1">
            <a:off x="6096000" y="0"/>
            <a:ext cx="6096000" cy="6858000"/>
          </a:xfrm>
          <a:prstGeom prst="rect">
            <a:avLst/>
          </a:prstGeom>
        </p:spPr>
      </p:pic>
      <p:sp>
        <p:nvSpPr>
          <p:cNvPr id="7" name="TextBox 6">
            <a:extLst>
              <a:ext uri="{FF2B5EF4-FFF2-40B4-BE49-F238E27FC236}">
                <a16:creationId xmlns:a16="http://schemas.microsoft.com/office/drawing/2014/main" id="{A29F341A-62C1-A748-9D47-BFD59497689E}"/>
              </a:ext>
            </a:extLst>
          </p:cNvPr>
          <p:cNvSpPr txBox="1"/>
          <p:nvPr userDrawn="1"/>
        </p:nvSpPr>
        <p:spPr>
          <a:xfrm>
            <a:off x="5606530" y="6389649"/>
            <a:ext cx="3490331" cy="246221"/>
          </a:xfrm>
          <a:prstGeom prst="rect">
            <a:avLst/>
          </a:prstGeom>
          <a:noFill/>
        </p:spPr>
        <p:txBody>
          <a:bodyPr wrap="square" rtlCol="0">
            <a:spAutoFit/>
          </a:bodyPr>
          <a:lstStyle/>
          <a:p>
            <a:pPr algn="r"/>
            <a:r>
              <a:rPr lang="en-GB" sz="1000" dirty="0">
                <a:solidFill>
                  <a:schemeClr val="bg1"/>
                </a:solidFill>
              </a:rPr>
              <a:t>© Cambridge University Press &amp; Assessment 2025</a:t>
            </a:r>
          </a:p>
        </p:txBody>
      </p:sp>
      <p:sp>
        <p:nvSpPr>
          <p:cNvPr id="8" name="TextBox 7">
            <a:extLst>
              <a:ext uri="{FF2B5EF4-FFF2-40B4-BE49-F238E27FC236}">
                <a16:creationId xmlns:a16="http://schemas.microsoft.com/office/drawing/2014/main" id="{19EFADCE-89D4-D443-9610-1BF12134A589}"/>
              </a:ext>
            </a:extLst>
          </p:cNvPr>
          <p:cNvSpPr txBox="1"/>
          <p:nvPr userDrawn="1"/>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448889" y="1783081"/>
            <a:ext cx="5342311" cy="1956644"/>
          </a:xfrm>
          <a:prstGeom prst="rect">
            <a:avLst/>
          </a:prstGeom>
        </p:spPr>
        <p:txBody>
          <a:bodyPr anchor="b">
            <a:normAutofit/>
          </a:bodyPr>
          <a:lstStyle>
            <a:lvl1pPr>
              <a:defRPr sz="4000" baseline="0">
                <a:solidFill>
                  <a:schemeClr val="bg1"/>
                </a:solidFill>
                <a:latin typeface="Georgia" panose="02040502050405020303" pitchFamily="18" charset="0"/>
              </a:defRPr>
            </a:lvl1pPr>
          </a:lstStyle>
          <a:p>
            <a:r>
              <a:rPr lang="en-GB"/>
              <a:t>Insert CTA in here</a:t>
            </a:r>
          </a:p>
        </p:txBody>
      </p:sp>
      <p:sp>
        <p:nvSpPr>
          <p:cNvPr id="9" name="Text Placeholder 9">
            <a:extLst>
              <a:ext uri="{FF2B5EF4-FFF2-40B4-BE49-F238E27FC236}">
                <a16:creationId xmlns:a16="http://schemas.microsoft.com/office/drawing/2014/main" id="{337418F9-39B6-1690-2CBA-FC67B7CA6676}"/>
              </a:ext>
            </a:extLst>
          </p:cNvPr>
          <p:cNvSpPr>
            <a:spLocks noGrp="1"/>
          </p:cNvSpPr>
          <p:nvPr>
            <p:ph type="body" sz="quarter" idx="10" hasCustomPrompt="1"/>
          </p:nvPr>
        </p:nvSpPr>
        <p:spPr>
          <a:xfrm>
            <a:off x="458915" y="4339078"/>
            <a:ext cx="5169614" cy="416832"/>
          </a:xfrm>
        </p:spPr>
        <p:txBody>
          <a:bodyPr anchor="ctr">
            <a:no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Phone here</a:t>
            </a:r>
          </a:p>
        </p:txBody>
      </p:sp>
      <p:sp>
        <p:nvSpPr>
          <p:cNvPr id="11" name="Text Placeholder 9">
            <a:extLst>
              <a:ext uri="{FF2B5EF4-FFF2-40B4-BE49-F238E27FC236}">
                <a16:creationId xmlns:a16="http://schemas.microsoft.com/office/drawing/2014/main" id="{FD8EA4EE-5B3A-69EE-D554-61BF6C80CCED}"/>
              </a:ext>
            </a:extLst>
          </p:cNvPr>
          <p:cNvSpPr>
            <a:spLocks noGrp="1"/>
          </p:cNvSpPr>
          <p:nvPr>
            <p:ph type="body" sz="quarter" idx="11" hasCustomPrompt="1"/>
          </p:nvPr>
        </p:nvSpPr>
        <p:spPr>
          <a:xfrm>
            <a:off x="458915" y="4885167"/>
            <a:ext cx="5169614" cy="416832"/>
          </a:xfrm>
        </p:spPr>
        <p:txBody>
          <a:bodyPr anchor="ctr">
            <a:no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Email here</a:t>
            </a:r>
          </a:p>
        </p:txBody>
      </p:sp>
      <p:pic>
        <p:nvPicPr>
          <p:cNvPr id="20" name="Picture 19" descr="A black background with white dots&#10;&#10;Description automatically generated">
            <a:extLst>
              <a:ext uri="{FF2B5EF4-FFF2-40B4-BE49-F238E27FC236}">
                <a16:creationId xmlns:a16="http://schemas.microsoft.com/office/drawing/2014/main" id="{CA43B2A4-B284-2E0F-F3C4-8DFDF1F5F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915" y="440820"/>
            <a:ext cx="3326004" cy="562053"/>
          </a:xfrm>
          <a:prstGeom prst="rect">
            <a:avLst/>
          </a:prstGeom>
        </p:spPr>
      </p:pic>
    </p:spTree>
    <p:extLst>
      <p:ext uri="{BB962C8B-B14F-4D97-AF65-F5344CB8AC3E}">
        <p14:creationId xmlns:p14="http://schemas.microsoft.com/office/powerpoint/2010/main" val="311496656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for use when printin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181760-2B31-270A-8FC6-60D571F4E0C1}"/>
              </a:ext>
            </a:extLst>
          </p:cNvPr>
          <p:cNvPicPr>
            <a:picLocks noChangeAspect="1"/>
          </p:cNvPicPr>
          <p:nvPr userDrawn="1"/>
        </p:nvPicPr>
        <p:blipFill rotWithShape="1">
          <a:blip r:embed="rId2"/>
          <a:srcRect r="62480" b="49222"/>
          <a:stretch/>
        </p:blipFill>
        <p:spPr>
          <a:xfrm>
            <a:off x="3181350" y="1"/>
            <a:ext cx="9010650" cy="6858000"/>
          </a:xfrm>
          <a:prstGeom prst="rect">
            <a:avLst/>
          </a:prstGeom>
        </p:spPr>
      </p:pic>
      <p:sp>
        <p:nvSpPr>
          <p:cNvPr id="2" name="Title 1">
            <a:extLst>
              <a:ext uri="{FF2B5EF4-FFF2-40B4-BE49-F238E27FC236}">
                <a16:creationId xmlns:a16="http://schemas.microsoft.com/office/drawing/2014/main" id="{D6F9B0B1-B66F-754F-A910-9AEA1624D140}"/>
              </a:ext>
            </a:extLst>
          </p:cNvPr>
          <p:cNvSpPr>
            <a:spLocks noGrp="1"/>
          </p:cNvSpPr>
          <p:nvPr>
            <p:ph type="title" hasCustomPrompt="1"/>
          </p:nvPr>
        </p:nvSpPr>
        <p:spPr>
          <a:xfrm>
            <a:off x="179999" y="2747387"/>
            <a:ext cx="10835331" cy="949325"/>
          </a:xfrm>
        </p:spPr>
        <p:txBody>
          <a:bodyPr anchor="ctr">
            <a:noAutofit/>
          </a:bodyPr>
          <a:lstStyle>
            <a:lvl1pPr>
              <a:defRPr sz="4800" b="0">
                <a:solidFill>
                  <a:schemeClr val="tx1"/>
                </a:solidFill>
              </a:defRPr>
            </a:lvl1pPr>
          </a:lstStyle>
          <a:p>
            <a:r>
              <a:rPr lang="en-US"/>
              <a:t>Presentation title</a:t>
            </a:r>
          </a:p>
        </p:txBody>
      </p:sp>
      <p:sp>
        <p:nvSpPr>
          <p:cNvPr id="11" name="Text Placeholder 10">
            <a:extLst>
              <a:ext uri="{FF2B5EF4-FFF2-40B4-BE49-F238E27FC236}">
                <a16:creationId xmlns:a16="http://schemas.microsoft.com/office/drawing/2014/main" id="{A65CC5DC-AB42-AA4B-BD3D-34AC0C347894}"/>
              </a:ext>
            </a:extLst>
          </p:cNvPr>
          <p:cNvSpPr>
            <a:spLocks noGrp="1"/>
          </p:cNvSpPr>
          <p:nvPr>
            <p:ph type="body" sz="quarter" idx="10" hasCustomPrompt="1"/>
          </p:nvPr>
        </p:nvSpPr>
        <p:spPr>
          <a:xfrm>
            <a:off x="179999" y="4833809"/>
            <a:ext cx="6515441" cy="463268"/>
          </a:xfrm>
        </p:spPr>
        <p:txBody>
          <a:bodyPr>
            <a:noAutofit/>
          </a:bodyPr>
          <a:lstStyle>
            <a:lvl1pPr marL="0" indent="0">
              <a:buNone/>
              <a:defRPr sz="2400">
                <a:solidFill>
                  <a:schemeClr val="tx1"/>
                </a:solidFill>
              </a:defRPr>
            </a:lvl1pPr>
            <a:lvl2pPr marL="457200" indent="0">
              <a:buNone/>
              <a:defRPr/>
            </a:lvl2pPr>
          </a:lstStyle>
          <a:p>
            <a:pPr lvl="0"/>
            <a:r>
              <a:rPr lang="en-US"/>
              <a:t>Presenter name(s)</a:t>
            </a:r>
          </a:p>
        </p:txBody>
      </p:sp>
      <p:sp>
        <p:nvSpPr>
          <p:cNvPr id="12" name="Text Placeholder 10">
            <a:extLst>
              <a:ext uri="{FF2B5EF4-FFF2-40B4-BE49-F238E27FC236}">
                <a16:creationId xmlns:a16="http://schemas.microsoft.com/office/drawing/2014/main" id="{E00F3067-A12A-4444-9753-8B80889849A7}"/>
              </a:ext>
            </a:extLst>
          </p:cNvPr>
          <p:cNvSpPr>
            <a:spLocks noGrp="1"/>
          </p:cNvSpPr>
          <p:nvPr>
            <p:ph type="body" sz="quarter" idx="11" hasCustomPrompt="1"/>
          </p:nvPr>
        </p:nvSpPr>
        <p:spPr>
          <a:xfrm>
            <a:off x="179999" y="5441675"/>
            <a:ext cx="6515441" cy="386909"/>
          </a:xfrm>
        </p:spPr>
        <p:txBody>
          <a:bodyPr>
            <a:noAutofit/>
          </a:bodyPr>
          <a:lstStyle>
            <a:lvl1pPr marL="0" indent="0">
              <a:buNone/>
              <a:defRPr sz="1800">
                <a:solidFill>
                  <a:schemeClr val="tx1"/>
                </a:solidFill>
              </a:defRPr>
            </a:lvl1pPr>
            <a:lvl2pPr marL="457200" indent="0">
              <a:buNone/>
              <a:defRPr/>
            </a:lvl2pPr>
          </a:lstStyle>
          <a:p>
            <a:pPr lvl="0"/>
            <a:r>
              <a:rPr lang="en-US"/>
              <a:t>Date and time</a:t>
            </a:r>
          </a:p>
        </p:txBody>
      </p:sp>
      <p:pic>
        <p:nvPicPr>
          <p:cNvPr id="5" name="Picture 4" descr="A black background with white dots&#10;&#10;Description automatically generated">
            <a:extLst>
              <a:ext uri="{FF2B5EF4-FFF2-40B4-BE49-F238E27FC236}">
                <a16:creationId xmlns:a16="http://schemas.microsoft.com/office/drawing/2014/main" id="{083D55F9-E821-2477-5F6A-144B6B87C8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136" y="352042"/>
            <a:ext cx="2567475" cy="433871"/>
          </a:xfrm>
          <a:prstGeom prst="rect">
            <a:avLst/>
          </a:prstGeom>
        </p:spPr>
      </p:pic>
      <p:sp>
        <p:nvSpPr>
          <p:cNvPr id="8" name="Text Placeholder 7">
            <a:extLst>
              <a:ext uri="{FF2B5EF4-FFF2-40B4-BE49-F238E27FC236}">
                <a16:creationId xmlns:a16="http://schemas.microsoft.com/office/drawing/2014/main" id="{4ED53E61-DADF-4C37-DC49-D9762C6D1425}"/>
              </a:ext>
            </a:extLst>
          </p:cNvPr>
          <p:cNvSpPr>
            <a:spLocks noGrp="1"/>
          </p:cNvSpPr>
          <p:nvPr>
            <p:ph type="body" sz="quarter" idx="12" hasCustomPrompt="1"/>
          </p:nvPr>
        </p:nvSpPr>
        <p:spPr>
          <a:xfrm>
            <a:off x="179999" y="3694239"/>
            <a:ext cx="10836275" cy="949325"/>
          </a:xfrm>
        </p:spPr>
        <p:txBody>
          <a:bodyPr>
            <a:normAutofit/>
          </a:bodyPr>
          <a:lstStyle>
            <a:lvl1pPr marL="0" indent="0">
              <a:buNone/>
              <a:defRPr sz="3200">
                <a:latin typeface="+mj-lt"/>
              </a:defRPr>
            </a:lvl1pPr>
          </a:lstStyle>
          <a:p>
            <a:pPr lvl="0"/>
            <a:r>
              <a:rPr lang="en-US" dirty="0"/>
              <a:t>Presentation sub-title</a:t>
            </a:r>
            <a:endParaRPr lang="en-GB" dirty="0"/>
          </a:p>
        </p:txBody>
      </p:sp>
    </p:spTree>
    <p:extLst>
      <p:ext uri="{BB962C8B-B14F-4D97-AF65-F5344CB8AC3E}">
        <p14:creationId xmlns:p14="http://schemas.microsoft.com/office/powerpoint/2010/main" val="23409031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estions/thank you">
    <p:bg>
      <p:bgPr>
        <a:solidFill>
          <a:schemeClr val="accent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9F341A-62C1-A748-9D47-BFD59497689E}"/>
              </a:ext>
            </a:extLst>
          </p:cNvPr>
          <p:cNvSpPr txBox="1"/>
          <p:nvPr userDrawn="1"/>
        </p:nvSpPr>
        <p:spPr>
          <a:xfrm>
            <a:off x="8352264" y="6389649"/>
            <a:ext cx="3490331" cy="246221"/>
          </a:xfrm>
          <a:prstGeom prst="rect">
            <a:avLst/>
          </a:prstGeom>
          <a:noFill/>
        </p:spPr>
        <p:txBody>
          <a:bodyPr wrap="square" rtlCol="0">
            <a:spAutoFit/>
          </a:bodyPr>
          <a:lstStyle/>
          <a:p>
            <a:pPr algn="r"/>
            <a:r>
              <a:rPr lang="en-GB" sz="1000"/>
              <a:t>© Cambridge University Press &amp; Assessment 2021</a:t>
            </a: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373658" y="2747857"/>
            <a:ext cx="5342311" cy="1362285"/>
          </a:xfrm>
          <a:prstGeom prst="rect">
            <a:avLst/>
          </a:prstGeom>
        </p:spPr>
        <p:txBody>
          <a:bodyPr anchor="ctr">
            <a:normAutofit/>
          </a:bodyPr>
          <a:lstStyle>
            <a:lvl1pPr>
              <a:defRPr sz="5400" baseline="0">
                <a:solidFill>
                  <a:schemeClr val="bg1"/>
                </a:solidFill>
                <a:latin typeface="Georgia" panose="02040502050405020303" pitchFamily="18" charset="0"/>
              </a:defRPr>
            </a:lvl1pPr>
          </a:lstStyle>
          <a:p>
            <a:r>
              <a:rPr lang="en-GB"/>
              <a:t>Any questions?</a:t>
            </a:r>
          </a:p>
        </p:txBody>
      </p:sp>
      <p:pic>
        <p:nvPicPr>
          <p:cNvPr id="5" name="Picture 4" descr="A blue and white shield&#10;&#10;Description automatically generated">
            <a:extLst>
              <a:ext uri="{FF2B5EF4-FFF2-40B4-BE49-F238E27FC236}">
                <a16:creationId xmlns:a16="http://schemas.microsoft.com/office/drawing/2014/main" id="{09F31AAB-6658-E8B1-A952-8EC29708A2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626" r="25373"/>
          <a:stretch/>
        </p:blipFill>
        <p:spPr>
          <a:xfrm flipH="1">
            <a:off x="6095999" y="-1"/>
            <a:ext cx="6095999" cy="6858000"/>
          </a:xfrm>
          <a:prstGeom prst="rect">
            <a:avLst/>
          </a:prstGeom>
        </p:spPr>
      </p:pic>
      <p:pic>
        <p:nvPicPr>
          <p:cNvPr id="3" name="Picture 2" descr="A black background with white dots&#10;&#10;Description automatically generated">
            <a:extLst>
              <a:ext uri="{FF2B5EF4-FFF2-40B4-BE49-F238E27FC236}">
                <a16:creationId xmlns:a16="http://schemas.microsoft.com/office/drawing/2014/main" id="{EC011B81-6320-2606-08C2-FE42689EE0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915" y="440820"/>
            <a:ext cx="3326004" cy="562053"/>
          </a:xfrm>
          <a:prstGeom prst="rect">
            <a:avLst/>
          </a:prstGeom>
        </p:spPr>
      </p:pic>
      <p:sp>
        <p:nvSpPr>
          <p:cNvPr id="6" name="TextBox 5">
            <a:extLst>
              <a:ext uri="{FF2B5EF4-FFF2-40B4-BE49-F238E27FC236}">
                <a16:creationId xmlns:a16="http://schemas.microsoft.com/office/drawing/2014/main" id="{EE498714-1C35-0566-CF95-9760B3688DC7}"/>
              </a:ext>
            </a:extLst>
          </p:cNvPr>
          <p:cNvSpPr txBox="1"/>
          <p:nvPr userDrawn="1"/>
        </p:nvSpPr>
        <p:spPr>
          <a:xfrm>
            <a:off x="5606530" y="6389649"/>
            <a:ext cx="3490331" cy="246221"/>
          </a:xfrm>
          <a:prstGeom prst="rect">
            <a:avLst/>
          </a:prstGeom>
          <a:noFill/>
        </p:spPr>
        <p:txBody>
          <a:bodyPr wrap="square" rtlCol="0">
            <a:spAutoFit/>
          </a:bodyPr>
          <a:lstStyle/>
          <a:p>
            <a:pPr algn="r"/>
            <a:r>
              <a:rPr lang="en-GB" sz="1000" dirty="0">
                <a:solidFill>
                  <a:schemeClr val="bg1"/>
                </a:solidFill>
              </a:rPr>
              <a:t>© Cambridge University Press &amp; Assessment 2025</a:t>
            </a:r>
          </a:p>
        </p:txBody>
      </p:sp>
      <p:sp>
        <p:nvSpPr>
          <p:cNvPr id="9" name="TextBox 8">
            <a:extLst>
              <a:ext uri="{FF2B5EF4-FFF2-40B4-BE49-F238E27FC236}">
                <a16:creationId xmlns:a16="http://schemas.microsoft.com/office/drawing/2014/main" id="{551BA2BF-B33E-1084-50D3-AB97C0A3B959}"/>
              </a:ext>
            </a:extLst>
          </p:cNvPr>
          <p:cNvSpPr txBox="1"/>
          <p:nvPr userDrawn="1"/>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spTree>
    <p:extLst>
      <p:ext uri="{BB962C8B-B14F-4D97-AF65-F5344CB8AC3E}">
        <p14:creationId xmlns:p14="http://schemas.microsoft.com/office/powerpoint/2010/main" val="2590777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Questions/thank you">
    <p:bg>
      <p:bgPr>
        <a:solidFill>
          <a:schemeClr val="accent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9F341A-62C1-A748-9D47-BFD59497689E}"/>
              </a:ext>
            </a:extLst>
          </p:cNvPr>
          <p:cNvSpPr txBox="1"/>
          <p:nvPr userDrawn="1"/>
        </p:nvSpPr>
        <p:spPr>
          <a:xfrm>
            <a:off x="8352264" y="6389649"/>
            <a:ext cx="3490331" cy="246221"/>
          </a:xfrm>
          <a:prstGeom prst="rect">
            <a:avLst/>
          </a:prstGeom>
          <a:noFill/>
        </p:spPr>
        <p:txBody>
          <a:bodyPr wrap="square" rtlCol="0">
            <a:spAutoFit/>
          </a:bodyPr>
          <a:lstStyle/>
          <a:p>
            <a:pPr algn="r"/>
            <a:r>
              <a:rPr lang="en-GB" sz="1000"/>
              <a:t>© Cambridge University Press &amp; Assessment 2021</a:t>
            </a: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373658" y="2747857"/>
            <a:ext cx="5342311" cy="1362285"/>
          </a:xfrm>
          <a:prstGeom prst="rect">
            <a:avLst/>
          </a:prstGeom>
        </p:spPr>
        <p:txBody>
          <a:bodyPr anchor="ctr">
            <a:normAutofit/>
          </a:bodyPr>
          <a:lstStyle>
            <a:lvl1pPr>
              <a:defRPr sz="5400" baseline="0">
                <a:solidFill>
                  <a:schemeClr val="bg1"/>
                </a:solidFill>
                <a:latin typeface="Georgia" panose="02040502050405020303" pitchFamily="18" charset="0"/>
              </a:defRPr>
            </a:lvl1pPr>
          </a:lstStyle>
          <a:p>
            <a:r>
              <a:rPr lang="en-GB"/>
              <a:t>Thank you!</a:t>
            </a:r>
          </a:p>
        </p:txBody>
      </p:sp>
      <p:pic>
        <p:nvPicPr>
          <p:cNvPr id="5" name="Picture 4" descr="A blue and white shield&#10;&#10;Description automatically generated">
            <a:extLst>
              <a:ext uri="{FF2B5EF4-FFF2-40B4-BE49-F238E27FC236}">
                <a16:creationId xmlns:a16="http://schemas.microsoft.com/office/drawing/2014/main" id="{09F31AAB-6658-E8B1-A952-8EC29708A2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626" r="25373"/>
          <a:stretch/>
        </p:blipFill>
        <p:spPr>
          <a:xfrm flipH="1">
            <a:off x="6095999" y="-1"/>
            <a:ext cx="6095999" cy="6858000"/>
          </a:xfrm>
          <a:prstGeom prst="rect">
            <a:avLst/>
          </a:prstGeom>
        </p:spPr>
      </p:pic>
      <p:pic>
        <p:nvPicPr>
          <p:cNvPr id="3" name="Picture 2" descr="A black background with white dots&#10;&#10;Description automatically generated">
            <a:extLst>
              <a:ext uri="{FF2B5EF4-FFF2-40B4-BE49-F238E27FC236}">
                <a16:creationId xmlns:a16="http://schemas.microsoft.com/office/drawing/2014/main" id="{EC011B81-6320-2606-08C2-FE42689EE0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915" y="440820"/>
            <a:ext cx="3326004" cy="562053"/>
          </a:xfrm>
          <a:prstGeom prst="rect">
            <a:avLst/>
          </a:prstGeom>
        </p:spPr>
      </p:pic>
      <p:sp>
        <p:nvSpPr>
          <p:cNvPr id="6" name="TextBox 5">
            <a:extLst>
              <a:ext uri="{FF2B5EF4-FFF2-40B4-BE49-F238E27FC236}">
                <a16:creationId xmlns:a16="http://schemas.microsoft.com/office/drawing/2014/main" id="{EE498714-1C35-0566-CF95-9760B3688DC7}"/>
              </a:ext>
            </a:extLst>
          </p:cNvPr>
          <p:cNvSpPr txBox="1"/>
          <p:nvPr userDrawn="1"/>
        </p:nvSpPr>
        <p:spPr>
          <a:xfrm>
            <a:off x="5606530" y="6389649"/>
            <a:ext cx="3490331" cy="246221"/>
          </a:xfrm>
          <a:prstGeom prst="rect">
            <a:avLst/>
          </a:prstGeom>
          <a:noFill/>
        </p:spPr>
        <p:txBody>
          <a:bodyPr wrap="square" rtlCol="0">
            <a:spAutoFit/>
          </a:bodyPr>
          <a:lstStyle/>
          <a:p>
            <a:pPr algn="r"/>
            <a:r>
              <a:rPr lang="en-GB" sz="1000" dirty="0">
                <a:solidFill>
                  <a:schemeClr val="bg1"/>
                </a:solidFill>
              </a:rPr>
              <a:t>© Cambridge University Press &amp; Assessment 2025</a:t>
            </a:r>
          </a:p>
        </p:txBody>
      </p:sp>
      <p:sp>
        <p:nvSpPr>
          <p:cNvPr id="9" name="TextBox 8">
            <a:extLst>
              <a:ext uri="{FF2B5EF4-FFF2-40B4-BE49-F238E27FC236}">
                <a16:creationId xmlns:a16="http://schemas.microsoft.com/office/drawing/2014/main" id="{551BA2BF-B33E-1084-50D3-AB97C0A3B959}"/>
              </a:ext>
            </a:extLst>
          </p:cNvPr>
          <p:cNvSpPr txBox="1"/>
          <p:nvPr userDrawn="1"/>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spTree>
    <p:extLst>
      <p:ext uri="{BB962C8B-B14F-4D97-AF65-F5344CB8AC3E}">
        <p14:creationId xmlns:p14="http://schemas.microsoft.com/office/powerpoint/2010/main" val="13672285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 light and dark blue">
    <p:bg>
      <p:bgPr>
        <a:solidFill>
          <a:srgbClr val="1A3A44"/>
        </a:solidFill>
        <a:effectLst/>
      </p:bgPr>
    </p:bg>
    <p:spTree>
      <p:nvGrpSpPr>
        <p:cNvPr id="1" name=""/>
        <p:cNvGrpSpPr/>
        <p:nvPr/>
      </p:nvGrpSpPr>
      <p:grpSpPr>
        <a:xfrm>
          <a:off x="0" y="0"/>
          <a:ext cx="0" cy="0"/>
          <a:chOff x="0" y="0"/>
          <a:chExt cx="0" cy="0"/>
        </a:xfrm>
      </p:grpSpPr>
      <p:pic>
        <p:nvPicPr>
          <p:cNvPr id="6" name="Picture 5" descr="A blue and green shield&#10;&#10;Description automatically generated">
            <a:extLst>
              <a:ext uri="{FF2B5EF4-FFF2-40B4-BE49-F238E27FC236}">
                <a16:creationId xmlns:a16="http://schemas.microsoft.com/office/drawing/2014/main" id="{12A763C2-8F64-3879-197D-FED7B6FC9B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1675" cy="6858000"/>
          </a:xfrm>
          <a:prstGeom prst="rect">
            <a:avLst/>
          </a:prstGeom>
        </p:spPr>
      </p:pic>
      <p:sp>
        <p:nvSpPr>
          <p:cNvPr id="9" name="TextBox 8">
            <a:extLst>
              <a:ext uri="{FF2B5EF4-FFF2-40B4-BE49-F238E27FC236}">
                <a16:creationId xmlns:a16="http://schemas.microsoft.com/office/drawing/2014/main" id="{6EC23E1A-460A-4142-8E76-4738CA01CE5F}"/>
              </a:ext>
            </a:extLst>
          </p:cNvPr>
          <p:cNvSpPr txBox="1"/>
          <p:nvPr userDrawn="1"/>
        </p:nvSpPr>
        <p:spPr>
          <a:xfrm>
            <a:off x="8352264" y="6339469"/>
            <a:ext cx="3490331" cy="246221"/>
          </a:xfrm>
          <a:prstGeom prst="rect">
            <a:avLst/>
          </a:prstGeom>
          <a:noFill/>
        </p:spPr>
        <p:txBody>
          <a:bodyPr wrap="square" rtlCol="0">
            <a:spAutoFit/>
          </a:bodyPr>
          <a:lstStyle/>
          <a:p>
            <a:pPr algn="r"/>
            <a:r>
              <a:rPr lang="en-US" sz="1000" dirty="0">
                <a:solidFill>
                  <a:schemeClr val="tx1"/>
                </a:solidFill>
              </a:rPr>
              <a:t>© Cambridge University Press &amp; Assessment 2025</a:t>
            </a:r>
          </a:p>
        </p:txBody>
      </p:sp>
      <p:sp>
        <p:nvSpPr>
          <p:cNvPr id="14" name="TextBox 13">
            <a:extLst>
              <a:ext uri="{FF2B5EF4-FFF2-40B4-BE49-F238E27FC236}">
                <a16:creationId xmlns:a16="http://schemas.microsoft.com/office/drawing/2014/main" id="{677BA4EC-055B-B440-8AF0-B408AC454BCE}"/>
              </a:ext>
            </a:extLst>
          </p:cNvPr>
          <p:cNvSpPr txBox="1"/>
          <p:nvPr userDrawn="1"/>
        </p:nvSpPr>
        <p:spPr>
          <a:xfrm>
            <a:off x="446048" y="6293302"/>
            <a:ext cx="3540861" cy="338554"/>
          </a:xfrm>
          <a:prstGeom prst="rect">
            <a:avLst/>
          </a:prstGeom>
          <a:noFill/>
        </p:spPr>
        <p:txBody>
          <a:bodyPr wrap="square" rtlCol="0">
            <a:spAutoFit/>
          </a:bodyPr>
          <a:lstStyle/>
          <a:p>
            <a:pPr algn="l"/>
            <a:r>
              <a:rPr lang="en-US" sz="1600">
                <a:solidFill>
                  <a:schemeClr val="bg1"/>
                </a:solidFill>
              </a:rPr>
              <a:t>cambridge.org/internationaleducation</a:t>
            </a:r>
          </a:p>
        </p:txBody>
      </p:sp>
      <p:pic>
        <p:nvPicPr>
          <p:cNvPr id="3" name="Picture 2" descr="A white text on a black background&#10;&#10;Description automatically generated">
            <a:extLst>
              <a:ext uri="{FF2B5EF4-FFF2-40B4-BE49-F238E27FC236}">
                <a16:creationId xmlns:a16="http://schemas.microsoft.com/office/drawing/2014/main" id="{59D9E60E-B76F-6764-43E9-BF1F25765C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8438" y="3149600"/>
            <a:ext cx="3303434" cy="558800"/>
          </a:xfrm>
          <a:prstGeom prst="rect">
            <a:avLst/>
          </a:prstGeom>
        </p:spPr>
      </p:pic>
    </p:spTree>
    <p:extLst>
      <p:ext uri="{BB962C8B-B14F-4D97-AF65-F5344CB8AC3E}">
        <p14:creationId xmlns:p14="http://schemas.microsoft.com/office/powerpoint/2010/main" val="23728652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dirty="0"/>
              <a:t>Slide title</a:t>
            </a:r>
            <a:endParaRPr lang="en-GB" dirty="0"/>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80000" y="1836000"/>
            <a:ext cx="11623040" cy="4650589"/>
          </a:xfrm>
        </p:spPr>
        <p:txBody>
          <a:bodyPr>
            <a:normAutofit/>
          </a:bodyPr>
          <a:lstStyle>
            <a:lvl1pPr>
              <a:defRPr sz="2400" baseline="0">
                <a:solidFill>
                  <a:schemeClr val="tx1"/>
                </a:solidFill>
                <a:latin typeface="Arial" panose="020B0604020202020204" pitchFamily="34" charset="0"/>
              </a:defRPr>
            </a:lvl1pPr>
            <a:lvl2pPr>
              <a:defRPr sz="2000" baseline="0">
                <a:solidFill>
                  <a:schemeClr val="tx1"/>
                </a:solidFill>
                <a:latin typeface="Arial" panose="020B0604020202020204" pitchFamily="34" charset="0"/>
              </a:defRPr>
            </a:lvl2pPr>
            <a:lvl3pPr>
              <a:defRPr sz="1800" baseline="0">
                <a:solidFill>
                  <a:schemeClr val="tx1"/>
                </a:solidFill>
                <a:latin typeface="Arial" panose="020B0604020202020204" pitchFamily="34" charset="0"/>
              </a:defRPr>
            </a:lvl3pPr>
            <a:lvl4pPr>
              <a:defRPr sz="1600" baseline="0">
                <a:solidFill>
                  <a:schemeClr val="tx1"/>
                </a:solidFill>
                <a:latin typeface="Arial" panose="020B0604020202020204" pitchFamily="34" charset="0"/>
              </a:defRPr>
            </a:lvl4pPr>
            <a:lvl5pPr>
              <a:defRPr sz="1600" baseline="0">
                <a:solidFill>
                  <a:schemeClr val="tx1"/>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501739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 blue">
    <p:bg>
      <p:bgPr>
        <a:solidFill>
          <a:srgbClr val="3C1366"/>
        </a:solidFill>
        <a:effectLst/>
      </p:bgPr>
    </p:bg>
    <p:spTree>
      <p:nvGrpSpPr>
        <p:cNvPr id="1" name=""/>
        <p:cNvGrpSpPr/>
        <p:nvPr/>
      </p:nvGrpSpPr>
      <p:grpSpPr>
        <a:xfrm>
          <a:off x="0" y="0"/>
          <a:ext cx="0" cy="0"/>
          <a:chOff x="0" y="0"/>
          <a:chExt cx="0" cy="0"/>
        </a:xfrm>
      </p:grpSpPr>
      <p:pic>
        <p:nvPicPr>
          <p:cNvPr id="8" name="Picture 7" descr="A blue and white pattern&#10;&#10;Description automatically generated">
            <a:extLst>
              <a:ext uri="{FF2B5EF4-FFF2-40B4-BE49-F238E27FC236}">
                <a16:creationId xmlns:a16="http://schemas.microsoft.com/office/drawing/2014/main" id="{6FB74B52-DB87-5F33-33EC-C222623793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615" t="23615" r="23615" b="23615"/>
          <a:stretch/>
        </p:blipFill>
        <p:spPr>
          <a:xfrm>
            <a:off x="0" y="-92"/>
            <a:ext cx="12192000" cy="6858184"/>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4" name="Picture 3" descr="A black background with white dots&#10;&#10;Description automatically generated">
            <a:extLst>
              <a:ext uri="{FF2B5EF4-FFF2-40B4-BE49-F238E27FC236}">
                <a16:creationId xmlns:a16="http://schemas.microsoft.com/office/drawing/2014/main" id="{C9485469-31C3-A712-0653-5EBFD2CCF2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3294558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 pink">
    <p:bg>
      <p:bgPr>
        <a:solidFill>
          <a:srgbClr val="3C1366"/>
        </a:solidFill>
        <a:effectLst/>
      </p:bgPr>
    </p:bg>
    <p:spTree>
      <p:nvGrpSpPr>
        <p:cNvPr id="1" name=""/>
        <p:cNvGrpSpPr/>
        <p:nvPr/>
      </p:nvGrpSpPr>
      <p:grpSpPr>
        <a:xfrm>
          <a:off x="0" y="0"/>
          <a:ext cx="0" cy="0"/>
          <a:chOff x="0" y="0"/>
          <a:chExt cx="0" cy="0"/>
        </a:xfrm>
      </p:grpSpPr>
      <p:pic>
        <p:nvPicPr>
          <p:cNvPr id="4" name="Picture 3" descr="A purple and white pattern&#10;&#10;Description automatically generated">
            <a:extLst>
              <a:ext uri="{FF2B5EF4-FFF2-40B4-BE49-F238E27FC236}">
                <a16:creationId xmlns:a16="http://schemas.microsoft.com/office/drawing/2014/main" id="{FA516C7D-35D1-8B47-F37C-0355B951B4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685" t="23685" r="23685" b="23685"/>
          <a:stretch/>
        </p:blipFill>
        <p:spPr>
          <a:xfrm>
            <a:off x="162" y="0"/>
            <a:ext cx="12191675" cy="6858000"/>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5" name="Picture 4" descr="A black background with white dots&#10;&#10;Description automatically generated">
            <a:extLst>
              <a:ext uri="{FF2B5EF4-FFF2-40B4-BE49-F238E27FC236}">
                <a16:creationId xmlns:a16="http://schemas.microsoft.com/office/drawing/2014/main" id="{CDA5EC72-6CC3-6002-92E5-81B34FD013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845727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 light blue">
    <p:bg>
      <p:bgPr>
        <a:solidFill>
          <a:srgbClr val="1A3A44"/>
        </a:solidFill>
        <a:effectLst/>
      </p:bgPr>
    </p:bg>
    <p:spTree>
      <p:nvGrpSpPr>
        <p:cNvPr id="1" name=""/>
        <p:cNvGrpSpPr/>
        <p:nvPr/>
      </p:nvGrpSpPr>
      <p:grpSpPr>
        <a:xfrm>
          <a:off x="0" y="0"/>
          <a:ext cx="0" cy="0"/>
          <a:chOff x="0" y="0"/>
          <a:chExt cx="0" cy="0"/>
        </a:xfrm>
      </p:grpSpPr>
      <p:pic>
        <p:nvPicPr>
          <p:cNvPr id="4" name="Picture 3" descr="A blue and white pattern&#10;&#10;Description automatically generated">
            <a:extLst>
              <a:ext uri="{FF2B5EF4-FFF2-40B4-BE49-F238E27FC236}">
                <a16:creationId xmlns:a16="http://schemas.microsoft.com/office/drawing/2014/main" id="{DAF966B6-A9FF-8A13-FC9C-AB214487C91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186" t="20186" r="20186" b="20186"/>
          <a:stretch/>
        </p:blipFill>
        <p:spPr>
          <a:xfrm>
            <a:off x="0" y="-92"/>
            <a:ext cx="12192000" cy="6858184"/>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3" name="Picture 2" descr="A black background with white dots&#10;&#10;Description automatically generated">
            <a:extLst>
              <a:ext uri="{FF2B5EF4-FFF2-40B4-BE49-F238E27FC236}">
                <a16:creationId xmlns:a16="http://schemas.microsoft.com/office/drawing/2014/main" id="{47BB20BA-627C-E81B-3933-FD8A73B159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6285999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 white blue (please use if printing)">
    <p:bg>
      <p:bgPr>
        <a:solidFill>
          <a:srgbClr val="1A3A44"/>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2022AE-3739-72F3-EE5A-402168C7BFD7}"/>
              </a:ext>
            </a:extLst>
          </p:cNvPr>
          <p:cNvPicPr>
            <a:picLocks noChangeAspect="1"/>
          </p:cNvPicPr>
          <p:nvPr userDrawn="1"/>
        </p:nvPicPr>
        <p:blipFill rotWithShape="1">
          <a:blip r:embed="rId2"/>
          <a:srcRect l="19621" t="19724" r="19730" b="19615"/>
          <a:stretch/>
        </p:blipFill>
        <p:spPr>
          <a:xfrm>
            <a:off x="0" y="-1"/>
            <a:ext cx="12192000" cy="6858001"/>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3" name="Picture 2" descr="A black background with white dots&#10;&#10;Description automatically generated">
            <a:extLst>
              <a:ext uri="{FF2B5EF4-FFF2-40B4-BE49-F238E27FC236}">
                <a16:creationId xmlns:a16="http://schemas.microsoft.com/office/drawing/2014/main" id="{47BB20BA-627C-E81B-3933-FD8A73B159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6003750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7" name="Chart Placeholder 4">
            <a:extLst>
              <a:ext uri="{FF2B5EF4-FFF2-40B4-BE49-F238E27FC236}">
                <a16:creationId xmlns:a16="http://schemas.microsoft.com/office/drawing/2014/main" id="{2C360B31-6EBE-4CC9-395B-9DC5A901DED8}"/>
              </a:ext>
            </a:extLst>
          </p:cNvPr>
          <p:cNvSpPr>
            <a:spLocks noGrp="1"/>
          </p:cNvSpPr>
          <p:nvPr>
            <p:ph type="chart" sz="quarter" idx="10"/>
          </p:nvPr>
        </p:nvSpPr>
        <p:spPr>
          <a:xfrm>
            <a:off x="175066" y="1836000"/>
            <a:ext cx="11627998" cy="4669575"/>
          </a:xfrm>
        </p:spPr>
        <p:txBody>
          <a:bodyPr/>
          <a:lstStyle/>
          <a:p>
            <a:r>
              <a:rPr lang="en-US"/>
              <a:t>Click icon to add chart</a:t>
            </a:r>
            <a:endParaRPr lang="nl-NL"/>
          </a:p>
        </p:txBody>
      </p:sp>
    </p:spTree>
    <p:extLst>
      <p:ext uri="{BB962C8B-B14F-4D97-AF65-F5344CB8AC3E}">
        <p14:creationId xmlns:p14="http://schemas.microsoft.com/office/powerpoint/2010/main" val="41813547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64ADD2-3EEA-45D7-9095-C5CEC5BF5B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3F8AEB-5E6A-4DD9-8AAE-DF9C6CB7C2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4BF8152-7316-4348-AB6E-33F35D3E8A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0B96C-853A-4F26-91B4-F0764DB54639}" type="slidenum">
              <a:rPr lang="en-GB" smtClean="0"/>
              <a:t>‹#›</a:t>
            </a:fld>
            <a:endParaRPr lang="en-GB"/>
          </a:p>
        </p:txBody>
      </p:sp>
    </p:spTree>
    <p:extLst>
      <p:ext uri="{BB962C8B-B14F-4D97-AF65-F5344CB8AC3E}">
        <p14:creationId xmlns:p14="http://schemas.microsoft.com/office/powerpoint/2010/main" val="2853564373"/>
      </p:ext>
    </p:extLst>
  </p:cSld>
  <p:clrMap bg1="lt1" tx1="dk1" bg2="lt2" tx2="dk2" accent1="accent1" accent2="accent2" accent3="accent3" accent4="accent4" accent5="accent5" accent6="accent6" hlink="hlink" folHlink="folHlink"/>
  <p:sldLayoutIdLst>
    <p:sldLayoutId id="2147483649" r:id="rId1"/>
    <p:sldLayoutId id="2147483718" r:id="rId2"/>
    <p:sldLayoutId id="2147483719" r:id="rId3"/>
    <p:sldLayoutId id="2147483650" r:id="rId4"/>
    <p:sldLayoutId id="2147483686" r:id="rId5"/>
    <p:sldLayoutId id="2147483708" r:id="rId6"/>
    <p:sldLayoutId id="2147483685" r:id="rId7"/>
    <p:sldLayoutId id="2147483720" r:id="rId8"/>
    <p:sldLayoutId id="2147483709" r:id="rId9"/>
    <p:sldLayoutId id="2147483710" r:id="rId10"/>
    <p:sldLayoutId id="2147483711" r:id="rId11"/>
    <p:sldLayoutId id="2147483691" r:id="rId12"/>
    <p:sldLayoutId id="2147483689" r:id="rId13"/>
    <p:sldLayoutId id="2147483716" r:id="rId14"/>
    <p:sldLayoutId id="2147483690" r:id="rId15"/>
    <p:sldLayoutId id="2147483715" r:id="rId16"/>
    <p:sldLayoutId id="2147483692" r:id="rId17"/>
    <p:sldLayoutId id="2147483675" r:id="rId18"/>
    <p:sldLayoutId id="2147483717" r:id="rId19"/>
    <p:sldLayoutId id="2147483652" r:id="rId20"/>
    <p:sldLayoutId id="2147483697" r:id="rId21"/>
    <p:sldLayoutId id="2147483714" r:id="rId22"/>
    <p:sldLayoutId id="2147483695" r:id="rId23"/>
    <p:sldLayoutId id="2147483698" r:id="rId24"/>
    <p:sldLayoutId id="2147483699" r:id="rId25"/>
    <p:sldLayoutId id="2147483700" r:id="rId26"/>
    <p:sldLayoutId id="2147483713" r:id="rId27"/>
    <p:sldLayoutId id="2147483703" r:id="rId28"/>
    <p:sldLayoutId id="2147483701" r:id="rId29"/>
    <p:sldLayoutId id="2147483707" r:id="rId30"/>
    <p:sldLayoutId id="2147483712" r:id="rId31"/>
    <p:sldLayoutId id="2147483684" r:id="rId32"/>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hyperlink" Target="https://www.theguardian.com/media/commentisfree/2024/mar/24/social-media-is-making-kids-sad-and-its-bad-news-for-democracy" TargetMode="Externa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5" descr="A group of kids sitting at desks&#10;&#10;Description automatically generated">
            <a:extLst>
              <a:ext uri="{FF2B5EF4-FFF2-40B4-BE49-F238E27FC236}">
                <a16:creationId xmlns:a16="http://schemas.microsoft.com/office/drawing/2014/main" id="{6EC199B4-AE9E-D193-1ABE-CD3150FFC3C1}"/>
              </a:ext>
            </a:extLst>
          </p:cNvPr>
          <p:cNvPicPr>
            <a:picLocks noGrp="1" noChangeAspect="1"/>
          </p:cNvPicPr>
          <p:nvPr>
            <p:ph type="pic" sz="quarter" idx="10"/>
          </p:nvPr>
        </p:nvPicPr>
        <p:blipFill rotWithShape="1">
          <a:blip r:embed="rId2"/>
          <a:srcRect l="485" t="9566" r="597" b="7463"/>
          <a:stretch/>
        </p:blipFill>
        <p:spPr>
          <a:xfrm>
            <a:off x="-33513" y="1"/>
            <a:ext cx="12259026" cy="6857999"/>
          </a:xfrm>
        </p:spPr>
      </p:pic>
      <p:graphicFrame>
        <p:nvGraphicFramePr>
          <p:cNvPr id="2" name="Content Placeholder 1">
            <a:extLst>
              <a:ext uri="{FF2B5EF4-FFF2-40B4-BE49-F238E27FC236}">
                <a16:creationId xmlns:a16="http://schemas.microsoft.com/office/drawing/2014/main" id="{3CF19723-0794-5E94-14CD-E5DDB9A0713D}"/>
              </a:ext>
            </a:extLst>
          </p:cNvPr>
          <p:cNvGraphicFramePr>
            <a:graphicFrameLocks noGrp="1"/>
          </p:cNvGraphicFramePr>
          <p:nvPr>
            <p:ph idx="1"/>
            <p:extLst>
              <p:ext uri="{D42A27DB-BD31-4B8C-83A1-F6EECF244321}">
                <p14:modId xmlns:p14="http://schemas.microsoft.com/office/powerpoint/2010/main" val="3362070974"/>
              </p:ext>
            </p:extLst>
          </p:nvPr>
        </p:nvGraphicFramePr>
        <p:xfrm>
          <a:off x="838200" y="3999345"/>
          <a:ext cx="10515600" cy="2330018"/>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2832027675"/>
                    </a:ext>
                  </a:extLst>
                </a:gridCol>
              </a:tblGrid>
              <a:tr h="2330018">
                <a:tc>
                  <a:txBody>
                    <a:bodyPr/>
                    <a:lstStyle/>
                    <a:p>
                      <a:pPr algn="ctr">
                        <a:lnSpc>
                          <a:spcPct val="110000"/>
                        </a:lnSpc>
                        <a:buNone/>
                      </a:pPr>
                      <a:endParaRPr lang="en-GB" sz="2800" b="1" dirty="0">
                        <a:solidFill>
                          <a:schemeClr val="bg1"/>
                        </a:solidFill>
                        <a:effectLst/>
                      </a:endParaRPr>
                    </a:p>
                    <a:p>
                      <a:pPr algn="ctr">
                        <a:lnSpc>
                          <a:spcPct val="110000"/>
                        </a:lnSpc>
                        <a:buNone/>
                      </a:pPr>
                      <a:endParaRPr lang="en-GB" sz="2800" b="1" dirty="0">
                        <a:solidFill>
                          <a:schemeClr val="bg1"/>
                        </a:solidFill>
                        <a:effectLst/>
                      </a:endParaRPr>
                    </a:p>
                    <a:p>
                      <a:pPr algn="ctr">
                        <a:lnSpc>
                          <a:spcPct val="110000"/>
                        </a:lnSpc>
                        <a:buNone/>
                      </a:pPr>
                      <a:r>
                        <a:rPr lang="en-GB" sz="2800" b="1" dirty="0">
                          <a:solidFill>
                            <a:schemeClr val="bg1"/>
                          </a:solidFill>
                          <a:effectLst/>
                        </a:rPr>
                        <a:t>Discursive writing</a:t>
                      </a:r>
                    </a:p>
                  </a:txBody>
                  <a:tcPr marL="114300" marR="114300" marT="0" marB="0">
                    <a:solidFill>
                      <a:srgbClr val="D74120"/>
                    </a:solidFill>
                  </a:tcPr>
                </a:tc>
                <a:extLst>
                  <a:ext uri="{0D108BD9-81ED-4DB2-BD59-A6C34878D82A}">
                    <a16:rowId xmlns:a16="http://schemas.microsoft.com/office/drawing/2014/main" val="459221649"/>
                  </a:ext>
                </a:extLst>
              </a:tr>
            </a:tbl>
          </a:graphicData>
        </a:graphic>
      </p:graphicFrame>
    </p:spTree>
    <p:extLst>
      <p:ext uri="{BB962C8B-B14F-4D97-AF65-F5344CB8AC3E}">
        <p14:creationId xmlns:p14="http://schemas.microsoft.com/office/powerpoint/2010/main" val="1677304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C8859-65A6-1D78-B775-BC349B1367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925FC8-A414-3124-F97D-A7C241A0B8D8}"/>
              </a:ext>
            </a:extLst>
          </p:cNvPr>
          <p:cNvSpPr>
            <a:spLocks noGrp="1"/>
          </p:cNvSpPr>
          <p:nvPr>
            <p:ph type="title"/>
          </p:nvPr>
        </p:nvSpPr>
        <p:spPr>
          <a:xfrm>
            <a:off x="180000" y="659657"/>
            <a:ext cx="11627999" cy="720000"/>
          </a:xfrm>
        </p:spPr>
        <p:txBody>
          <a:bodyPr>
            <a:normAutofit/>
          </a:bodyPr>
          <a:lstStyle/>
          <a:p>
            <a:r>
              <a:rPr lang="en-GB" sz="3600" dirty="0">
                <a:latin typeface="+mn-lt"/>
              </a:rPr>
              <a:t>Discursive writing toolbox:</a:t>
            </a:r>
          </a:p>
        </p:txBody>
      </p:sp>
      <p:sp>
        <p:nvSpPr>
          <p:cNvPr id="4" name="Content Placeholder 3">
            <a:extLst>
              <a:ext uri="{FF2B5EF4-FFF2-40B4-BE49-F238E27FC236}">
                <a16:creationId xmlns:a16="http://schemas.microsoft.com/office/drawing/2014/main" id="{C48013ED-5685-F959-A046-F823FEDF5D1E}"/>
              </a:ext>
            </a:extLst>
          </p:cNvPr>
          <p:cNvSpPr>
            <a:spLocks noGrp="1"/>
          </p:cNvSpPr>
          <p:nvPr>
            <p:ph idx="1"/>
          </p:nvPr>
        </p:nvSpPr>
        <p:spPr>
          <a:xfrm>
            <a:off x="7034402" y="124113"/>
            <a:ext cx="4977598" cy="5301343"/>
          </a:xfrm>
        </p:spPr>
        <p:txBody>
          <a:bodyPr>
            <a:noAutofit/>
          </a:bodyPr>
          <a:lstStyle/>
          <a:p>
            <a:pPr marL="0" indent="0">
              <a:buNone/>
            </a:pPr>
            <a:r>
              <a:rPr lang="en-GB" sz="3200" b="1" dirty="0">
                <a:solidFill>
                  <a:srgbClr val="D74120"/>
                </a:solidFill>
              </a:rPr>
              <a:t>F</a:t>
            </a:r>
            <a:r>
              <a:rPr lang="en-GB" sz="3200" dirty="0"/>
              <a:t>acts</a:t>
            </a:r>
          </a:p>
          <a:p>
            <a:pPr marL="0" indent="0">
              <a:buNone/>
            </a:pPr>
            <a:r>
              <a:rPr lang="en-GB" sz="3200" b="1" dirty="0">
                <a:solidFill>
                  <a:srgbClr val="D74120"/>
                </a:solidFill>
              </a:rPr>
              <a:t>E</a:t>
            </a:r>
            <a:r>
              <a:rPr lang="en-GB" sz="3200" dirty="0"/>
              <a:t>motive vocabulary</a:t>
            </a:r>
          </a:p>
          <a:p>
            <a:pPr marL="0" indent="0">
              <a:buNone/>
            </a:pPr>
            <a:r>
              <a:rPr lang="en-GB" sz="3200" b="1" dirty="0">
                <a:solidFill>
                  <a:srgbClr val="D74120"/>
                </a:solidFill>
              </a:rPr>
              <a:t>E</a:t>
            </a:r>
            <a:r>
              <a:rPr lang="en-GB" sz="3200" dirty="0"/>
              <a:t>xaggeration</a:t>
            </a:r>
          </a:p>
          <a:p>
            <a:pPr marL="0" indent="0">
              <a:buNone/>
            </a:pPr>
            <a:r>
              <a:rPr lang="en-GB" sz="3200" b="1" dirty="0">
                <a:solidFill>
                  <a:srgbClr val="D74120"/>
                </a:solidFill>
              </a:rPr>
              <a:t>T</a:t>
            </a:r>
            <a:r>
              <a:rPr lang="en-GB" sz="3200" dirty="0"/>
              <a:t>one</a:t>
            </a:r>
          </a:p>
          <a:p>
            <a:pPr marL="0" indent="0">
              <a:buNone/>
            </a:pPr>
            <a:r>
              <a:rPr lang="en-GB" sz="3200" b="1" dirty="0">
                <a:solidFill>
                  <a:srgbClr val="D74120"/>
                </a:solidFill>
              </a:rPr>
              <a:t>C</a:t>
            </a:r>
            <a:r>
              <a:rPr lang="en-GB" sz="3200" dirty="0"/>
              <a:t>ommands</a:t>
            </a:r>
          </a:p>
          <a:p>
            <a:pPr marL="0" indent="0">
              <a:buNone/>
            </a:pPr>
            <a:r>
              <a:rPr lang="en-GB" sz="3200" b="1" dirty="0">
                <a:solidFill>
                  <a:srgbClr val="D74120"/>
                </a:solidFill>
              </a:rPr>
              <a:t>R</a:t>
            </a:r>
            <a:r>
              <a:rPr lang="en-GB" sz="3200" dirty="0"/>
              <a:t>hetorical questions</a:t>
            </a:r>
          </a:p>
          <a:p>
            <a:pPr marL="0" indent="0">
              <a:buNone/>
            </a:pPr>
            <a:r>
              <a:rPr lang="en-GB" sz="3200" b="1" dirty="0">
                <a:solidFill>
                  <a:srgbClr val="D74120"/>
                </a:solidFill>
              </a:rPr>
              <a:t>R</a:t>
            </a:r>
            <a:r>
              <a:rPr lang="en-GB" sz="3200" dirty="0"/>
              <a:t>epetition</a:t>
            </a:r>
          </a:p>
          <a:p>
            <a:pPr marL="0" indent="0">
              <a:buNone/>
            </a:pPr>
            <a:r>
              <a:rPr lang="en-GB" sz="3200" b="1" dirty="0">
                <a:solidFill>
                  <a:srgbClr val="D74120"/>
                </a:solidFill>
              </a:rPr>
              <a:t>A</a:t>
            </a:r>
            <a:r>
              <a:rPr lang="en-GB" sz="3200" dirty="0"/>
              <a:t>lliteration</a:t>
            </a:r>
          </a:p>
          <a:p>
            <a:pPr marL="0" indent="0">
              <a:buNone/>
            </a:pPr>
            <a:r>
              <a:rPr lang="en-GB" sz="3200" b="1" dirty="0">
                <a:solidFill>
                  <a:srgbClr val="D74120"/>
                </a:solidFill>
              </a:rPr>
              <a:t>M</a:t>
            </a:r>
            <a:r>
              <a:rPr lang="en-GB" sz="3200" dirty="0"/>
              <a:t>agic three</a:t>
            </a:r>
          </a:p>
          <a:p>
            <a:pPr marL="0" indent="0">
              <a:buNone/>
            </a:pPr>
            <a:r>
              <a:rPr lang="en-GB" sz="3200" b="1" dirty="0">
                <a:solidFill>
                  <a:srgbClr val="D74120"/>
                </a:solidFill>
              </a:rPr>
              <a:t>P</a:t>
            </a:r>
            <a:r>
              <a:rPr lang="en-GB" sz="3200" dirty="0"/>
              <a:t>ersonal pronouns</a:t>
            </a:r>
          </a:p>
          <a:p>
            <a:pPr marL="0" indent="0">
              <a:buNone/>
            </a:pPr>
            <a:r>
              <a:rPr lang="en-GB" sz="3200" b="1" dirty="0">
                <a:solidFill>
                  <a:srgbClr val="D74120"/>
                </a:solidFill>
              </a:rPr>
              <a:t>S</a:t>
            </a:r>
            <a:r>
              <a:rPr lang="en-GB" sz="3200" dirty="0"/>
              <a:t>tatistics</a:t>
            </a:r>
          </a:p>
          <a:p>
            <a:pPr marL="0" indent="0">
              <a:buNone/>
            </a:pPr>
            <a:r>
              <a:rPr lang="en-GB" sz="3200" b="1" dirty="0">
                <a:solidFill>
                  <a:srgbClr val="D74120"/>
                </a:solidFill>
              </a:rPr>
              <a:t>S</a:t>
            </a:r>
            <a:r>
              <a:rPr lang="en-GB" sz="3200" dirty="0"/>
              <a:t>hort sentences</a:t>
            </a:r>
          </a:p>
        </p:txBody>
      </p:sp>
      <p:sp>
        <p:nvSpPr>
          <p:cNvPr id="7" name="TextBox 6">
            <a:extLst>
              <a:ext uri="{FF2B5EF4-FFF2-40B4-BE49-F238E27FC236}">
                <a16:creationId xmlns:a16="http://schemas.microsoft.com/office/drawing/2014/main" id="{BF5E1C2D-E7D0-9538-9B3E-D78E171A4533}"/>
              </a:ext>
            </a:extLst>
          </p:cNvPr>
          <p:cNvSpPr txBox="1"/>
          <p:nvPr/>
        </p:nvSpPr>
        <p:spPr>
          <a:xfrm>
            <a:off x="326571" y="1556657"/>
            <a:ext cx="4506686" cy="4893647"/>
          </a:xfrm>
          <a:prstGeom prst="rect">
            <a:avLst/>
          </a:prstGeom>
          <a:noFill/>
        </p:spPr>
        <p:txBody>
          <a:bodyPr wrap="square" rtlCol="0">
            <a:spAutoFit/>
          </a:bodyPr>
          <a:lstStyle/>
          <a:p>
            <a:r>
              <a:rPr lang="en-GB" sz="2400" dirty="0"/>
              <a:t>To discuss ideas effectively you will need to use your rhetorical devices. Remember FEETCRRAMPSS to help you choose.</a:t>
            </a:r>
          </a:p>
          <a:p>
            <a:endParaRPr lang="en-GB" sz="2400" dirty="0"/>
          </a:p>
          <a:p>
            <a:r>
              <a:rPr lang="en-GB" sz="2400" dirty="0"/>
              <a:t>Which ones do you know?</a:t>
            </a:r>
          </a:p>
          <a:p>
            <a:endParaRPr lang="en-GB" sz="2400" dirty="0"/>
          </a:p>
          <a:p>
            <a:r>
              <a:rPr lang="en-GB" sz="2400" dirty="0"/>
              <a:t>Which ones do you need some help with?</a:t>
            </a:r>
          </a:p>
          <a:p>
            <a:endParaRPr lang="en-GB" sz="2400" dirty="0"/>
          </a:p>
          <a:p>
            <a:r>
              <a:rPr lang="en-GB" sz="2400" dirty="0"/>
              <a:t>The acronym FEETCRRAMPS will help you to remember them.</a:t>
            </a:r>
          </a:p>
        </p:txBody>
      </p:sp>
      <p:sp>
        <p:nvSpPr>
          <p:cNvPr id="8" name="Arrow: Right 7">
            <a:extLst>
              <a:ext uri="{FF2B5EF4-FFF2-40B4-BE49-F238E27FC236}">
                <a16:creationId xmlns:a16="http://schemas.microsoft.com/office/drawing/2014/main" id="{515D0CA0-6C38-A224-05C8-B5EE6CD61B90}"/>
              </a:ext>
            </a:extLst>
          </p:cNvPr>
          <p:cNvSpPr/>
          <p:nvPr/>
        </p:nvSpPr>
        <p:spPr>
          <a:xfrm>
            <a:off x="4833257" y="3526971"/>
            <a:ext cx="1719943" cy="968829"/>
          </a:xfrm>
          <a:prstGeom prst="rightArrow">
            <a:avLst/>
          </a:prstGeom>
          <a:solidFill>
            <a:srgbClr val="D74120"/>
          </a:solidFill>
          <a:ln>
            <a:solidFill>
              <a:srgbClr val="D74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23688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82044-19CB-F305-4115-5D9A83F6F70F}"/>
              </a:ext>
            </a:extLst>
          </p:cNvPr>
          <p:cNvSpPr>
            <a:spLocks noGrp="1"/>
          </p:cNvSpPr>
          <p:nvPr>
            <p:ph type="title"/>
          </p:nvPr>
        </p:nvSpPr>
        <p:spPr/>
        <p:txBody>
          <a:bodyPr>
            <a:normAutofit/>
          </a:bodyPr>
          <a:lstStyle/>
          <a:p>
            <a:r>
              <a:rPr lang="en-GB" sz="3600" dirty="0">
                <a:latin typeface="+mn-lt"/>
              </a:rPr>
              <a:t>Portfolio style task:</a:t>
            </a:r>
          </a:p>
        </p:txBody>
      </p:sp>
      <p:sp>
        <p:nvSpPr>
          <p:cNvPr id="4" name="Content Placeholder 3">
            <a:extLst>
              <a:ext uri="{FF2B5EF4-FFF2-40B4-BE49-F238E27FC236}">
                <a16:creationId xmlns:a16="http://schemas.microsoft.com/office/drawing/2014/main" id="{2A0256F9-2599-EEFC-B559-0F73FB46DF58}"/>
              </a:ext>
            </a:extLst>
          </p:cNvPr>
          <p:cNvSpPr>
            <a:spLocks noGrp="1"/>
          </p:cNvSpPr>
          <p:nvPr>
            <p:ph sz="half" idx="1"/>
          </p:nvPr>
        </p:nvSpPr>
        <p:spPr>
          <a:xfrm>
            <a:off x="179999" y="1836000"/>
            <a:ext cx="11235713" cy="4320000"/>
          </a:xfrm>
        </p:spPr>
        <p:txBody>
          <a:bodyPr>
            <a:normAutofit fontScale="92500" lnSpcReduction="20000"/>
          </a:bodyPr>
          <a:lstStyle/>
          <a:p>
            <a:pPr marL="0" indent="0">
              <a:buNone/>
            </a:pPr>
            <a:r>
              <a:rPr lang="en-US" sz="2600" b="1" dirty="0"/>
              <a:t>Assignment 1</a:t>
            </a:r>
          </a:p>
          <a:p>
            <a:pPr marL="0" indent="0">
              <a:buNone/>
            </a:pPr>
            <a:r>
              <a:rPr lang="en-US" sz="2600" dirty="0"/>
              <a:t>Directed writing in response to a text/idea.</a:t>
            </a:r>
          </a:p>
          <a:p>
            <a:pPr marL="0" indent="0">
              <a:buNone/>
            </a:pPr>
            <a:endParaRPr lang="en-US" sz="2600" dirty="0"/>
          </a:p>
          <a:p>
            <a:pPr marL="0" indent="0">
              <a:buNone/>
            </a:pPr>
            <a:r>
              <a:rPr lang="en-GB" sz="2600" dirty="0"/>
              <a:t> </a:t>
            </a:r>
            <a:r>
              <a:rPr lang="en-GB" sz="2600" i="1" dirty="0"/>
              <a:t>‘Is technology making us less social?’</a:t>
            </a:r>
            <a:endParaRPr lang="en-US" sz="2600" dirty="0"/>
          </a:p>
          <a:p>
            <a:pPr marL="0" indent="0">
              <a:buNone/>
            </a:pPr>
            <a:endParaRPr lang="en-US" sz="2600" b="1" dirty="0"/>
          </a:p>
          <a:p>
            <a:pPr marL="0" indent="0">
              <a:buNone/>
            </a:pPr>
            <a:r>
              <a:rPr lang="en-US" sz="2600" dirty="0"/>
              <a:t>Write a speech to be given to your year group in which you discuss the ideas presented in the article. In your discussion you will need to evaluate the ideas and opinions presented in the text and provide counter ideas to balance the discussion.</a:t>
            </a:r>
          </a:p>
          <a:p>
            <a:pPr marL="0" indent="0">
              <a:buNone/>
            </a:pPr>
            <a:endParaRPr lang="en-US" dirty="0"/>
          </a:p>
          <a:p>
            <a:pPr marL="0" indent="0">
              <a:buNone/>
            </a:pPr>
            <a:r>
              <a:rPr lang="en-US" b="1" dirty="0"/>
              <a:t>30 marks</a:t>
            </a:r>
          </a:p>
          <a:p>
            <a:pPr marL="0" indent="0">
              <a:buNone/>
            </a:pPr>
            <a:r>
              <a:rPr lang="en-US" dirty="0"/>
              <a:t>				</a:t>
            </a:r>
            <a:endParaRPr lang="en-GB" dirty="0"/>
          </a:p>
        </p:txBody>
      </p:sp>
      <p:sp>
        <p:nvSpPr>
          <p:cNvPr id="3" name="Speech Bubble: Rectangle with Corners Rounded 2">
            <a:extLst>
              <a:ext uri="{FF2B5EF4-FFF2-40B4-BE49-F238E27FC236}">
                <a16:creationId xmlns:a16="http://schemas.microsoft.com/office/drawing/2014/main" id="{2BA58155-05F0-6B35-6ABF-F898F6F71909}"/>
              </a:ext>
            </a:extLst>
          </p:cNvPr>
          <p:cNvSpPr/>
          <p:nvPr/>
        </p:nvSpPr>
        <p:spPr>
          <a:xfrm>
            <a:off x="5083629" y="5130001"/>
            <a:ext cx="6455228" cy="1231971"/>
          </a:xfrm>
          <a:prstGeom prst="wedgeRoundRectCallout">
            <a:avLst/>
          </a:prstGeom>
          <a:solidFill>
            <a:srgbClr val="D74120"/>
          </a:solidFill>
          <a:ln>
            <a:solidFill>
              <a:srgbClr val="D74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First, let’s work out what the proposed ideas are. Read the article and fill in your key ideas sheet.</a:t>
            </a:r>
          </a:p>
        </p:txBody>
      </p:sp>
    </p:spTree>
    <p:extLst>
      <p:ext uri="{BB962C8B-B14F-4D97-AF65-F5344CB8AC3E}">
        <p14:creationId xmlns:p14="http://schemas.microsoft.com/office/powerpoint/2010/main" val="357043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34707-FC2B-F618-5ED2-7BDC4BA48C88}"/>
              </a:ext>
            </a:extLst>
          </p:cNvPr>
          <p:cNvSpPr>
            <a:spLocks noGrp="1"/>
          </p:cNvSpPr>
          <p:nvPr>
            <p:ph type="title"/>
          </p:nvPr>
        </p:nvSpPr>
        <p:spPr>
          <a:xfrm>
            <a:off x="180000" y="1280143"/>
            <a:ext cx="11627999" cy="720000"/>
          </a:xfrm>
        </p:spPr>
        <p:txBody>
          <a:bodyPr>
            <a:normAutofit fontScale="90000"/>
          </a:bodyPr>
          <a:lstStyle/>
          <a:p>
            <a:r>
              <a:rPr lang="en-GB" dirty="0">
                <a:latin typeface="+mn-lt"/>
              </a:rPr>
              <a:t>Key ideas: Fill in your discussion planner worksheet:</a:t>
            </a:r>
            <a:br>
              <a:rPr lang="en-GB" dirty="0">
                <a:latin typeface="+mn-lt"/>
              </a:rPr>
            </a:br>
            <a:r>
              <a:rPr lang="en-GB" sz="1200" dirty="0">
                <a:solidFill>
                  <a:srgbClr val="4A4A4A"/>
                </a:solidFill>
                <a:latin typeface="+mn-lt"/>
                <a:hlinkClick r:id="rId2">
                  <a:extLst>
                    <a:ext uri="{A12FA001-AC4F-418D-AE19-62706E023703}">
                      <ahyp:hlinkClr xmlns:ahyp="http://schemas.microsoft.com/office/drawing/2018/hyperlinkcolor" val="tx"/>
                    </a:ext>
                  </a:extLst>
                </a:hlinkClick>
              </a:rPr>
              <a:t>https://www.theguardian.com/media/commentisfree/2024/mar/24/social-media-is-making-kids-sad-and-its-bad-news-for-democracy</a:t>
            </a:r>
            <a:br>
              <a:rPr lang="en-GB" dirty="0"/>
            </a:br>
            <a:br>
              <a:rPr lang="en-GB" dirty="0"/>
            </a:br>
            <a:endParaRPr lang="en-GB" dirty="0"/>
          </a:p>
        </p:txBody>
      </p:sp>
      <p:sp>
        <p:nvSpPr>
          <p:cNvPr id="3" name="Picture Placeholder 2">
            <a:extLst>
              <a:ext uri="{FF2B5EF4-FFF2-40B4-BE49-F238E27FC236}">
                <a16:creationId xmlns:a16="http://schemas.microsoft.com/office/drawing/2014/main" id="{D15B39AF-27B3-29AC-D06C-1E28553D6DFB}"/>
              </a:ext>
            </a:extLst>
          </p:cNvPr>
          <p:cNvSpPr>
            <a:spLocks noGrp="1"/>
          </p:cNvSpPr>
          <p:nvPr>
            <p:ph type="pic" sz="quarter" idx="10"/>
          </p:nvPr>
        </p:nvSpPr>
        <p:spPr/>
        <p:txBody>
          <a:bodyPr/>
          <a:lstStyle/>
          <a:p>
            <a:r>
              <a:rPr lang="en-GB" dirty="0"/>
              <a:t>Your counter idea:</a:t>
            </a:r>
          </a:p>
        </p:txBody>
      </p:sp>
      <p:sp>
        <p:nvSpPr>
          <p:cNvPr id="4" name="Content Placeholder 3">
            <a:extLst>
              <a:ext uri="{FF2B5EF4-FFF2-40B4-BE49-F238E27FC236}">
                <a16:creationId xmlns:a16="http://schemas.microsoft.com/office/drawing/2014/main" id="{0598B030-9003-8B30-3884-A4099F0CAC5F}"/>
              </a:ext>
            </a:extLst>
          </p:cNvPr>
          <p:cNvSpPr>
            <a:spLocks noGrp="1"/>
          </p:cNvSpPr>
          <p:nvPr>
            <p:ph idx="1"/>
          </p:nvPr>
        </p:nvSpPr>
        <p:spPr/>
        <p:txBody>
          <a:bodyPr/>
          <a:lstStyle/>
          <a:p>
            <a:r>
              <a:rPr lang="en-GB" dirty="0"/>
              <a:t>What the article proposes:</a:t>
            </a:r>
          </a:p>
        </p:txBody>
      </p:sp>
    </p:spTree>
    <p:extLst>
      <p:ext uri="{BB962C8B-B14F-4D97-AF65-F5344CB8AC3E}">
        <p14:creationId xmlns:p14="http://schemas.microsoft.com/office/powerpoint/2010/main" val="219551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DAC5A-23B7-18CA-A2FE-A2CDC125D51D}"/>
              </a:ext>
            </a:extLst>
          </p:cNvPr>
          <p:cNvSpPr>
            <a:spLocks noGrp="1"/>
          </p:cNvSpPr>
          <p:nvPr>
            <p:ph type="title"/>
          </p:nvPr>
        </p:nvSpPr>
        <p:spPr>
          <a:xfrm>
            <a:off x="180000" y="714086"/>
            <a:ext cx="11627999" cy="720000"/>
          </a:xfrm>
        </p:spPr>
        <p:txBody>
          <a:bodyPr>
            <a:normAutofit/>
          </a:bodyPr>
          <a:lstStyle/>
          <a:p>
            <a:r>
              <a:rPr lang="en-GB" sz="3600" dirty="0">
                <a:latin typeface="+mn-lt"/>
              </a:rPr>
              <a:t>Plan your speech:</a:t>
            </a:r>
          </a:p>
        </p:txBody>
      </p:sp>
      <p:sp>
        <p:nvSpPr>
          <p:cNvPr id="6" name="TextBox 5">
            <a:extLst>
              <a:ext uri="{FF2B5EF4-FFF2-40B4-BE49-F238E27FC236}">
                <a16:creationId xmlns:a16="http://schemas.microsoft.com/office/drawing/2014/main" id="{A0445B5C-F449-FDC1-115F-327E75476B02}"/>
              </a:ext>
            </a:extLst>
          </p:cNvPr>
          <p:cNvSpPr txBox="1"/>
          <p:nvPr/>
        </p:nvSpPr>
        <p:spPr>
          <a:xfrm>
            <a:off x="5019869" y="714086"/>
            <a:ext cx="6899989" cy="4902111"/>
          </a:xfrm>
          <a:prstGeom prst="rect">
            <a:avLst/>
          </a:prstGeom>
          <a:noFill/>
          <a:ln w="38100">
            <a:solidFill>
              <a:schemeClr val="tx1"/>
            </a:solidFill>
          </a:ln>
        </p:spPr>
        <p:txBody>
          <a:bodyPr wrap="square">
            <a:spAutoFit/>
          </a:bodyPr>
          <a:lstStyle/>
          <a:p>
            <a:pPr marL="800100" lvl="1" indent="-342900">
              <a:lnSpc>
                <a:spcPct val="110000"/>
              </a:lnSpc>
              <a:buFont typeface="Arial" panose="020B0604020202020204" pitchFamily="34" charset="0"/>
              <a:buChar char="•"/>
              <a:tabLst>
                <a:tab pos="914400" algn="l"/>
              </a:tabLst>
            </a:pPr>
            <a:r>
              <a:rPr lang="en-GB" sz="2400" dirty="0"/>
              <a:t>Introduction outlining the issue for discussion</a:t>
            </a:r>
          </a:p>
          <a:p>
            <a:pPr marL="800100" lvl="1" indent="-342900">
              <a:lnSpc>
                <a:spcPct val="110000"/>
              </a:lnSpc>
              <a:buFont typeface="Arial" panose="020B0604020202020204" pitchFamily="34" charset="0"/>
              <a:buChar char="•"/>
              <a:tabLst>
                <a:tab pos="914400" algn="l"/>
              </a:tabLst>
            </a:pPr>
            <a:endParaRPr lang="en-GB" sz="2400" dirty="0"/>
          </a:p>
          <a:p>
            <a:pPr marL="800100" lvl="1" indent="-342900">
              <a:lnSpc>
                <a:spcPct val="110000"/>
              </a:lnSpc>
              <a:buFont typeface="Arial" panose="020B0604020202020204" pitchFamily="34" charset="0"/>
              <a:buChar char="•"/>
              <a:tabLst>
                <a:tab pos="914400" algn="l"/>
              </a:tabLst>
            </a:pPr>
            <a:r>
              <a:rPr lang="en-GB" sz="2400" dirty="0"/>
              <a:t>Alternating paragraphs for each side 2 or 3 </a:t>
            </a:r>
            <a:r>
              <a:rPr lang="en-GB" sz="2200" dirty="0"/>
              <a:t>(Point &gt; Evidence &gt; Reflection/consideration)</a:t>
            </a:r>
          </a:p>
          <a:p>
            <a:pPr marL="800100" lvl="1" indent="-342900">
              <a:lnSpc>
                <a:spcPct val="110000"/>
              </a:lnSpc>
              <a:buFont typeface="Arial" panose="020B0604020202020204" pitchFamily="34" charset="0"/>
              <a:buChar char="•"/>
              <a:tabLst>
                <a:tab pos="914400" algn="l"/>
              </a:tabLst>
            </a:pPr>
            <a:endParaRPr lang="en-GB" sz="2400" dirty="0"/>
          </a:p>
          <a:p>
            <a:pPr marL="800100" lvl="1" indent="-342900">
              <a:lnSpc>
                <a:spcPct val="110000"/>
              </a:lnSpc>
              <a:buFont typeface="Arial" panose="020B0604020202020204" pitchFamily="34" charset="0"/>
              <a:buChar char="•"/>
              <a:tabLst>
                <a:tab pos="914400" algn="l"/>
              </a:tabLst>
            </a:pPr>
            <a:r>
              <a:rPr lang="en-GB" sz="2400" dirty="0"/>
              <a:t>Consideration of unclear areas / issues / problems</a:t>
            </a:r>
          </a:p>
          <a:p>
            <a:pPr marL="800100" lvl="1" indent="-342900">
              <a:lnSpc>
                <a:spcPct val="110000"/>
              </a:lnSpc>
              <a:buFont typeface="Arial" panose="020B0604020202020204" pitchFamily="34" charset="0"/>
              <a:buChar char="•"/>
              <a:tabLst>
                <a:tab pos="914400" algn="l"/>
              </a:tabLst>
            </a:pPr>
            <a:endParaRPr lang="en-GB" sz="2400" dirty="0"/>
          </a:p>
          <a:p>
            <a:pPr marL="800100" lvl="1" indent="-342900">
              <a:lnSpc>
                <a:spcPct val="110000"/>
              </a:lnSpc>
              <a:buFont typeface="Arial" panose="020B0604020202020204" pitchFamily="34" charset="0"/>
              <a:buChar char="•"/>
              <a:tabLst>
                <a:tab pos="914400" algn="l"/>
              </a:tabLst>
            </a:pPr>
            <a:r>
              <a:rPr lang="en-GB" sz="2400" dirty="0"/>
              <a:t>Conclusion: balanced reflection (not necessarily a firm stance on either side)</a:t>
            </a:r>
          </a:p>
          <a:p>
            <a:pPr lvl="1">
              <a:lnSpc>
                <a:spcPct val="110000"/>
              </a:lnSpc>
              <a:tabLst>
                <a:tab pos="914400" algn="l"/>
              </a:tabLst>
            </a:pPr>
            <a:endParaRPr lang="en-GB" sz="2400" dirty="0">
              <a:latin typeface="Arial" panose="020B0604020202020204" pitchFamily="34" charset="0"/>
              <a:ea typeface="MS Mincho" panose="02020609040205080304" pitchFamily="49" charset="-128"/>
              <a:cs typeface="Times New Roman" panose="02020603050405020304" pitchFamily="18" charset="0"/>
            </a:endParaRPr>
          </a:p>
        </p:txBody>
      </p:sp>
      <p:sp>
        <p:nvSpPr>
          <p:cNvPr id="8" name="TextBox 7">
            <a:extLst>
              <a:ext uri="{FF2B5EF4-FFF2-40B4-BE49-F238E27FC236}">
                <a16:creationId xmlns:a16="http://schemas.microsoft.com/office/drawing/2014/main" id="{DA1CA541-DD28-2799-6987-974A7593E950}"/>
              </a:ext>
            </a:extLst>
          </p:cNvPr>
          <p:cNvSpPr txBox="1"/>
          <p:nvPr/>
        </p:nvSpPr>
        <p:spPr>
          <a:xfrm>
            <a:off x="272142" y="1588371"/>
            <a:ext cx="4528457" cy="4154984"/>
          </a:xfrm>
          <a:prstGeom prst="rect">
            <a:avLst/>
          </a:prstGeom>
          <a:noFill/>
        </p:spPr>
        <p:txBody>
          <a:bodyPr wrap="square">
            <a:spAutoFit/>
          </a:bodyPr>
          <a:lstStyle/>
          <a:p>
            <a:r>
              <a:rPr lang="en-US" sz="2400" dirty="0"/>
              <a:t>Use these section headings to create a plan for your response. </a:t>
            </a:r>
          </a:p>
          <a:p>
            <a:endParaRPr lang="en-US" sz="2400" dirty="0"/>
          </a:p>
          <a:p>
            <a:r>
              <a:rPr lang="en-US" sz="2400" dirty="0"/>
              <a:t>Remember that your speech needs to be clearly addressed to your peers. It should be clearly paragraphed and end with a balanced summing up of key ideas for the audience to consider. Thank your audience for listening.</a:t>
            </a:r>
          </a:p>
        </p:txBody>
      </p:sp>
    </p:spTree>
    <p:extLst>
      <p:ext uri="{BB962C8B-B14F-4D97-AF65-F5344CB8AC3E}">
        <p14:creationId xmlns:p14="http://schemas.microsoft.com/office/powerpoint/2010/main" val="287658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E6221-577A-C667-DDAA-06F8C0E9EAF3}"/>
              </a:ext>
            </a:extLst>
          </p:cNvPr>
          <p:cNvSpPr>
            <a:spLocks noGrp="1"/>
          </p:cNvSpPr>
          <p:nvPr>
            <p:ph type="title"/>
          </p:nvPr>
        </p:nvSpPr>
        <p:spPr/>
        <p:txBody>
          <a:bodyPr>
            <a:normAutofit/>
          </a:bodyPr>
          <a:lstStyle/>
          <a:p>
            <a:r>
              <a:rPr lang="en-GB" sz="3600" dirty="0">
                <a:latin typeface="+mn-lt"/>
              </a:rPr>
              <a:t>Independent writing:</a:t>
            </a:r>
          </a:p>
        </p:txBody>
      </p:sp>
      <p:graphicFrame>
        <p:nvGraphicFramePr>
          <p:cNvPr id="6" name="Content Placeholder 5">
            <a:extLst>
              <a:ext uri="{FF2B5EF4-FFF2-40B4-BE49-F238E27FC236}">
                <a16:creationId xmlns:a16="http://schemas.microsoft.com/office/drawing/2014/main" id="{5B72F44C-789B-DDE2-ACE7-36BBC1E0A599}"/>
              </a:ext>
            </a:extLst>
          </p:cNvPr>
          <p:cNvGraphicFramePr>
            <a:graphicFrameLocks noGrp="1"/>
          </p:cNvGraphicFramePr>
          <p:nvPr>
            <p:ph sz="half" idx="1"/>
            <p:extLst>
              <p:ext uri="{D42A27DB-BD31-4B8C-83A1-F6EECF244321}">
                <p14:modId xmlns:p14="http://schemas.microsoft.com/office/powerpoint/2010/main" val="2248452489"/>
              </p:ext>
            </p:extLst>
          </p:nvPr>
        </p:nvGraphicFramePr>
        <p:xfrm>
          <a:off x="457200" y="1845810"/>
          <a:ext cx="11258352" cy="4159758"/>
        </p:xfrm>
        <a:graphic>
          <a:graphicData uri="http://schemas.openxmlformats.org/drawingml/2006/table">
            <a:tbl>
              <a:tblPr/>
              <a:tblGrid>
                <a:gridCol w="11258352">
                  <a:extLst>
                    <a:ext uri="{9D8B030D-6E8A-4147-A177-3AD203B41FA5}">
                      <a16:colId xmlns:a16="http://schemas.microsoft.com/office/drawing/2014/main" val="4097859287"/>
                    </a:ext>
                  </a:extLst>
                </a:gridCol>
              </a:tblGrid>
              <a:tr h="0">
                <a:tc>
                  <a:txBody>
                    <a:bodyPr/>
                    <a:lstStyle/>
                    <a:p>
                      <a:pPr algn="l">
                        <a:lnSpc>
                          <a:spcPct val="110000"/>
                        </a:lnSpc>
                        <a:buNone/>
                      </a:pPr>
                      <a:r>
                        <a:rPr lang="en-GB" sz="2400" dirty="0">
                          <a:effectLst/>
                          <a:latin typeface="Arial" panose="020B0604020202020204" pitchFamily="34" charset="0"/>
                          <a:ea typeface="MS Mincho" panose="02020609040205080304" pitchFamily="49" charset="-128"/>
                          <a:cs typeface="Times New Roman" panose="02020603050405020304" pitchFamily="18" charset="0"/>
                        </a:rPr>
                        <a:t>Write your speech response to your peers. </a:t>
                      </a:r>
                    </a:p>
                    <a:p>
                      <a:pPr algn="l">
                        <a:lnSpc>
                          <a:spcPct val="110000"/>
                        </a:lnSpc>
                        <a:buNone/>
                      </a:pPr>
                      <a:endParaRPr lang="en-GB" sz="1000" dirty="0">
                        <a:effectLst/>
                        <a:latin typeface="Arial" panose="020B0604020202020204" pitchFamily="34" charset="0"/>
                        <a:ea typeface="MS Mincho" panose="02020609040205080304" pitchFamily="49" charset="-128"/>
                        <a:cs typeface="Times New Roman" panose="02020603050405020304" pitchFamily="18" charset="0"/>
                      </a:endParaRPr>
                    </a:p>
                    <a:p>
                      <a:pPr algn="l">
                        <a:lnSpc>
                          <a:spcPct val="110000"/>
                        </a:lnSpc>
                        <a:buNone/>
                      </a:pPr>
                      <a:r>
                        <a:rPr lang="en-GB" sz="2400" dirty="0">
                          <a:effectLst/>
                          <a:latin typeface="Arial" panose="020B0604020202020204" pitchFamily="34" charset="0"/>
                          <a:ea typeface="MS Mincho" panose="02020609040205080304" pitchFamily="49" charset="-128"/>
                          <a:cs typeface="Times New Roman" panose="02020603050405020304" pitchFamily="18" charset="0"/>
                        </a:rPr>
                        <a:t>Remember:</a:t>
                      </a:r>
                    </a:p>
                    <a:p>
                      <a:pPr marL="342900" indent="-342900" algn="l">
                        <a:lnSpc>
                          <a:spcPct val="110000"/>
                        </a:lnSpc>
                        <a:buFont typeface="Arial" panose="020B0604020202020204" pitchFamily="34" charset="0"/>
                        <a:buChar char="•"/>
                      </a:pPr>
                      <a:r>
                        <a:rPr lang="en-GB" sz="2400" dirty="0">
                          <a:effectLst/>
                          <a:latin typeface="Arial" panose="020B0604020202020204" pitchFamily="34" charset="0"/>
                          <a:ea typeface="MS Mincho" panose="02020609040205080304" pitchFamily="49" charset="-128"/>
                          <a:cs typeface="Times New Roman" panose="02020603050405020304" pitchFamily="18" charset="0"/>
                        </a:rPr>
                        <a:t>Start your speech with a welcome</a:t>
                      </a:r>
                    </a:p>
                    <a:p>
                      <a:pPr marL="342900" indent="-342900" algn="l">
                        <a:lnSpc>
                          <a:spcPct val="110000"/>
                        </a:lnSpc>
                        <a:buFont typeface="Arial" panose="020B0604020202020204" pitchFamily="34" charset="0"/>
                        <a:buChar char="•"/>
                      </a:pPr>
                      <a:r>
                        <a:rPr lang="en-GB" sz="2400" dirty="0">
                          <a:effectLst/>
                          <a:latin typeface="Arial" panose="020B0604020202020204" pitchFamily="34" charset="0"/>
                          <a:ea typeface="MS Mincho" panose="02020609040205080304" pitchFamily="49" charset="-128"/>
                          <a:cs typeface="Times New Roman" panose="02020603050405020304" pitchFamily="18" charset="0"/>
                        </a:rPr>
                        <a:t>Paragraph</a:t>
                      </a:r>
                    </a:p>
                    <a:p>
                      <a:pPr marL="342900" indent="-342900" algn="l">
                        <a:lnSpc>
                          <a:spcPct val="110000"/>
                        </a:lnSpc>
                        <a:buFont typeface="Arial" panose="020B0604020202020204" pitchFamily="34" charset="0"/>
                        <a:buChar char="•"/>
                      </a:pPr>
                      <a:r>
                        <a:rPr lang="en-GB" sz="2400" dirty="0">
                          <a:effectLst/>
                          <a:latin typeface="Arial" panose="020B0604020202020204" pitchFamily="34" charset="0"/>
                          <a:ea typeface="MS Mincho" panose="02020609040205080304" pitchFamily="49" charset="-128"/>
                          <a:cs typeface="Times New Roman" panose="02020603050405020304" pitchFamily="18" charset="0"/>
                        </a:rPr>
                        <a:t>Keep a formal and neutral tone</a:t>
                      </a:r>
                    </a:p>
                    <a:p>
                      <a:pPr marL="342900" indent="-342900" algn="l">
                        <a:lnSpc>
                          <a:spcPct val="110000"/>
                        </a:lnSpc>
                        <a:buFont typeface="Arial" panose="020B0604020202020204" pitchFamily="34" charset="0"/>
                        <a:buChar char="•"/>
                      </a:pPr>
                      <a:r>
                        <a:rPr lang="en-GB" sz="2400" dirty="0">
                          <a:effectLst/>
                          <a:latin typeface="Arial" panose="020B0604020202020204" pitchFamily="34" charset="0"/>
                          <a:ea typeface="MS Mincho" panose="02020609040205080304" pitchFamily="49" charset="-128"/>
                          <a:cs typeface="Times New Roman" panose="02020603050405020304" pitchFamily="18" charset="0"/>
                        </a:rPr>
                        <a:t>Use clear topic sentences to start paragraphs</a:t>
                      </a:r>
                    </a:p>
                    <a:p>
                      <a:pPr marL="342900" indent="-342900" algn="l">
                        <a:lnSpc>
                          <a:spcPct val="110000"/>
                        </a:lnSpc>
                        <a:buFont typeface="Arial" panose="020B0604020202020204" pitchFamily="34" charset="0"/>
                        <a:buChar char="•"/>
                      </a:pPr>
                      <a:r>
                        <a:rPr lang="en-GB" sz="2400" dirty="0">
                          <a:effectLst/>
                          <a:latin typeface="Arial" panose="020B0604020202020204" pitchFamily="34" charset="0"/>
                          <a:ea typeface="MS Mincho" panose="02020609040205080304" pitchFamily="49" charset="-128"/>
                          <a:cs typeface="Times New Roman" panose="02020603050405020304" pitchFamily="18" charset="0"/>
                        </a:rPr>
                        <a:t>Use discourse markers and connectives</a:t>
                      </a:r>
                    </a:p>
                    <a:p>
                      <a:pPr marL="342900" indent="-342900" algn="l">
                        <a:lnSpc>
                          <a:spcPct val="110000"/>
                        </a:lnSpc>
                        <a:buFont typeface="Arial" panose="020B0604020202020204" pitchFamily="34" charset="0"/>
                        <a:buChar char="•"/>
                      </a:pPr>
                      <a:r>
                        <a:rPr lang="en-GB" sz="2400" dirty="0">
                          <a:effectLst/>
                          <a:latin typeface="Arial" panose="020B0604020202020204" pitchFamily="34" charset="0"/>
                          <a:ea typeface="MS Mincho" panose="02020609040205080304" pitchFamily="49" charset="-128"/>
                          <a:cs typeface="Times New Roman" panose="02020603050405020304" pitchFamily="18" charset="0"/>
                        </a:rPr>
                        <a:t>Select appropriate rhetorical devices: FEETCRRAMPSS</a:t>
                      </a:r>
                    </a:p>
                    <a:p>
                      <a:pPr marL="342900" indent="-342900" algn="l">
                        <a:lnSpc>
                          <a:spcPct val="110000"/>
                        </a:lnSpc>
                        <a:buFont typeface="Arial" panose="020B0604020202020204" pitchFamily="34" charset="0"/>
                        <a:buChar char="•"/>
                      </a:pPr>
                      <a:r>
                        <a:rPr lang="en-GB" sz="2400" dirty="0">
                          <a:effectLst/>
                          <a:latin typeface="Arial" panose="020B0604020202020204" pitchFamily="34" charset="0"/>
                          <a:ea typeface="MS Mincho" panose="02020609040205080304" pitchFamily="49" charset="-128"/>
                          <a:cs typeface="Times New Roman" panose="02020603050405020304" pitchFamily="18" charset="0"/>
                        </a:rPr>
                        <a:t>Provide evidence and elaborate</a:t>
                      </a:r>
                    </a:p>
                    <a:p>
                      <a:pPr marL="342900" indent="-342900" algn="l">
                        <a:lnSpc>
                          <a:spcPct val="110000"/>
                        </a:lnSpc>
                        <a:buFont typeface="Arial" panose="020B0604020202020204" pitchFamily="34" charset="0"/>
                        <a:buChar char="•"/>
                      </a:pPr>
                      <a:r>
                        <a:rPr lang="en-GB" sz="2400" dirty="0">
                          <a:effectLst/>
                          <a:latin typeface="Arial" panose="020B0604020202020204" pitchFamily="34" charset="0"/>
                          <a:ea typeface="MS Mincho" panose="02020609040205080304" pitchFamily="49" charset="-128"/>
                          <a:cs typeface="Times New Roman" panose="02020603050405020304" pitchFamily="18" charset="0"/>
                        </a:rPr>
                        <a:t>End by summing up key ideas and thank your audience for listening</a:t>
                      </a:r>
                    </a:p>
                  </a:txBody>
                  <a:tcPr marL="114300" marR="114300" marT="0" marB="0">
                    <a:lnL>
                      <a:noFill/>
                    </a:lnL>
                    <a:lnR>
                      <a:noFill/>
                    </a:lnR>
                    <a:lnT>
                      <a:noFill/>
                    </a:lnT>
                    <a:lnB>
                      <a:noFill/>
                    </a:lnB>
                    <a:noFill/>
                  </a:tcPr>
                </a:tc>
                <a:extLst>
                  <a:ext uri="{0D108BD9-81ED-4DB2-BD59-A6C34878D82A}">
                    <a16:rowId xmlns:a16="http://schemas.microsoft.com/office/drawing/2014/main" val="2599589960"/>
                  </a:ext>
                </a:extLst>
              </a:tr>
            </a:tbl>
          </a:graphicData>
        </a:graphic>
      </p:graphicFrame>
    </p:spTree>
    <p:extLst>
      <p:ext uri="{BB962C8B-B14F-4D97-AF65-F5344CB8AC3E}">
        <p14:creationId xmlns:p14="http://schemas.microsoft.com/office/powerpoint/2010/main" val="208913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A7909-AF4A-DA44-8439-E7FAEC2C8643}"/>
              </a:ext>
            </a:extLst>
          </p:cNvPr>
          <p:cNvSpPr>
            <a:spLocks noGrp="1"/>
          </p:cNvSpPr>
          <p:nvPr>
            <p:ph type="title"/>
          </p:nvPr>
        </p:nvSpPr>
        <p:spPr/>
        <p:txBody>
          <a:bodyPr>
            <a:normAutofit/>
          </a:bodyPr>
          <a:lstStyle/>
          <a:p>
            <a:r>
              <a:rPr lang="en-GB" sz="3600" dirty="0">
                <a:latin typeface="+mn-lt"/>
              </a:rPr>
              <a:t>Discursive speech writing frame:</a:t>
            </a:r>
          </a:p>
        </p:txBody>
      </p:sp>
      <p:sp>
        <p:nvSpPr>
          <p:cNvPr id="3" name="Content Placeholder 2">
            <a:extLst>
              <a:ext uri="{FF2B5EF4-FFF2-40B4-BE49-F238E27FC236}">
                <a16:creationId xmlns:a16="http://schemas.microsoft.com/office/drawing/2014/main" id="{53AB91F2-63EE-19EA-8995-D400748CD9DB}"/>
              </a:ext>
            </a:extLst>
          </p:cNvPr>
          <p:cNvSpPr>
            <a:spLocks noGrp="1"/>
          </p:cNvSpPr>
          <p:nvPr>
            <p:ph sz="half" idx="1"/>
          </p:nvPr>
        </p:nvSpPr>
        <p:spPr>
          <a:xfrm>
            <a:off x="179999" y="1836000"/>
            <a:ext cx="11043171" cy="4630114"/>
          </a:xfrm>
        </p:spPr>
        <p:txBody>
          <a:bodyPr>
            <a:normAutofit fontScale="85000" lnSpcReduction="20000"/>
          </a:bodyPr>
          <a:lstStyle/>
          <a:p>
            <a:pPr marL="0" indent="0">
              <a:buNone/>
            </a:pPr>
            <a:r>
              <a:rPr lang="en-GB" dirty="0"/>
              <a:t>Good morning class. Today I am going to discuss the issue of social media and…</a:t>
            </a:r>
          </a:p>
          <a:p>
            <a:pPr marL="0" indent="0">
              <a:buNone/>
            </a:pPr>
            <a:endParaRPr lang="en-GB" dirty="0"/>
          </a:p>
          <a:p>
            <a:pPr marL="0" indent="0">
              <a:buNone/>
            </a:pPr>
            <a:r>
              <a:rPr lang="en-GB" dirty="0"/>
              <a:t>To start with, social media is…</a:t>
            </a:r>
          </a:p>
          <a:p>
            <a:pPr marL="0" indent="0">
              <a:buNone/>
            </a:pPr>
            <a:endParaRPr lang="en-GB" dirty="0"/>
          </a:p>
          <a:p>
            <a:pPr marL="0" indent="0">
              <a:buNone/>
            </a:pPr>
            <a:r>
              <a:rPr lang="en-GB" dirty="0"/>
              <a:t>However, it might be said that…</a:t>
            </a:r>
          </a:p>
          <a:p>
            <a:pPr marL="0" indent="0">
              <a:buNone/>
            </a:pPr>
            <a:endParaRPr lang="en-GB" dirty="0"/>
          </a:p>
          <a:p>
            <a:pPr marL="0" indent="0">
              <a:buNone/>
            </a:pPr>
            <a:r>
              <a:rPr lang="en-GB" i="1" dirty="0"/>
              <a:t>(Repeat this process two or three times)</a:t>
            </a:r>
          </a:p>
          <a:p>
            <a:pPr marL="0" indent="0">
              <a:buNone/>
            </a:pPr>
            <a:endParaRPr lang="en-GB" dirty="0"/>
          </a:p>
          <a:p>
            <a:pPr marL="0" indent="0">
              <a:buNone/>
            </a:pPr>
            <a:r>
              <a:rPr lang="en-GB" dirty="0"/>
              <a:t>We should also consider the grey areas of thinking around social media and…</a:t>
            </a:r>
          </a:p>
          <a:p>
            <a:pPr marL="0" indent="0">
              <a:buNone/>
            </a:pPr>
            <a:endParaRPr lang="en-GB" dirty="0"/>
          </a:p>
          <a:p>
            <a:pPr marL="0" indent="0">
              <a:buNone/>
            </a:pPr>
            <a:r>
              <a:rPr lang="en-GB" dirty="0"/>
              <a:t>To conclude… </a:t>
            </a:r>
          </a:p>
          <a:p>
            <a:pPr marL="0" indent="0">
              <a:buNone/>
            </a:pPr>
            <a:endParaRPr lang="en-GB" dirty="0"/>
          </a:p>
          <a:p>
            <a:pPr marL="0" indent="0">
              <a:buNone/>
            </a:pPr>
            <a:r>
              <a:rPr lang="en-GB" dirty="0"/>
              <a:t>Thank you for listening; I hope I have…</a:t>
            </a:r>
          </a:p>
        </p:txBody>
      </p:sp>
    </p:spTree>
    <p:extLst>
      <p:ext uri="{BB962C8B-B14F-4D97-AF65-F5344CB8AC3E}">
        <p14:creationId xmlns:p14="http://schemas.microsoft.com/office/powerpoint/2010/main" val="707586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E6221-577A-C667-DDAA-06F8C0E9EAF3}"/>
              </a:ext>
            </a:extLst>
          </p:cNvPr>
          <p:cNvSpPr>
            <a:spLocks noGrp="1"/>
          </p:cNvSpPr>
          <p:nvPr>
            <p:ph type="title"/>
          </p:nvPr>
        </p:nvSpPr>
        <p:spPr/>
        <p:txBody>
          <a:bodyPr>
            <a:normAutofit/>
          </a:bodyPr>
          <a:lstStyle/>
          <a:p>
            <a:r>
              <a:rPr lang="en-GB" sz="3600" dirty="0">
                <a:latin typeface="+mn-lt"/>
              </a:rPr>
              <a:t>Peer review:</a:t>
            </a:r>
          </a:p>
        </p:txBody>
      </p:sp>
      <p:graphicFrame>
        <p:nvGraphicFramePr>
          <p:cNvPr id="6" name="Content Placeholder 5">
            <a:extLst>
              <a:ext uri="{FF2B5EF4-FFF2-40B4-BE49-F238E27FC236}">
                <a16:creationId xmlns:a16="http://schemas.microsoft.com/office/drawing/2014/main" id="{5B72F44C-789B-DDE2-ACE7-36BBC1E0A599}"/>
              </a:ext>
            </a:extLst>
          </p:cNvPr>
          <p:cNvGraphicFramePr>
            <a:graphicFrameLocks noGrp="1"/>
          </p:cNvGraphicFramePr>
          <p:nvPr>
            <p:ph sz="half" idx="1"/>
            <p:extLst>
              <p:ext uri="{D42A27DB-BD31-4B8C-83A1-F6EECF244321}">
                <p14:modId xmlns:p14="http://schemas.microsoft.com/office/powerpoint/2010/main" val="3033311794"/>
              </p:ext>
            </p:extLst>
          </p:nvPr>
        </p:nvGraphicFramePr>
        <p:xfrm>
          <a:off x="771525" y="1881963"/>
          <a:ext cx="10515600" cy="4796790"/>
        </p:xfrm>
        <a:graphic>
          <a:graphicData uri="http://schemas.openxmlformats.org/drawingml/2006/table">
            <a:tbl>
              <a:tblPr/>
              <a:tblGrid>
                <a:gridCol w="10515600">
                  <a:extLst>
                    <a:ext uri="{9D8B030D-6E8A-4147-A177-3AD203B41FA5}">
                      <a16:colId xmlns:a16="http://schemas.microsoft.com/office/drawing/2014/main" val="4097859287"/>
                    </a:ext>
                  </a:extLst>
                </a:gridCol>
              </a:tblGrid>
              <a:tr h="4238994">
                <a:tc>
                  <a:txBody>
                    <a:bodyPr/>
                    <a:lstStyle/>
                    <a:p>
                      <a:pPr algn="l">
                        <a:lnSpc>
                          <a:spcPct val="110000"/>
                        </a:lnSpc>
                        <a:buNone/>
                      </a:pPr>
                      <a:r>
                        <a:rPr lang="en-GB" sz="1100" dirty="0">
                          <a:effectLst/>
                          <a:latin typeface="Arial" panose="020B0604020202020204" pitchFamily="34" charset="0"/>
                          <a:ea typeface="MS Mincho" panose="02020609040205080304" pitchFamily="49" charset="-128"/>
                          <a:cs typeface="Times New Roman" panose="02020603050405020304" pitchFamily="18" charset="0"/>
                        </a:rPr>
                        <a:t> </a:t>
                      </a:r>
                      <a:r>
                        <a:rPr lang="en-GB" sz="2400" dirty="0">
                          <a:effectLst/>
                          <a:latin typeface="Arial" panose="020B0604020202020204" pitchFamily="34" charset="0"/>
                          <a:ea typeface="MS Mincho" panose="02020609040205080304" pitchFamily="49" charset="-128"/>
                          <a:cs typeface="Times New Roman" panose="02020603050405020304" pitchFamily="18" charset="0"/>
                        </a:rPr>
                        <a:t>Swap your writing with a partner.</a:t>
                      </a:r>
                    </a:p>
                    <a:p>
                      <a:pPr algn="l">
                        <a:lnSpc>
                          <a:spcPct val="110000"/>
                        </a:lnSpc>
                        <a:buNone/>
                      </a:pPr>
                      <a:endParaRPr lang="en-GB" sz="2400" dirty="0">
                        <a:effectLst/>
                        <a:latin typeface="Arial" panose="020B0604020202020204" pitchFamily="34" charset="0"/>
                        <a:ea typeface="MS Mincho" panose="02020609040205080304" pitchFamily="49" charset="-128"/>
                        <a:cs typeface="Times New Roman" panose="02020603050405020304" pitchFamily="18" charset="0"/>
                      </a:endParaRPr>
                    </a:p>
                    <a:p>
                      <a:pPr algn="l">
                        <a:lnSpc>
                          <a:spcPct val="110000"/>
                        </a:lnSpc>
                        <a:buNone/>
                      </a:pPr>
                      <a:r>
                        <a:rPr lang="en-GB" sz="2400" dirty="0">
                          <a:effectLst/>
                          <a:latin typeface="Arial" panose="020B0604020202020204" pitchFamily="34" charset="0"/>
                          <a:ea typeface="MS Mincho" panose="02020609040205080304" pitchFamily="49" charset="-128"/>
                          <a:cs typeface="Times New Roman" panose="02020603050405020304" pitchFamily="18" charset="0"/>
                        </a:rPr>
                        <a:t>You are going to read their work and identify the key points in their discursive speech – highlight each key idea and its counter idea.</a:t>
                      </a:r>
                    </a:p>
                    <a:p>
                      <a:pPr algn="l">
                        <a:lnSpc>
                          <a:spcPct val="110000"/>
                        </a:lnSpc>
                        <a:buNone/>
                      </a:pPr>
                      <a:endParaRPr lang="en-GB" sz="2400" dirty="0">
                        <a:effectLst/>
                        <a:latin typeface="Arial" panose="020B0604020202020204" pitchFamily="34" charset="0"/>
                        <a:ea typeface="MS Mincho" panose="02020609040205080304" pitchFamily="49" charset="-128"/>
                        <a:cs typeface="Times New Roman" panose="02020603050405020304" pitchFamily="18" charset="0"/>
                      </a:endParaRPr>
                    </a:p>
                    <a:p>
                      <a:pPr algn="l">
                        <a:lnSpc>
                          <a:spcPct val="110000"/>
                        </a:lnSpc>
                        <a:buNone/>
                      </a:pPr>
                      <a:r>
                        <a:rPr lang="en-GB" sz="2400" dirty="0">
                          <a:effectLst/>
                          <a:latin typeface="Arial" panose="020B0604020202020204" pitchFamily="34" charset="0"/>
                          <a:ea typeface="MS Mincho" panose="02020609040205080304" pitchFamily="49" charset="-128"/>
                          <a:cs typeface="Times New Roman" panose="02020603050405020304" pitchFamily="18" charset="0"/>
                        </a:rPr>
                        <a:t>Now see how many of the FEETCRRAMPSS you can identify and label.</a:t>
                      </a:r>
                    </a:p>
                    <a:p>
                      <a:pPr algn="l">
                        <a:lnSpc>
                          <a:spcPct val="110000"/>
                        </a:lnSpc>
                        <a:buNone/>
                      </a:pPr>
                      <a:endParaRPr lang="en-GB" sz="2400" dirty="0">
                        <a:effectLst/>
                        <a:latin typeface="Arial" panose="020B0604020202020204" pitchFamily="34" charset="0"/>
                        <a:ea typeface="MS Mincho" panose="02020609040205080304" pitchFamily="49" charset="-128"/>
                        <a:cs typeface="Times New Roman" panose="02020603050405020304" pitchFamily="18" charset="0"/>
                      </a:endParaRPr>
                    </a:p>
                    <a:p>
                      <a:pPr algn="l">
                        <a:lnSpc>
                          <a:spcPct val="110000"/>
                        </a:lnSpc>
                        <a:buNone/>
                      </a:pPr>
                      <a:r>
                        <a:rPr lang="en-GB" sz="2400" dirty="0">
                          <a:effectLst/>
                          <a:latin typeface="Arial" panose="020B0604020202020204" pitchFamily="34" charset="0"/>
                          <a:ea typeface="MS Mincho" panose="02020609040205080304" pitchFamily="49" charset="-128"/>
                          <a:cs typeface="Times New Roman" panose="02020603050405020304" pitchFamily="18" charset="0"/>
                        </a:rPr>
                        <a:t>Now highlight their use of discourse markers and connectives.</a:t>
                      </a:r>
                    </a:p>
                    <a:p>
                      <a:pPr algn="l">
                        <a:lnSpc>
                          <a:spcPct val="110000"/>
                        </a:lnSpc>
                        <a:buNone/>
                      </a:pPr>
                      <a:r>
                        <a:rPr lang="en-GB" sz="2400" dirty="0">
                          <a:effectLst/>
                          <a:latin typeface="Arial" panose="020B0604020202020204" pitchFamily="34" charset="0"/>
                          <a:ea typeface="MS Mincho" panose="02020609040205080304" pitchFamily="49" charset="-128"/>
                          <a:cs typeface="Times New Roman" panose="02020603050405020304" pitchFamily="18" charset="0"/>
                        </a:rPr>
                        <a:t> </a:t>
                      </a:r>
                    </a:p>
                    <a:p>
                      <a:pPr algn="l">
                        <a:lnSpc>
                          <a:spcPct val="110000"/>
                        </a:lnSpc>
                        <a:buNone/>
                      </a:pPr>
                      <a:r>
                        <a:rPr lang="en-GB" sz="2400" dirty="0">
                          <a:effectLst/>
                          <a:latin typeface="Arial" panose="020B0604020202020204" pitchFamily="34" charset="0"/>
                          <a:ea typeface="MS Mincho" panose="02020609040205080304" pitchFamily="49" charset="-128"/>
                          <a:cs typeface="Times New Roman" panose="02020603050405020304" pitchFamily="18" charset="0"/>
                        </a:rPr>
                        <a:t>Put a star next to one successful phrase in your partner's work that you think is effective and write one suggestion for improvement at the end of the work.</a:t>
                      </a:r>
                    </a:p>
                  </a:txBody>
                  <a:tcPr marL="114300" marR="114300" marT="0" marB="0">
                    <a:lnL>
                      <a:noFill/>
                    </a:lnL>
                    <a:lnR>
                      <a:noFill/>
                    </a:lnR>
                    <a:lnT>
                      <a:noFill/>
                    </a:lnT>
                    <a:lnB>
                      <a:noFill/>
                    </a:lnB>
                    <a:noFill/>
                  </a:tcPr>
                </a:tc>
                <a:extLst>
                  <a:ext uri="{0D108BD9-81ED-4DB2-BD59-A6C34878D82A}">
                    <a16:rowId xmlns:a16="http://schemas.microsoft.com/office/drawing/2014/main" val="2599589960"/>
                  </a:ext>
                </a:extLst>
              </a:tr>
            </a:tbl>
          </a:graphicData>
        </a:graphic>
      </p:graphicFrame>
    </p:spTree>
    <p:extLst>
      <p:ext uri="{BB962C8B-B14F-4D97-AF65-F5344CB8AC3E}">
        <p14:creationId xmlns:p14="http://schemas.microsoft.com/office/powerpoint/2010/main" val="3428849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82357-D70D-7917-14CD-B9B54FA16548}"/>
              </a:ext>
            </a:extLst>
          </p:cNvPr>
          <p:cNvSpPr>
            <a:spLocks noGrp="1"/>
          </p:cNvSpPr>
          <p:nvPr>
            <p:ph type="title"/>
          </p:nvPr>
        </p:nvSpPr>
        <p:spPr/>
        <p:txBody>
          <a:bodyPr>
            <a:normAutofit/>
          </a:bodyPr>
          <a:lstStyle/>
          <a:p>
            <a:r>
              <a:rPr lang="en-GB" sz="3600" dirty="0">
                <a:latin typeface="+mn-lt"/>
              </a:rPr>
              <a:t>Review time:</a:t>
            </a:r>
          </a:p>
        </p:txBody>
      </p:sp>
      <p:sp>
        <p:nvSpPr>
          <p:cNvPr id="5" name="Speech Bubble: Rectangle with Corners Rounded 4">
            <a:extLst>
              <a:ext uri="{FF2B5EF4-FFF2-40B4-BE49-F238E27FC236}">
                <a16:creationId xmlns:a16="http://schemas.microsoft.com/office/drawing/2014/main" id="{586DD5C1-678B-B102-09F4-49EA3E1B4978}"/>
              </a:ext>
            </a:extLst>
          </p:cNvPr>
          <p:cNvSpPr/>
          <p:nvPr/>
        </p:nvSpPr>
        <p:spPr>
          <a:xfrm>
            <a:off x="674914" y="2111829"/>
            <a:ext cx="4767943" cy="3738171"/>
          </a:xfrm>
          <a:prstGeom prst="wedgeRoundRectCallout">
            <a:avLst/>
          </a:prstGeom>
          <a:solidFill>
            <a:srgbClr val="D74120"/>
          </a:solidFill>
          <a:ln>
            <a:solidFill>
              <a:srgbClr val="D74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u="sng" dirty="0"/>
              <a:t>Tell</a:t>
            </a:r>
            <a:r>
              <a:rPr lang="en-GB" sz="2800" dirty="0"/>
              <a:t> me</a:t>
            </a:r>
          </a:p>
          <a:p>
            <a:pPr algn="ctr"/>
            <a:r>
              <a:rPr lang="en-GB" sz="2800" dirty="0"/>
              <a:t> one thing you have learned today about discussion…</a:t>
            </a:r>
          </a:p>
        </p:txBody>
      </p:sp>
      <p:sp>
        <p:nvSpPr>
          <p:cNvPr id="6" name="Speech Bubble: Rectangle with Corners Rounded 5">
            <a:extLst>
              <a:ext uri="{FF2B5EF4-FFF2-40B4-BE49-F238E27FC236}">
                <a16:creationId xmlns:a16="http://schemas.microsoft.com/office/drawing/2014/main" id="{3551D823-C93B-5FAA-1A4F-04793F218B97}"/>
              </a:ext>
            </a:extLst>
          </p:cNvPr>
          <p:cNvSpPr/>
          <p:nvPr/>
        </p:nvSpPr>
        <p:spPr>
          <a:xfrm>
            <a:off x="6411686" y="2111828"/>
            <a:ext cx="4767943" cy="3738171"/>
          </a:xfrm>
          <a:prstGeom prst="wedgeRoundRectCallout">
            <a:avLst/>
          </a:prstGeom>
          <a:solidFill>
            <a:srgbClr val="D74120"/>
          </a:solidFill>
          <a:ln>
            <a:solidFill>
              <a:srgbClr val="D74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u="sng" dirty="0"/>
              <a:t>Ask</a:t>
            </a:r>
            <a:r>
              <a:rPr lang="en-GB" sz="2800" dirty="0"/>
              <a:t> me</a:t>
            </a:r>
          </a:p>
          <a:p>
            <a:pPr algn="ctr"/>
            <a:r>
              <a:rPr lang="en-GB" sz="2800" dirty="0"/>
              <a:t>one thing you would still like to know about discussion…</a:t>
            </a:r>
          </a:p>
        </p:txBody>
      </p:sp>
    </p:spTree>
    <p:extLst>
      <p:ext uri="{BB962C8B-B14F-4D97-AF65-F5344CB8AC3E}">
        <p14:creationId xmlns:p14="http://schemas.microsoft.com/office/powerpoint/2010/main" val="2972721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C7CB9-29D7-0F11-0619-2A9C94769DBC}"/>
            </a:ext>
          </a:extLst>
        </p:cNvPr>
        <p:cNvGrpSpPr/>
        <p:nvPr/>
      </p:nvGrpSpPr>
      <p:grpSpPr>
        <a:xfrm>
          <a:off x="0" y="0"/>
          <a:ext cx="0" cy="0"/>
          <a:chOff x="0" y="0"/>
          <a:chExt cx="0" cy="0"/>
        </a:xfrm>
      </p:grpSpPr>
      <p:pic>
        <p:nvPicPr>
          <p:cNvPr id="9" name="Picture Placeholder 5">
            <a:extLst>
              <a:ext uri="{FF2B5EF4-FFF2-40B4-BE49-F238E27FC236}">
                <a16:creationId xmlns:a16="http://schemas.microsoft.com/office/drawing/2014/main" id="{EF5FC882-D51F-8F51-1CDD-B536C0929907}"/>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8095" b="8095"/>
          <a:stretch/>
        </p:blipFill>
        <p:spPr>
          <a:xfrm>
            <a:off x="0" y="0"/>
            <a:ext cx="12259026" cy="6857999"/>
          </a:xfrm>
        </p:spPr>
      </p:pic>
      <p:sp>
        <p:nvSpPr>
          <p:cNvPr id="4" name="Content Placeholder 3">
            <a:extLst>
              <a:ext uri="{FF2B5EF4-FFF2-40B4-BE49-F238E27FC236}">
                <a16:creationId xmlns:a16="http://schemas.microsoft.com/office/drawing/2014/main" id="{21275980-DC48-AD47-BBB4-93ECF7813627}"/>
              </a:ext>
            </a:extLst>
          </p:cNvPr>
          <p:cNvSpPr>
            <a:spLocks noGrp="1"/>
          </p:cNvSpPr>
          <p:nvPr>
            <p:ph idx="1"/>
          </p:nvPr>
        </p:nvSpPr>
        <p:spPr>
          <a:xfrm>
            <a:off x="364278" y="529390"/>
            <a:ext cx="11463443" cy="5889518"/>
          </a:xfrm>
          <a:solidFill>
            <a:srgbClr val="D74120">
              <a:alpha val="89804"/>
            </a:srgbClr>
          </a:solidFill>
          <a:ln>
            <a:solidFill>
              <a:schemeClr val="accent2"/>
            </a:solidFill>
          </a:ln>
        </p:spPr>
        <p:txBody>
          <a:bodyPr vert="horz" lIns="91440" tIns="45720" rIns="91440" bIns="45720" rtlCol="0" anchor="ctr">
            <a:normAutofit/>
          </a:bodyPr>
          <a:lstStyle/>
          <a:p>
            <a:pPr marL="0" indent="0" algn="ctr">
              <a:lnSpc>
                <a:spcPct val="115000"/>
              </a:lnSpc>
              <a:spcAft>
                <a:spcPts val="800"/>
              </a:spcAft>
              <a:buNone/>
            </a:pPr>
            <a:r>
              <a:rPr lang="en-GB" sz="24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Learning objectives: </a:t>
            </a:r>
          </a:p>
          <a:p>
            <a:pPr algn="ctr">
              <a:lnSpc>
                <a:spcPct val="110000"/>
              </a:lnSpc>
              <a:buNone/>
            </a:pPr>
            <a:r>
              <a:rPr lang="en-GB" dirty="0">
                <a:solidFill>
                  <a:schemeClr val="bg1"/>
                </a:solidFill>
              </a:rPr>
              <a:t>To understand the purpose and structure of discursive writing.</a:t>
            </a:r>
          </a:p>
          <a:p>
            <a:pPr algn="ctr">
              <a:lnSpc>
                <a:spcPct val="110000"/>
              </a:lnSpc>
              <a:buNone/>
            </a:pPr>
            <a:r>
              <a:rPr lang="en-GB" dirty="0">
                <a:solidFill>
                  <a:schemeClr val="bg1"/>
                </a:solidFill>
              </a:rPr>
              <a:t>To explore a balanced approach to multiple viewpoints.</a:t>
            </a:r>
          </a:p>
          <a:p>
            <a:pPr algn="ctr">
              <a:lnSpc>
                <a:spcPct val="110000"/>
              </a:lnSpc>
              <a:buNone/>
            </a:pPr>
            <a:r>
              <a:rPr lang="en-GB" dirty="0">
                <a:solidFill>
                  <a:schemeClr val="bg1"/>
                </a:solidFill>
              </a:rPr>
              <a:t>To practise planning and writing a discursive response.</a:t>
            </a:r>
          </a:p>
          <a:p>
            <a:pPr marL="0" indent="0" algn="ctr">
              <a:lnSpc>
                <a:spcPct val="115000"/>
              </a:lnSpc>
              <a:spcAft>
                <a:spcPts val="800"/>
              </a:spcAft>
              <a:buNone/>
            </a:pPr>
            <a:endParaRPr lang="en-GB" sz="24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Aft>
                <a:spcPts val="800"/>
              </a:spcAft>
              <a:buNone/>
            </a:pPr>
            <a:r>
              <a:rPr lang="en-GB" sz="24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Lesson objective:</a:t>
            </a:r>
          </a:p>
          <a:p>
            <a:pPr marL="0" indent="0" algn="ctr">
              <a:lnSpc>
                <a:spcPct val="115000"/>
              </a:lnSpc>
              <a:spcAft>
                <a:spcPts val="800"/>
              </a:spcAft>
              <a:buNone/>
            </a:pPr>
            <a:r>
              <a:rPr lang="en-GB" dirty="0">
                <a:solidFill>
                  <a:schemeClr val="bg1"/>
                </a:solidFill>
              </a:rPr>
              <a:t>To practise planning and writing a discursive response.</a:t>
            </a:r>
            <a:endParaRPr lang="en-GB" sz="24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15000"/>
              </a:lnSpc>
              <a:spcAft>
                <a:spcPts val="800"/>
              </a:spcAft>
              <a:buNone/>
            </a:pPr>
            <a:endParaRPr lang="en-GB" sz="3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99935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AAED-76D2-A879-90A1-DF62ACF5E452}"/>
              </a:ext>
            </a:extLst>
          </p:cNvPr>
          <p:cNvSpPr>
            <a:spLocks noGrp="1"/>
          </p:cNvSpPr>
          <p:nvPr>
            <p:ph type="title"/>
          </p:nvPr>
        </p:nvSpPr>
        <p:spPr>
          <a:xfrm>
            <a:off x="180001" y="1008000"/>
            <a:ext cx="11627999" cy="720000"/>
          </a:xfrm>
        </p:spPr>
        <p:txBody>
          <a:bodyPr anchor="ctr">
            <a:normAutofit/>
          </a:bodyPr>
          <a:lstStyle/>
          <a:p>
            <a:r>
              <a:rPr lang="en-GB" sz="3600" dirty="0">
                <a:latin typeface="+mn-lt"/>
              </a:rPr>
              <a:t>Starter task:</a:t>
            </a:r>
          </a:p>
        </p:txBody>
      </p:sp>
      <p:sp>
        <p:nvSpPr>
          <p:cNvPr id="3" name="TextBox 2">
            <a:extLst>
              <a:ext uri="{FF2B5EF4-FFF2-40B4-BE49-F238E27FC236}">
                <a16:creationId xmlns:a16="http://schemas.microsoft.com/office/drawing/2014/main" id="{82806B38-6FEF-CBF3-B41D-AFFD48C923DF}"/>
              </a:ext>
            </a:extLst>
          </p:cNvPr>
          <p:cNvSpPr txBox="1"/>
          <p:nvPr/>
        </p:nvSpPr>
        <p:spPr>
          <a:xfrm>
            <a:off x="1110343" y="2048109"/>
            <a:ext cx="9677400" cy="646331"/>
          </a:xfrm>
          <a:prstGeom prst="rect">
            <a:avLst/>
          </a:prstGeom>
          <a:noFill/>
        </p:spPr>
        <p:txBody>
          <a:bodyPr wrap="square" rtlCol="0">
            <a:spAutoFit/>
          </a:bodyPr>
          <a:lstStyle/>
          <a:p>
            <a:pPr algn="ctr"/>
            <a:r>
              <a:rPr lang="en-GB" sz="3600" dirty="0"/>
              <a:t>Should animals be kept in zoos?</a:t>
            </a:r>
          </a:p>
        </p:txBody>
      </p:sp>
      <p:graphicFrame>
        <p:nvGraphicFramePr>
          <p:cNvPr id="4" name="Table 3">
            <a:extLst>
              <a:ext uri="{FF2B5EF4-FFF2-40B4-BE49-F238E27FC236}">
                <a16:creationId xmlns:a16="http://schemas.microsoft.com/office/drawing/2014/main" id="{67100A13-6816-A5A0-5BE5-34132CD45571}"/>
              </a:ext>
            </a:extLst>
          </p:cNvPr>
          <p:cNvGraphicFramePr>
            <a:graphicFrameLocks noGrp="1"/>
          </p:cNvGraphicFramePr>
          <p:nvPr>
            <p:extLst>
              <p:ext uri="{D42A27DB-BD31-4B8C-83A1-F6EECF244321}">
                <p14:modId xmlns:p14="http://schemas.microsoft.com/office/powerpoint/2010/main" val="544627594"/>
              </p:ext>
            </p:extLst>
          </p:nvPr>
        </p:nvGraphicFramePr>
        <p:xfrm>
          <a:off x="999671" y="3193160"/>
          <a:ext cx="10192658" cy="3205480"/>
        </p:xfrm>
        <a:graphic>
          <a:graphicData uri="http://schemas.openxmlformats.org/drawingml/2006/table">
            <a:tbl>
              <a:tblPr firstRow="1" bandRow="1">
                <a:tableStyleId>{5940675A-B579-460E-94D1-54222C63F5DA}</a:tableStyleId>
              </a:tblPr>
              <a:tblGrid>
                <a:gridCol w="5096329">
                  <a:extLst>
                    <a:ext uri="{9D8B030D-6E8A-4147-A177-3AD203B41FA5}">
                      <a16:colId xmlns:a16="http://schemas.microsoft.com/office/drawing/2014/main" val="940275014"/>
                    </a:ext>
                  </a:extLst>
                </a:gridCol>
                <a:gridCol w="5096329">
                  <a:extLst>
                    <a:ext uri="{9D8B030D-6E8A-4147-A177-3AD203B41FA5}">
                      <a16:colId xmlns:a16="http://schemas.microsoft.com/office/drawing/2014/main" val="1738187974"/>
                    </a:ext>
                  </a:extLst>
                </a:gridCol>
              </a:tblGrid>
              <a:tr h="370840">
                <a:tc>
                  <a:txBody>
                    <a:bodyPr/>
                    <a:lstStyle/>
                    <a:p>
                      <a:r>
                        <a:rPr lang="en-GB" dirty="0"/>
                        <a:t>Reasons to keep animals in zoos…</a:t>
                      </a:r>
                    </a:p>
                  </a:txBody>
                  <a:tcPr/>
                </a:tc>
                <a:tc>
                  <a:txBody>
                    <a:bodyPr/>
                    <a:lstStyle/>
                    <a:p>
                      <a:r>
                        <a:rPr lang="en-GB" dirty="0"/>
                        <a:t>Reasons not to keep animals in zoos…</a:t>
                      </a:r>
                    </a:p>
                  </a:txBody>
                  <a:tcPr/>
                </a:tc>
                <a:extLst>
                  <a:ext uri="{0D108BD9-81ED-4DB2-BD59-A6C34878D82A}">
                    <a16:rowId xmlns:a16="http://schemas.microsoft.com/office/drawing/2014/main" val="412926042"/>
                  </a:ext>
                </a:extLst>
              </a:tr>
              <a:tr h="370840">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478219361"/>
                  </a:ext>
                </a:extLst>
              </a:tr>
            </a:tbl>
          </a:graphicData>
        </a:graphic>
      </p:graphicFrame>
    </p:spTree>
    <p:extLst>
      <p:ext uri="{BB962C8B-B14F-4D97-AF65-F5344CB8AC3E}">
        <p14:creationId xmlns:p14="http://schemas.microsoft.com/office/powerpoint/2010/main" val="776236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5">
            <a:extLst>
              <a:ext uri="{FF2B5EF4-FFF2-40B4-BE49-F238E27FC236}">
                <a16:creationId xmlns:a16="http://schemas.microsoft.com/office/drawing/2014/main" id="{6EC199B4-AE9E-D193-1ABE-CD3150FFC3C1}"/>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8095" b="8095"/>
          <a:stretch/>
        </p:blipFill>
        <p:spPr>
          <a:xfrm>
            <a:off x="-33513" y="1"/>
            <a:ext cx="12259026" cy="6857999"/>
          </a:xfrm>
        </p:spPr>
      </p:pic>
      <p:sp>
        <p:nvSpPr>
          <p:cNvPr id="4" name="Content Placeholder 3">
            <a:extLst>
              <a:ext uri="{FF2B5EF4-FFF2-40B4-BE49-F238E27FC236}">
                <a16:creationId xmlns:a16="http://schemas.microsoft.com/office/drawing/2014/main" id="{8A3FCDC3-543C-8905-8EB4-3AC0E32FFFFF}"/>
              </a:ext>
            </a:extLst>
          </p:cNvPr>
          <p:cNvSpPr>
            <a:spLocks noGrp="1"/>
          </p:cNvSpPr>
          <p:nvPr>
            <p:ph idx="1"/>
          </p:nvPr>
        </p:nvSpPr>
        <p:spPr>
          <a:xfrm>
            <a:off x="364278" y="293825"/>
            <a:ext cx="11463443" cy="6270349"/>
          </a:xfrm>
          <a:solidFill>
            <a:srgbClr val="D74120">
              <a:alpha val="89804"/>
            </a:srgbClr>
          </a:solidFill>
          <a:ln>
            <a:solidFill>
              <a:schemeClr val="accent2"/>
            </a:solidFill>
          </a:ln>
        </p:spPr>
        <p:txBody>
          <a:bodyPr vert="horz" lIns="91440" tIns="45720" rIns="91440" bIns="45720" rtlCol="0" anchor="ctr">
            <a:normAutofit/>
          </a:bodyPr>
          <a:lstStyle/>
          <a:p>
            <a:pPr marL="0" indent="0" algn="ctr">
              <a:buNone/>
            </a:pPr>
            <a:r>
              <a:rPr lang="en-GB" sz="3600" b="1" dirty="0">
                <a:solidFill>
                  <a:schemeClr val="bg1"/>
                </a:solidFill>
                <a:latin typeface="Arial"/>
                <a:cs typeface="Arial"/>
              </a:rPr>
              <a:t>Writing to discuss</a:t>
            </a:r>
          </a:p>
          <a:p>
            <a:pPr marL="0" indent="0" algn="ctr">
              <a:buNone/>
            </a:pPr>
            <a:r>
              <a:rPr lang="en-GB" sz="3600" dirty="0">
                <a:solidFill>
                  <a:schemeClr val="bg1"/>
                </a:solidFill>
                <a:latin typeface="Arial"/>
                <a:cs typeface="Arial"/>
              </a:rPr>
              <a:t>What is it? Do you know?</a:t>
            </a:r>
          </a:p>
          <a:p>
            <a:pPr marL="0" indent="0" algn="ctr">
              <a:buNone/>
            </a:pPr>
            <a:endParaRPr lang="en-GB" sz="3600" dirty="0">
              <a:solidFill>
                <a:schemeClr val="bg1"/>
              </a:solidFill>
              <a:latin typeface="Arial"/>
              <a:cs typeface="Arial"/>
            </a:endParaRPr>
          </a:p>
          <a:p>
            <a:pPr marL="0" indent="0" algn="ctr">
              <a:buNone/>
            </a:pPr>
            <a:endParaRPr lang="en-GB" sz="3200" dirty="0">
              <a:latin typeface="Arial"/>
              <a:cs typeface="Arial"/>
            </a:endParaRPr>
          </a:p>
          <a:p>
            <a:pPr marL="0" indent="0" algn="ctr">
              <a:buNone/>
            </a:pPr>
            <a:endParaRPr lang="en-GB" sz="3200" dirty="0">
              <a:latin typeface="Arial"/>
              <a:cs typeface="Arial"/>
            </a:endParaRPr>
          </a:p>
          <a:p>
            <a:pPr marL="0" indent="0" algn="ctr">
              <a:buNone/>
            </a:pPr>
            <a:endParaRPr lang="en-GB" sz="3200" dirty="0"/>
          </a:p>
        </p:txBody>
      </p:sp>
      <p:sp>
        <p:nvSpPr>
          <p:cNvPr id="5" name="Speech Bubble: Rectangle with Corners Rounded 4">
            <a:extLst>
              <a:ext uri="{FF2B5EF4-FFF2-40B4-BE49-F238E27FC236}">
                <a16:creationId xmlns:a16="http://schemas.microsoft.com/office/drawing/2014/main" id="{B83DC445-7144-91B9-FB59-7488BD0E77CA}"/>
              </a:ext>
            </a:extLst>
          </p:cNvPr>
          <p:cNvSpPr/>
          <p:nvPr/>
        </p:nvSpPr>
        <p:spPr>
          <a:xfrm>
            <a:off x="1496786" y="3437075"/>
            <a:ext cx="9472613" cy="1814512"/>
          </a:xfrm>
          <a:prstGeom prst="wedgeRoundRectCallout">
            <a:avLst>
              <a:gd name="adj1" fmla="val -30389"/>
              <a:gd name="adj2" fmla="val 81334"/>
              <a:gd name="adj3" fmla="val 16667"/>
            </a:avLst>
          </a:prstGeom>
          <a:solidFill>
            <a:srgbClr val="F9DAD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Discursive writing aims to present a balanced view of an issue, looking at the different sides objectively and reflectively. The tone of discursive writing is often formal and neutral.</a:t>
            </a:r>
          </a:p>
        </p:txBody>
      </p:sp>
    </p:spTree>
    <p:extLst>
      <p:ext uri="{BB962C8B-B14F-4D97-AF65-F5344CB8AC3E}">
        <p14:creationId xmlns:p14="http://schemas.microsoft.com/office/powerpoint/2010/main" val="306192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C8859-65A6-1D78-B775-BC349B1367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925FC8-A414-3124-F97D-A7C241A0B8D8}"/>
              </a:ext>
            </a:extLst>
          </p:cNvPr>
          <p:cNvSpPr>
            <a:spLocks noGrp="1"/>
          </p:cNvSpPr>
          <p:nvPr>
            <p:ph type="title"/>
          </p:nvPr>
        </p:nvSpPr>
        <p:spPr/>
        <p:txBody>
          <a:bodyPr>
            <a:normAutofit/>
          </a:bodyPr>
          <a:lstStyle/>
          <a:p>
            <a:r>
              <a:rPr lang="en-GB" sz="3600" dirty="0">
                <a:latin typeface="+mn-lt"/>
              </a:rPr>
              <a:t>Structuring a discussion:</a:t>
            </a:r>
          </a:p>
        </p:txBody>
      </p:sp>
      <p:sp>
        <p:nvSpPr>
          <p:cNvPr id="10" name="TextBox 9">
            <a:extLst>
              <a:ext uri="{FF2B5EF4-FFF2-40B4-BE49-F238E27FC236}">
                <a16:creationId xmlns:a16="http://schemas.microsoft.com/office/drawing/2014/main" id="{22E43670-FBEB-8D18-6F96-FF5BFBAE103F}"/>
              </a:ext>
            </a:extLst>
          </p:cNvPr>
          <p:cNvSpPr txBox="1"/>
          <p:nvPr/>
        </p:nvSpPr>
        <p:spPr>
          <a:xfrm>
            <a:off x="541456" y="1728000"/>
            <a:ext cx="11470543" cy="1107996"/>
          </a:xfrm>
          <a:prstGeom prst="rect">
            <a:avLst/>
          </a:prstGeom>
          <a:noFill/>
        </p:spPr>
        <p:txBody>
          <a:bodyPr wrap="square">
            <a:spAutoFit/>
          </a:bodyPr>
          <a:lstStyle/>
          <a:p>
            <a:r>
              <a:rPr lang="en-US" sz="2400" dirty="0"/>
              <a:t>Whether you are writing a speech, letter or essay, writing to discuss has a clear structure:</a:t>
            </a:r>
          </a:p>
          <a:p>
            <a:endParaRPr lang="en-US" dirty="0"/>
          </a:p>
        </p:txBody>
      </p:sp>
      <p:graphicFrame>
        <p:nvGraphicFramePr>
          <p:cNvPr id="3" name="Table 2">
            <a:extLst>
              <a:ext uri="{FF2B5EF4-FFF2-40B4-BE49-F238E27FC236}">
                <a16:creationId xmlns:a16="http://schemas.microsoft.com/office/drawing/2014/main" id="{8497F7F6-DCA1-88F6-2BF1-A91CA412E760}"/>
              </a:ext>
            </a:extLst>
          </p:cNvPr>
          <p:cNvGraphicFramePr>
            <a:graphicFrameLocks noGrp="1"/>
          </p:cNvGraphicFramePr>
          <p:nvPr>
            <p:extLst>
              <p:ext uri="{D42A27DB-BD31-4B8C-83A1-F6EECF244321}">
                <p14:modId xmlns:p14="http://schemas.microsoft.com/office/powerpoint/2010/main" val="2066337209"/>
              </p:ext>
            </p:extLst>
          </p:nvPr>
        </p:nvGraphicFramePr>
        <p:xfrm>
          <a:off x="838200" y="2835996"/>
          <a:ext cx="10515600" cy="3802568"/>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1695976248"/>
                    </a:ext>
                  </a:extLst>
                </a:gridCol>
              </a:tblGrid>
              <a:tr h="3802568">
                <a:tc>
                  <a:txBody>
                    <a:bodyPr/>
                    <a:lstStyle/>
                    <a:p>
                      <a:pPr marL="800100" lvl="1" indent="-342900" algn="l">
                        <a:lnSpc>
                          <a:spcPct val="110000"/>
                        </a:lnSpc>
                        <a:buFont typeface="Arial" panose="020B0604020202020204" pitchFamily="34" charset="0"/>
                        <a:buChar char="•"/>
                        <a:tabLst>
                          <a:tab pos="914400" algn="l"/>
                        </a:tabLst>
                      </a:pPr>
                      <a:r>
                        <a:rPr lang="en-GB" sz="2400" dirty="0">
                          <a:effectLst/>
                        </a:rPr>
                        <a:t>Introduction outlining the issue for discussion</a:t>
                      </a:r>
                    </a:p>
                    <a:p>
                      <a:pPr marL="800100" lvl="1" indent="-342900" algn="l">
                        <a:lnSpc>
                          <a:spcPct val="110000"/>
                        </a:lnSpc>
                        <a:buFont typeface="Arial" panose="020B0604020202020204" pitchFamily="34" charset="0"/>
                        <a:buChar char="•"/>
                        <a:tabLst>
                          <a:tab pos="914400" algn="l"/>
                        </a:tabLst>
                      </a:pPr>
                      <a:endParaRPr lang="en-GB" sz="2400" dirty="0">
                        <a:effectLst/>
                      </a:endParaRPr>
                    </a:p>
                    <a:p>
                      <a:pPr marL="800100" lvl="1" indent="-342900" algn="l">
                        <a:lnSpc>
                          <a:spcPct val="110000"/>
                        </a:lnSpc>
                        <a:buFont typeface="Arial" panose="020B0604020202020204" pitchFamily="34" charset="0"/>
                        <a:buChar char="•"/>
                        <a:tabLst>
                          <a:tab pos="914400" algn="l"/>
                        </a:tabLst>
                      </a:pPr>
                      <a:r>
                        <a:rPr lang="en-GB" sz="2400" dirty="0">
                          <a:effectLst/>
                        </a:rPr>
                        <a:t>Alternating paragraphs for each side 2 or 3 (Point &gt; Evidence &gt; Reflection/consideration)</a:t>
                      </a:r>
                    </a:p>
                    <a:p>
                      <a:pPr marL="800100" lvl="1" indent="-342900" algn="l">
                        <a:lnSpc>
                          <a:spcPct val="110000"/>
                        </a:lnSpc>
                        <a:buFont typeface="Arial" panose="020B0604020202020204" pitchFamily="34" charset="0"/>
                        <a:buChar char="•"/>
                        <a:tabLst>
                          <a:tab pos="914400" algn="l"/>
                        </a:tabLst>
                      </a:pPr>
                      <a:endParaRPr lang="en-GB" sz="2400" dirty="0">
                        <a:effectLst/>
                      </a:endParaRPr>
                    </a:p>
                    <a:p>
                      <a:pPr marL="800100" lvl="1" indent="-342900" algn="l">
                        <a:lnSpc>
                          <a:spcPct val="110000"/>
                        </a:lnSpc>
                        <a:buFont typeface="Arial" panose="020B0604020202020204" pitchFamily="34" charset="0"/>
                        <a:buChar char="•"/>
                        <a:tabLst>
                          <a:tab pos="914400" algn="l"/>
                        </a:tabLst>
                      </a:pPr>
                      <a:r>
                        <a:rPr lang="en-GB" sz="2400" dirty="0">
                          <a:effectLst/>
                        </a:rPr>
                        <a:t>Consideration of grey areas/issues/problems</a:t>
                      </a:r>
                    </a:p>
                    <a:p>
                      <a:pPr marL="800100" lvl="1" indent="-342900" algn="l">
                        <a:lnSpc>
                          <a:spcPct val="110000"/>
                        </a:lnSpc>
                        <a:buFont typeface="Arial" panose="020B0604020202020204" pitchFamily="34" charset="0"/>
                        <a:buChar char="•"/>
                        <a:tabLst>
                          <a:tab pos="914400" algn="l"/>
                        </a:tabLst>
                      </a:pPr>
                      <a:endParaRPr lang="en-GB" sz="2400" dirty="0">
                        <a:effectLst/>
                      </a:endParaRPr>
                    </a:p>
                    <a:p>
                      <a:pPr marL="800100" lvl="1" indent="-342900" algn="l">
                        <a:lnSpc>
                          <a:spcPct val="110000"/>
                        </a:lnSpc>
                        <a:buFont typeface="Arial" panose="020B0604020202020204" pitchFamily="34" charset="0"/>
                        <a:buChar char="•"/>
                        <a:tabLst>
                          <a:tab pos="914400" algn="l"/>
                        </a:tabLst>
                      </a:pPr>
                      <a:r>
                        <a:rPr lang="en-GB" sz="2400" dirty="0">
                          <a:effectLst/>
                        </a:rPr>
                        <a:t>Conclusion: balanced reflection (not necessarily a firm stance on either side)</a:t>
                      </a:r>
                      <a:endParaRPr lang="en-GB" sz="2400" dirty="0">
                        <a:effectLst/>
                        <a:latin typeface="Arial" panose="020B0604020202020204" pitchFamily="34" charset="0"/>
                        <a:ea typeface="MS Mincho" panose="02020609040205080304" pitchFamily="49" charset="-128"/>
                        <a:cs typeface="Times New Roman" panose="02020603050405020304" pitchFamily="18" charset="0"/>
                      </a:endParaRPr>
                    </a:p>
                  </a:txBody>
                  <a:tcPr marL="114300" marR="114300" marT="0" marB="0">
                    <a:noFill/>
                  </a:tcPr>
                </a:tc>
                <a:extLst>
                  <a:ext uri="{0D108BD9-81ED-4DB2-BD59-A6C34878D82A}">
                    <a16:rowId xmlns:a16="http://schemas.microsoft.com/office/drawing/2014/main" val="246793684"/>
                  </a:ext>
                </a:extLst>
              </a:tr>
            </a:tbl>
          </a:graphicData>
        </a:graphic>
      </p:graphicFrame>
    </p:spTree>
    <p:extLst>
      <p:ext uri="{BB962C8B-B14F-4D97-AF65-F5344CB8AC3E}">
        <p14:creationId xmlns:p14="http://schemas.microsoft.com/office/powerpoint/2010/main" val="3029020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ADF40-06AD-DBBC-D77D-EF7EE613E10D}"/>
              </a:ext>
            </a:extLst>
          </p:cNvPr>
          <p:cNvSpPr>
            <a:spLocks noGrp="1"/>
          </p:cNvSpPr>
          <p:nvPr>
            <p:ph type="title"/>
          </p:nvPr>
        </p:nvSpPr>
        <p:spPr>
          <a:xfrm>
            <a:off x="180000" y="779400"/>
            <a:ext cx="11627999" cy="720000"/>
          </a:xfrm>
        </p:spPr>
        <p:txBody>
          <a:bodyPr>
            <a:normAutofit/>
          </a:bodyPr>
          <a:lstStyle/>
          <a:p>
            <a:r>
              <a:rPr lang="en-GB" sz="3600" dirty="0">
                <a:latin typeface="+mn-lt"/>
              </a:rPr>
              <a:t>Discourse markers:</a:t>
            </a:r>
          </a:p>
        </p:txBody>
      </p:sp>
      <p:sp>
        <p:nvSpPr>
          <p:cNvPr id="4" name="Content Placeholder 3">
            <a:extLst>
              <a:ext uri="{FF2B5EF4-FFF2-40B4-BE49-F238E27FC236}">
                <a16:creationId xmlns:a16="http://schemas.microsoft.com/office/drawing/2014/main" id="{CD218178-02BE-8202-BCC0-148BE36FFC6E}"/>
              </a:ext>
            </a:extLst>
          </p:cNvPr>
          <p:cNvSpPr>
            <a:spLocks noGrp="1"/>
          </p:cNvSpPr>
          <p:nvPr>
            <p:ph idx="1"/>
          </p:nvPr>
        </p:nvSpPr>
        <p:spPr>
          <a:xfrm>
            <a:off x="870857" y="1811948"/>
            <a:ext cx="10268197" cy="4692104"/>
          </a:xfrm>
        </p:spPr>
        <p:txBody>
          <a:bodyPr>
            <a:normAutofit/>
          </a:bodyPr>
          <a:lstStyle/>
          <a:p>
            <a:pPr marL="0" indent="0">
              <a:buNone/>
            </a:pPr>
            <a:r>
              <a:rPr lang="en-GB" sz="3200" dirty="0"/>
              <a:t>Consider how to use discourse markers and connectives to help </a:t>
            </a:r>
          </a:p>
          <a:p>
            <a:r>
              <a:rPr lang="en-GB" sz="3200" dirty="0"/>
              <a:t>mark the balance between your ideas</a:t>
            </a:r>
          </a:p>
          <a:p>
            <a:r>
              <a:rPr lang="en-GB" sz="3200" dirty="0"/>
              <a:t>introduce evidence</a:t>
            </a:r>
          </a:p>
          <a:p>
            <a:r>
              <a:rPr lang="en-GB" sz="3200" dirty="0"/>
              <a:t>show cause and effect.</a:t>
            </a:r>
          </a:p>
        </p:txBody>
      </p:sp>
    </p:spTree>
    <p:extLst>
      <p:ext uri="{BB962C8B-B14F-4D97-AF65-F5344CB8AC3E}">
        <p14:creationId xmlns:p14="http://schemas.microsoft.com/office/powerpoint/2010/main" val="2617856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8F743-3FF1-CD0B-F0BC-A531EF0BA8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3DBB26-C139-3096-9004-BF5114BA15A4}"/>
              </a:ext>
            </a:extLst>
          </p:cNvPr>
          <p:cNvSpPr>
            <a:spLocks noGrp="1"/>
          </p:cNvSpPr>
          <p:nvPr>
            <p:ph type="title"/>
          </p:nvPr>
        </p:nvSpPr>
        <p:spPr/>
        <p:txBody>
          <a:bodyPr>
            <a:normAutofit/>
          </a:bodyPr>
          <a:lstStyle/>
          <a:p>
            <a:r>
              <a:rPr lang="en-GB" sz="3600" dirty="0">
                <a:latin typeface="+mn-lt"/>
              </a:rPr>
              <a:t>To introduce balance:</a:t>
            </a:r>
          </a:p>
        </p:txBody>
      </p:sp>
      <p:sp>
        <p:nvSpPr>
          <p:cNvPr id="5" name="Content Placeholder 4">
            <a:extLst>
              <a:ext uri="{FF2B5EF4-FFF2-40B4-BE49-F238E27FC236}">
                <a16:creationId xmlns:a16="http://schemas.microsoft.com/office/drawing/2014/main" id="{70CD791A-5101-63AC-521A-12980300DCAF}"/>
              </a:ext>
            </a:extLst>
          </p:cNvPr>
          <p:cNvSpPr>
            <a:spLocks noGrp="1"/>
          </p:cNvSpPr>
          <p:nvPr>
            <p:ph idx="1"/>
          </p:nvPr>
        </p:nvSpPr>
        <p:spPr>
          <a:xfrm>
            <a:off x="739129" y="2074853"/>
            <a:ext cx="5712000" cy="3125219"/>
          </a:xfrm>
        </p:spPr>
        <p:txBody>
          <a:bodyPr>
            <a:noAutofit/>
          </a:bodyPr>
          <a:lstStyle/>
          <a:p>
            <a:pPr marL="0" indent="0">
              <a:buNone/>
            </a:pPr>
            <a:r>
              <a:rPr lang="en-US" sz="3200" dirty="0"/>
              <a:t>Contrastingly…</a:t>
            </a:r>
          </a:p>
          <a:p>
            <a:pPr marL="0" indent="0">
              <a:buNone/>
            </a:pPr>
            <a:r>
              <a:rPr lang="en-US" sz="3200" dirty="0"/>
              <a:t>In a different way…</a:t>
            </a:r>
          </a:p>
          <a:p>
            <a:pPr marL="0" indent="0">
              <a:buNone/>
            </a:pPr>
            <a:r>
              <a:rPr lang="en-US" sz="3200" dirty="0"/>
              <a:t>Differently…</a:t>
            </a:r>
          </a:p>
          <a:p>
            <a:pPr marL="0" indent="0">
              <a:buNone/>
            </a:pPr>
            <a:r>
              <a:rPr lang="en-US" sz="3200" dirty="0"/>
              <a:t>On the other hand…</a:t>
            </a:r>
          </a:p>
          <a:p>
            <a:pPr marL="0" indent="0">
              <a:buNone/>
            </a:pPr>
            <a:r>
              <a:rPr lang="en-US" sz="3200" dirty="0"/>
              <a:t>Whereas…</a:t>
            </a:r>
          </a:p>
          <a:p>
            <a:pPr marL="0" indent="0">
              <a:buNone/>
            </a:pPr>
            <a:r>
              <a:rPr lang="en-US" sz="3200" dirty="0"/>
              <a:t>However…</a:t>
            </a:r>
            <a:endParaRPr lang="en-GB" sz="3200" dirty="0"/>
          </a:p>
        </p:txBody>
      </p:sp>
    </p:spTree>
    <p:extLst>
      <p:ext uri="{BB962C8B-B14F-4D97-AF65-F5344CB8AC3E}">
        <p14:creationId xmlns:p14="http://schemas.microsoft.com/office/powerpoint/2010/main" val="1743734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4973D-2996-6FF0-BBD7-49C926C9F4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C60C24-F4E0-DB5E-B163-76AF961A57AB}"/>
              </a:ext>
            </a:extLst>
          </p:cNvPr>
          <p:cNvSpPr>
            <a:spLocks noGrp="1"/>
          </p:cNvSpPr>
          <p:nvPr>
            <p:ph type="title"/>
          </p:nvPr>
        </p:nvSpPr>
        <p:spPr/>
        <p:txBody>
          <a:bodyPr>
            <a:normAutofit/>
          </a:bodyPr>
          <a:lstStyle/>
          <a:p>
            <a:r>
              <a:rPr lang="en-GB" sz="3600" dirty="0">
                <a:latin typeface="+mn-lt"/>
              </a:rPr>
              <a:t>To give evidence:</a:t>
            </a:r>
          </a:p>
        </p:txBody>
      </p:sp>
      <p:sp>
        <p:nvSpPr>
          <p:cNvPr id="5" name="Content Placeholder 4">
            <a:extLst>
              <a:ext uri="{FF2B5EF4-FFF2-40B4-BE49-F238E27FC236}">
                <a16:creationId xmlns:a16="http://schemas.microsoft.com/office/drawing/2014/main" id="{32E54000-2227-BCB9-026A-6545348ACD39}"/>
              </a:ext>
            </a:extLst>
          </p:cNvPr>
          <p:cNvSpPr>
            <a:spLocks noGrp="1"/>
          </p:cNvSpPr>
          <p:nvPr>
            <p:ph idx="1"/>
          </p:nvPr>
        </p:nvSpPr>
        <p:spPr>
          <a:xfrm>
            <a:off x="517456" y="2084090"/>
            <a:ext cx="9291561" cy="2626455"/>
          </a:xfrm>
        </p:spPr>
        <p:txBody>
          <a:bodyPr>
            <a:noAutofit/>
          </a:bodyPr>
          <a:lstStyle/>
          <a:p>
            <a:pPr marL="0" indent="0">
              <a:buNone/>
            </a:pPr>
            <a:r>
              <a:rPr lang="en-US" sz="3200" dirty="0"/>
              <a:t>Such as…</a:t>
            </a:r>
          </a:p>
          <a:p>
            <a:pPr marL="0" indent="0">
              <a:buNone/>
            </a:pPr>
            <a:r>
              <a:rPr lang="en-US" sz="3200" dirty="0"/>
              <a:t>For example…</a:t>
            </a:r>
          </a:p>
          <a:p>
            <a:pPr marL="0" indent="0">
              <a:buNone/>
            </a:pPr>
            <a:r>
              <a:rPr lang="en-US" sz="3200" dirty="0"/>
              <a:t>To illustrate…</a:t>
            </a:r>
          </a:p>
          <a:p>
            <a:pPr marL="0" indent="0">
              <a:buNone/>
            </a:pPr>
            <a:r>
              <a:rPr lang="en-US" sz="3200" dirty="0"/>
              <a:t>This is shown by…</a:t>
            </a:r>
          </a:p>
          <a:p>
            <a:pPr marL="0" indent="0">
              <a:buNone/>
            </a:pPr>
            <a:r>
              <a:rPr lang="en-US" sz="3200" dirty="0"/>
              <a:t>This is illustrated by…</a:t>
            </a:r>
            <a:endParaRPr lang="en-GB" sz="3200" dirty="0"/>
          </a:p>
        </p:txBody>
      </p:sp>
    </p:spTree>
    <p:extLst>
      <p:ext uri="{BB962C8B-B14F-4D97-AF65-F5344CB8AC3E}">
        <p14:creationId xmlns:p14="http://schemas.microsoft.com/office/powerpoint/2010/main" val="2603412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2ABF3-5AFA-91B7-D44B-8D9F9D6D0B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DFB3A2-3FF2-B406-B9A9-D86ADD4D3CC3}"/>
              </a:ext>
            </a:extLst>
          </p:cNvPr>
          <p:cNvSpPr>
            <a:spLocks noGrp="1"/>
          </p:cNvSpPr>
          <p:nvPr>
            <p:ph type="title"/>
          </p:nvPr>
        </p:nvSpPr>
        <p:spPr/>
        <p:txBody>
          <a:bodyPr>
            <a:normAutofit/>
          </a:bodyPr>
          <a:lstStyle/>
          <a:p>
            <a:r>
              <a:rPr lang="en-GB" sz="3600" dirty="0">
                <a:latin typeface="+mn-lt"/>
              </a:rPr>
              <a:t>To show cause and effect:</a:t>
            </a:r>
          </a:p>
        </p:txBody>
      </p:sp>
      <p:sp>
        <p:nvSpPr>
          <p:cNvPr id="5" name="Content Placeholder 4">
            <a:extLst>
              <a:ext uri="{FF2B5EF4-FFF2-40B4-BE49-F238E27FC236}">
                <a16:creationId xmlns:a16="http://schemas.microsoft.com/office/drawing/2014/main" id="{305F1F87-36CF-BB93-1C00-108C6B4E5DC9}"/>
              </a:ext>
            </a:extLst>
          </p:cNvPr>
          <p:cNvSpPr>
            <a:spLocks noGrp="1"/>
          </p:cNvSpPr>
          <p:nvPr>
            <p:ph idx="1"/>
          </p:nvPr>
        </p:nvSpPr>
        <p:spPr>
          <a:xfrm>
            <a:off x="517457" y="2084090"/>
            <a:ext cx="10224434" cy="3356128"/>
          </a:xfrm>
        </p:spPr>
        <p:txBody>
          <a:bodyPr>
            <a:normAutofit/>
          </a:bodyPr>
          <a:lstStyle/>
          <a:p>
            <a:pPr marL="0" indent="0">
              <a:buNone/>
            </a:pPr>
            <a:r>
              <a:rPr lang="en-US" sz="3200" dirty="0"/>
              <a:t>Therefore…</a:t>
            </a:r>
          </a:p>
          <a:p>
            <a:pPr marL="0" indent="0">
              <a:buNone/>
            </a:pPr>
            <a:r>
              <a:rPr lang="en-US" sz="3200" dirty="0"/>
              <a:t>Consequently…</a:t>
            </a:r>
          </a:p>
          <a:p>
            <a:pPr marL="0" indent="0">
              <a:buNone/>
            </a:pPr>
            <a:r>
              <a:rPr lang="en-US" sz="3200" dirty="0"/>
              <a:t>As a result…</a:t>
            </a:r>
          </a:p>
          <a:p>
            <a:pPr marL="0" indent="0">
              <a:buNone/>
            </a:pPr>
            <a:r>
              <a:rPr lang="en-US" sz="3200" dirty="0"/>
              <a:t>Because of this…</a:t>
            </a:r>
          </a:p>
          <a:p>
            <a:pPr marL="0" indent="0">
              <a:buNone/>
            </a:pPr>
            <a:r>
              <a:rPr lang="en-US" sz="3200" dirty="0"/>
              <a:t>Due to…</a:t>
            </a:r>
            <a:endParaRPr lang="en-GB" sz="3200" dirty="0"/>
          </a:p>
        </p:txBody>
      </p:sp>
    </p:spTree>
    <p:extLst>
      <p:ext uri="{BB962C8B-B14F-4D97-AF65-F5344CB8AC3E}">
        <p14:creationId xmlns:p14="http://schemas.microsoft.com/office/powerpoint/2010/main" val="746314922"/>
      </p:ext>
    </p:extLst>
  </p:cSld>
  <p:clrMapOvr>
    <a:masterClrMapping/>
  </p:clrMapOvr>
</p:sld>
</file>

<file path=ppt/theme/theme1.xml><?xml version="1.0" encoding="utf-8"?>
<a:theme xmlns:a="http://schemas.openxmlformats.org/drawingml/2006/main" name="Office Theme">
  <a:themeElements>
    <a:clrScheme name="Custom 8">
      <a:dk1>
        <a:srgbClr val="252525"/>
      </a:dk1>
      <a:lt1>
        <a:srgbClr val="FFFFFF"/>
      </a:lt1>
      <a:dk2>
        <a:srgbClr val="133844"/>
      </a:dk2>
      <a:lt2>
        <a:srgbClr val="FFFFFF"/>
      </a:lt2>
      <a:accent1>
        <a:srgbClr val="00BDB6"/>
      </a:accent1>
      <a:accent2>
        <a:srgbClr val="CC59AA"/>
      </a:accent2>
      <a:accent3>
        <a:srgbClr val="FACB2E"/>
      </a:accent3>
      <a:accent4>
        <a:srgbClr val="8EE8D8"/>
      </a:accent4>
      <a:accent5>
        <a:srgbClr val="5E0A4F"/>
      </a:accent5>
      <a:accent6>
        <a:srgbClr val="F9DC4E"/>
      </a:accent6>
      <a:hlink>
        <a:srgbClr val="5E0A4F"/>
      </a:hlink>
      <a:folHlink>
        <a:srgbClr val="5E0A4F"/>
      </a:folHlink>
    </a:clrScheme>
    <a:fontScheme name="Custom 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s V4" id="{E2A36DA1-4A29-43B8-B8F1-C255D5AABE09}" vid="{2A5C11B6-9CD9-45FF-9CD6-984CCCC0BA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fcf4a81-aca0-43b6-bff7-87efdc296efa">
      <Terms xmlns="http://schemas.microsoft.com/office/infopath/2007/PartnerControls"/>
    </lcf76f155ced4ddcb4097134ff3c332f>
    <TaxCatchAll xmlns="7424b78e-8606-4fd1-9a19-b6b90bbc0a1b" xsi:nil="true"/>
    <_dlc_DocId xmlns="9ad1216b-cdc1-40e2-a0c2-94597fd44697">7VPTP7ZE6X33-1933993375-2264</_dlc_DocId>
    <_dlc_DocIdUrl xmlns="9ad1216b-cdc1-40e2-a0c2-94597fd44697">
      <Url>https://cambridgeorg.sharepoint.com/sites/cie/education/pd/Curriculum_Support/_layouts/15/DocIdRedir.aspx?ID=7VPTP7ZE6X33-1933993375-2264</Url>
      <Description>7VPTP7ZE6X33-1933993375-2264</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370FC16EDE49814FBBE83568B9FA2901" ma:contentTypeVersion="17" ma:contentTypeDescription="Create a new document." ma:contentTypeScope="" ma:versionID="022f5e1d981b14d7005f3600e8ff7e4f">
  <xsd:schema xmlns:xsd="http://www.w3.org/2001/XMLSchema" xmlns:xs="http://www.w3.org/2001/XMLSchema" xmlns:p="http://schemas.microsoft.com/office/2006/metadata/properties" xmlns:ns2="9ad1216b-cdc1-40e2-a0c2-94597fd44697" xmlns:ns3="3fcf4a81-aca0-43b6-bff7-87efdc296efa" xmlns:ns4="7424b78e-8606-4fd1-9a19-b6b90bbc0a1b" targetNamespace="http://schemas.microsoft.com/office/2006/metadata/properties" ma:root="true" ma:fieldsID="f273b407d20b6eb33550fabe3d54ad2e" ns2:_="" ns3:_="" ns4:_="">
    <xsd:import namespace="9ad1216b-cdc1-40e2-a0c2-94597fd44697"/>
    <xsd:import namespace="3fcf4a81-aca0-43b6-bff7-87efdc296efa"/>
    <xsd:import namespace="7424b78e-8606-4fd1-9a19-b6b90bbc0a1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2:SharedWithUsers" minOccurs="0"/>
                <xsd:element ref="ns2:SharedWithDetails" minOccurs="0"/>
                <xsd:element ref="ns3:MediaServiceGenerationTime" minOccurs="0"/>
                <xsd:element ref="ns3:MediaServiceEventHashCode" minOccurs="0"/>
                <xsd:element ref="ns3:MediaServiceSearchProperties" minOccurs="0"/>
                <xsd:element ref="ns3:lcf76f155ced4ddcb4097134ff3c332f" minOccurs="0"/>
                <xsd:element ref="ns4: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1216b-cdc1-40e2-a0c2-94597fd44697"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dexed="true"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cf4a81-aca0-43b6-bff7-87efdc296ef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7882c5b-1fc0-4c64-8edd-3b527906c473"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24b78e-8606-4fd1-9a19-b6b90bbc0a1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bd6ad62-9026-4c22-97ba-ffd5902a9633}" ma:internalName="TaxCatchAll" ma:showField="CatchAllData" ma:web="9ad1216b-cdc1-40e2-a0c2-94597fd446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36F522-99CC-44C6-897D-F8F89591E08F}">
  <ds:schemaRefs>
    <ds:schemaRef ds:uri="http://schemas.microsoft.com/sharepoint/events"/>
  </ds:schemaRefs>
</ds:datastoreItem>
</file>

<file path=customXml/itemProps2.xml><?xml version="1.0" encoding="utf-8"?>
<ds:datastoreItem xmlns:ds="http://schemas.openxmlformats.org/officeDocument/2006/customXml" ds:itemID="{EE51AF88-C67F-4A38-BADD-B70D8B316A09}">
  <ds:schemaRefs>
    <ds:schemaRef ds:uri="http://schemas.microsoft.com/sharepoint/v3/contenttype/forms"/>
  </ds:schemaRefs>
</ds:datastoreItem>
</file>

<file path=customXml/itemProps3.xml><?xml version="1.0" encoding="utf-8"?>
<ds:datastoreItem xmlns:ds="http://schemas.openxmlformats.org/officeDocument/2006/customXml" ds:itemID="{B630E657-8217-4B2F-96A4-D1EE5A57D44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fcf4a81-aca0-43b6-bff7-87efdc296efa"/>
    <ds:schemaRef ds:uri="http://purl.org/dc/elements/1.1/"/>
    <ds:schemaRef ds:uri="http://schemas.microsoft.com/office/2006/metadata/properties"/>
    <ds:schemaRef ds:uri="7424b78e-8606-4fd1-9a19-b6b90bbc0a1b"/>
    <ds:schemaRef ds:uri="9ad1216b-cdc1-40e2-a0c2-94597fd44697"/>
    <ds:schemaRef ds:uri="http://www.w3.org/XML/1998/namespace"/>
    <ds:schemaRef ds:uri="http://purl.org/dc/dcmitype/"/>
  </ds:schemaRefs>
</ds:datastoreItem>
</file>

<file path=customXml/itemProps4.xml><?xml version="1.0" encoding="utf-8"?>
<ds:datastoreItem xmlns:ds="http://schemas.openxmlformats.org/officeDocument/2006/customXml" ds:itemID="{774337C6-E4D1-4A49-BD6E-E0144C57BF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d1216b-cdc1-40e2-a0c2-94597fd44697"/>
    <ds:schemaRef ds:uri="3fcf4a81-aca0-43b6-bff7-87efdc296efa"/>
    <ds:schemaRef ds:uri="7424b78e-8606-4fd1-9a19-b6b90bbc0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5d6cc78-71b9-42e6-aa2a-b9889a0f080f}" enabled="0" method="" siteId="{75d6cc78-71b9-42e6-aa2a-b9889a0f080f}" removed="1"/>
</clbl:labelList>
</file>

<file path=docProps/app.xml><?xml version="1.0" encoding="utf-8"?>
<Properties xmlns="http://schemas.openxmlformats.org/officeDocument/2006/extended-properties" xmlns:vt="http://schemas.openxmlformats.org/officeDocument/2006/docPropsVTypes">
  <Template>Schools v4 POT</Template>
  <TotalTime>10300</TotalTime>
  <Words>833</Words>
  <Application>Microsoft Office PowerPoint</Application>
  <PresentationFormat>Widescreen</PresentationFormat>
  <Paragraphs>146</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Arial</vt:lpstr>
      <vt:lpstr>Calibri</vt:lpstr>
      <vt:lpstr>Georgia</vt:lpstr>
      <vt:lpstr>Office Theme</vt:lpstr>
      <vt:lpstr>PowerPoint Presentation</vt:lpstr>
      <vt:lpstr>PowerPoint Presentation</vt:lpstr>
      <vt:lpstr>Starter task:</vt:lpstr>
      <vt:lpstr>PowerPoint Presentation</vt:lpstr>
      <vt:lpstr>Structuring a discussion:</vt:lpstr>
      <vt:lpstr>Discourse markers:</vt:lpstr>
      <vt:lpstr>To introduce balance:</vt:lpstr>
      <vt:lpstr>To give evidence:</vt:lpstr>
      <vt:lpstr>To show cause and effect:</vt:lpstr>
      <vt:lpstr>Discursive writing toolbox:</vt:lpstr>
      <vt:lpstr>Portfolio style task:</vt:lpstr>
      <vt:lpstr>Key ideas: Fill in your discussion planner worksheet: https://www.theguardian.com/media/commentisfree/2024/mar/24/social-media-is-making-kids-sad-and-its-bad-news-for-democracy  </vt:lpstr>
      <vt:lpstr>Plan your speech:</vt:lpstr>
      <vt:lpstr>Independent writing:</vt:lpstr>
      <vt:lpstr>Discursive speech writing frame:</vt:lpstr>
      <vt:lpstr>Peer review:</vt:lpstr>
      <vt:lpstr>Review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Rebecca</dc:creator>
  <cp:lastModifiedBy>Sally Ellis</cp:lastModifiedBy>
  <cp:revision>7</cp:revision>
  <dcterms:created xsi:type="dcterms:W3CDTF">2023-10-09T12:44:25Z</dcterms:created>
  <dcterms:modified xsi:type="dcterms:W3CDTF">2025-07-29T11:57:35Z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0x010100370FC16EDE49814FBBE83568B9FA2901</vt:lpwstr>
  </property>
  <property fmtid="{D5CDD505-2E9C-101B-9397-08002B2CF9AE}" pid="3" name="MediaServiceImageTags">
    <vt:lpwstr/>
  </property>
  <property fmtid="{D5CDD505-2E9C-101B-9397-08002B2CF9AE}" pid="4" name="_dlc_DocIdItemGuid">
    <vt:lpwstr>e748ffd9-d1ab-47fb-abea-289bfd7651e3</vt:lpwstr>
  </property>
</Properties>
</file>