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0"/>
  </p:notesMasterIdLst>
  <p:sldIdLst>
    <p:sldId id="296" r:id="rId6"/>
    <p:sldId id="299" r:id="rId7"/>
    <p:sldId id="300" r:id="rId8"/>
    <p:sldId id="317" r:id="rId9"/>
    <p:sldId id="305" r:id="rId10"/>
    <p:sldId id="306" r:id="rId11"/>
    <p:sldId id="307" r:id="rId12"/>
    <p:sldId id="308" r:id="rId13"/>
    <p:sldId id="318" r:id="rId14"/>
    <p:sldId id="309" r:id="rId15"/>
    <p:sldId id="310" r:id="rId16"/>
    <p:sldId id="312" r:id="rId17"/>
    <p:sldId id="311" r:id="rId18"/>
    <p:sldId id="316" r:id="rId19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951"/>
    <a:srgbClr val="003E1C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D9E749-ABBA-4866-9855-917ECA045D8B}" v="1374" dt="2023-12-06T08:19:48.7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2" autoAdjust="0"/>
    <p:restoredTop sz="94227" autoAdjust="0"/>
  </p:normalViewPr>
  <p:slideViewPr>
    <p:cSldViewPr snapToGrid="0">
      <p:cViewPr varScale="1">
        <p:scale>
          <a:sx n="111" d="100"/>
          <a:sy n="111" d="100"/>
        </p:scale>
        <p:origin x="126" y="16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pideh Modgham" userId="4115b3b6-c566-49ec-8cd3-2d7651a9555d" providerId="ADAL" clId="{60D9E749-ABBA-4866-9855-917ECA045D8B}"/>
    <pc:docChg chg="undo custSel addSld delSld modSld sldOrd">
      <pc:chgData name="Sepideh Modgham" userId="4115b3b6-c566-49ec-8cd3-2d7651a9555d" providerId="ADAL" clId="{60D9E749-ABBA-4866-9855-917ECA045D8B}" dt="2023-12-06T08:19:48.737" v="1741" actId="6549"/>
      <pc:docMkLst>
        <pc:docMk/>
      </pc:docMkLst>
      <pc:sldChg chg="addSp delSp modSp mod delAnim modAnim">
        <pc:chgData name="Sepideh Modgham" userId="4115b3b6-c566-49ec-8cd3-2d7651a9555d" providerId="ADAL" clId="{60D9E749-ABBA-4866-9855-917ECA045D8B}" dt="2023-12-05T12:01:59.255" v="1733" actId="1076"/>
        <pc:sldMkLst>
          <pc:docMk/>
          <pc:sldMk cId="3186865127" sldId="300"/>
        </pc:sldMkLst>
        <pc:spChg chg="add mod">
          <ac:chgData name="Sepideh Modgham" userId="4115b3b6-c566-49ec-8cd3-2d7651a9555d" providerId="ADAL" clId="{60D9E749-ABBA-4866-9855-917ECA045D8B}" dt="2023-12-05T11:58:02.519" v="1674" actId="20577"/>
          <ac:spMkLst>
            <pc:docMk/>
            <pc:sldMk cId="3186865127" sldId="300"/>
            <ac:spMk id="3" creationId="{C342E62C-4866-F7B6-EBC6-992072CEBB58}"/>
          </ac:spMkLst>
        </pc:spChg>
        <pc:spChg chg="add mod">
          <ac:chgData name="Sepideh Modgham" userId="4115b3b6-c566-49ec-8cd3-2d7651a9555d" providerId="ADAL" clId="{60D9E749-ABBA-4866-9855-917ECA045D8B}" dt="2023-12-05T11:58:43.526" v="1681" actId="1076"/>
          <ac:spMkLst>
            <pc:docMk/>
            <pc:sldMk cId="3186865127" sldId="300"/>
            <ac:spMk id="5" creationId="{C2059700-7787-E4B9-523E-4C80C17D3F6B}"/>
          </ac:spMkLst>
        </pc:spChg>
        <pc:spChg chg="del">
          <ac:chgData name="Sepideh Modgham" userId="4115b3b6-c566-49ec-8cd3-2d7651a9555d" providerId="ADAL" clId="{60D9E749-ABBA-4866-9855-917ECA045D8B}" dt="2023-12-05T11:58:05.156" v="1675" actId="478"/>
          <ac:spMkLst>
            <pc:docMk/>
            <pc:sldMk cId="3186865127" sldId="300"/>
            <ac:spMk id="6" creationId="{8A062C44-FC61-4008-9B77-8D7223E1F47B}"/>
          </ac:spMkLst>
        </pc:spChg>
        <pc:spChg chg="del">
          <ac:chgData name="Sepideh Modgham" userId="4115b3b6-c566-49ec-8cd3-2d7651a9555d" providerId="ADAL" clId="{60D9E749-ABBA-4866-9855-917ECA045D8B}" dt="2023-12-05T12:00:08.250" v="1717" actId="478"/>
          <ac:spMkLst>
            <pc:docMk/>
            <pc:sldMk cId="3186865127" sldId="300"/>
            <ac:spMk id="7" creationId="{8E0836B9-4702-47D5-A603-B3C4C7AB825A}"/>
          </ac:spMkLst>
        </pc:spChg>
        <pc:spChg chg="mod">
          <ac:chgData name="Sepideh Modgham" userId="4115b3b6-c566-49ec-8cd3-2d7651a9555d" providerId="ADAL" clId="{60D9E749-ABBA-4866-9855-917ECA045D8B}" dt="2023-12-05T11:57:47.431" v="1654" actId="1076"/>
          <ac:spMkLst>
            <pc:docMk/>
            <pc:sldMk cId="3186865127" sldId="300"/>
            <ac:spMk id="8" creationId="{3E168AC8-1969-461C-A138-36906E098E0B}"/>
          </ac:spMkLst>
        </pc:spChg>
        <pc:spChg chg="add mod">
          <ac:chgData name="Sepideh Modgham" userId="4115b3b6-c566-49ec-8cd3-2d7651a9555d" providerId="ADAL" clId="{60D9E749-ABBA-4866-9855-917ECA045D8B}" dt="2023-12-05T11:59:18.781" v="1709" actId="1076"/>
          <ac:spMkLst>
            <pc:docMk/>
            <pc:sldMk cId="3186865127" sldId="300"/>
            <ac:spMk id="9" creationId="{8BA0B7A9-0721-1B44-C10F-DA6040A096E2}"/>
          </ac:spMkLst>
        </pc:spChg>
        <pc:spChg chg="del">
          <ac:chgData name="Sepideh Modgham" userId="4115b3b6-c566-49ec-8cd3-2d7651a9555d" providerId="ADAL" clId="{60D9E749-ABBA-4866-9855-917ECA045D8B}" dt="2023-12-05T12:00:11.757" v="1718" actId="478"/>
          <ac:spMkLst>
            <pc:docMk/>
            <pc:sldMk cId="3186865127" sldId="300"/>
            <ac:spMk id="10" creationId="{39C025F6-3E04-4335-BBA1-FBB4013E3B31}"/>
          </ac:spMkLst>
        </pc:spChg>
        <pc:spChg chg="del">
          <ac:chgData name="Sepideh Modgham" userId="4115b3b6-c566-49ec-8cd3-2d7651a9555d" providerId="ADAL" clId="{60D9E749-ABBA-4866-9855-917ECA045D8B}" dt="2023-12-05T12:00:05.429" v="1716" actId="478"/>
          <ac:spMkLst>
            <pc:docMk/>
            <pc:sldMk cId="3186865127" sldId="300"/>
            <ac:spMk id="11" creationId="{5C1E2F94-C102-4BB8-9B1C-B5CD0DD344BD}"/>
          </ac:spMkLst>
        </pc:spChg>
        <pc:spChg chg="add mod">
          <ac:chgData name="Sepideh Modgham" userId="4115b3b6-c566-49ec-8cd3-2d7651a9555d" providerId="ADAL" clId="{60D9E749-ABBA-4866-9855-917ECA045D8B}" dt="2023-12-05T11:59:49.528" v="1713" actId="403"/>
          <ac:spMkLst>
            <pc:docMk/>
            <pc:sldMk cId="3186865127" sldId="300"/>
            <ac:spMk id="12" creationId="{30860E2E-2556-29A7-7493-69C5E6BD4C87}"/>
          </ac:spMkLst>
        </pc:spChg>
        <pc:spChg chg="add mod">
          <ac:chgData name="Sepideh Modgham" userId="4115b3b6-c566-49ec-8cd3-2d7651a9555d" providerId="ADAL" clId="{60D9E749-ABBA-4866-9855-917ECA045D8B}" dt="2023-12-05T12:00:02.477" v="1715" actId="1076"/>
          <ac:spMkLst>
            <pc:docMk/>
            <pc:sldMk cId="3186865127" sldId="300"/>
            <ac:spMk id="13" creationId="{29AEE990-B29B-D42B-BDEF-658952B07D62}"/>
          </ac:spMkLst>
        </pc:spChg>
        <pc:spChg chg="add mod">
          <ac:chgData name="Sepideh Modgham" userId="4115b3b6-c566-49ec-8cd3-2d7651a9555d" providerId="ADAL" clId="{60D9E749-ABBA-4866-9855-917ECA045D8B}" dt="2023-12-05T12:00:44.728" v="1723" actId="403"/>
          <ac:spMkLst>
            <pc:docMk/>
            <pc:sldMk cId="3186865127" sldId="300"/>
            <ac:spMk id="14" creationId="{B1250170-3AE2-43E3-030F-07E7F17B8F4C}"/>
          </ac:spMkLst>
        </pc:spChg>
        <pc:spChg chg="add mod">
          <ac:chgData name="Sepideh Modgham" userId="4115b3b6-c566-49ec-8cd3-2d7651a9555d" providerId="ADAL" clId="{60D9E749-ABBA-4866-9855-917ECA045D8B}" dt="2023-12-05T12:01:07.368" v="1726" actId="1076"/>
          <ac:spMkLst>
            <pc:docMk/>
            <pc:sldMk cId="3186865127" sldId="300"/>
            <ac:spMk id="15" creationId="{04A5938E-DFDE-0859-51DB-41E10DF53C94}"/>
          </ac:spMkLst>
        </pc:spChg>
        <pc:spChg chg="add mod">
          <ac:chgData name="Sepideh Modgham" userId="4115b3b6-c566-49ec-8cd3-2d7651a9555d" providerId="ADAL" clId="{60D9E749-ABBA-4866-9855-917ECA045D8B}" dt="2023-12-05T12:01:37.863" v="1730" actId="403"/>
          <ac:spMkLst>
            <pc:docMk/>
            <pc:sldMk cId="3186865127" sldId="300"/>
            <ac:spMk id="16" creationId="{62AA971B-E14D-DDF9-29C5-EC28ADC3C22B}"/>
          </ac:spMkLst>
        </pc:spChg>
        <pc:spChg chg="add mod">
          <ac:chgData name="Sepideh Modgham" userId="4115b3b6-c566-49ec-8cd3-2d7651a9555d" providerId="ADAL" clId="{60D9E749-ABBA-4866-9855-917ECA045D8B}" dt="2023-12-05T12:01:59.255" v="1733" actId="1076"/>
          <ac:spMkLst>
            <pc:docMk/>
            <pc:sldMk cId="3186865127" sldId="300"/>
            <ac:spMk id="17" creationId="{6E8DB7A7-6441-9A68-3DA8-1BD9EC5122D3}"/>
          </ac:spMkLst>
        </pc:spChg>
      </pc:sldChg>
      <pc:sldChg chg="del">
        <pc:chgData name="Sepideh Modgham" userId="4115b3b6-c566-49ec-8cd3-2d7651a9555d" providerId="ADAL" clId="{60D9E749-ABBA-4866-9855-917ECA045D8B}" dt="2023-12-05T11:59:24.606" v="1710" actId="2696"/>
        <pc:sldMkLst>
          <pc:docMk/>
          <pc:sldMk cId="4028206792" sldId="301"/>
        </pc:sldMkLst>
      </pc:sldChg>
      <pc:sldChg chg="del">
        <pc:chgData name="Sepideh Modgham" userId="4115b3b6-c566-49ec-8cd3-2d7651a9555d" providerId="ADAL" clId="{60D9E749-ABBA-4866-9855-917ECA045D8B}" dt="2023-12-05T12:00:19.453" v="1719" actId="2696"/>
        <pc:sldMkLst>
          <pc:docMk/>
          <pc:sldMk cId="1191508046" sldId="302"/>
        </pc:sldMkLst>
      </pc:sldChg>
      <pc:sldChg chg="modSp del mod">
        <pc:chgData name="Sepideh Modgham" userId="4115b3b6-c566-49ec-8cd3-2d7651a9555d" providerId="ADAL" clId="{60D9E749-ABBA-4866-9855-917ECA045D8B}" dt="2023-12-05T12:01:12.311" v="1727" actId="2696"/>
        <pc:sldMkLst>
          <pc:docMk/>
          <pc:sldMk cId="652289825" sldId="303"/>
        </pc:sldMkLst>
        <pc:spChg chg="mod">
          <ac:chgData name="Sepideh Modgham" userId="4115b3b6-c566-49ec-8cd3-2d7651a9555d" providerId="ADAL" clId="{60D9E749-ABBA-4866-9855-917ECA045D8B}" dt="2023-12-05T12:00:31.342" v="1720" actId="207"/>
          <ac:spMkLst>
            <pc:docMk/>
            <pc:sldMk cId="652289825" sldId="303"/>
            <ac:spMk id="7" creationId="{7B0C165E-E5C2-4008-B79B-74FCE547E700}"/>
          </ac:spMkLst>
        </pc:spChg>
      </pc:sldChg>
      <pc:sldChg chg="modSp del mod">
        <pc:chgData name="Sepideh Modgham" userId="4115b3b6-c566-49ec-8cd3-2d7651a9555d" providerId="ADAL" clId="{60D9E749-ABBA-4866-9855-917ECA045D8B}" dt="2023-12-05T12:02:04.039" v="1734" actId="2696"/>
        <pc:sldMkLst>
          <pc:docMk/>
          <pc:sldMk cId="3232167272" sldId="304"/>
        </pc:sldMkLst>
        <pc:spChg chg="mod">
          <ac:chgData name="Sepideh Modgham" userId="4115b3b6-c566-49ec-8cd3-2d7651a9555d" providerId="ADAL" clId="{60D9E749-ABBA-4866-9855-917ECA045D8B}" dt="2023-12-05T10:42:38.941" v="418" actId="1076"/>
          <ac:spMkLst>
            <pc:docMk/>
            <pc:sldMk cId="3232167272" sldId="304"/>
            <ac:spMk id="11" creationId="{102977E4-4778-FF6D-E723-952BD06DB218}"/>
          </ac:spMkLst>
        </pc:spChg>
      </pc:sldChg>
      <pc:sldChg chg="addSp delSp modSp mod delAnim modAnim">
        <pc:chgData name="Sepideh Modgham" userId="4115b3b6-c566-49ec-8cd3-2d7651a9555d" providerId="ADAL" clId="{60D9E749-ABBA-4866-9855-917ECA045D8B}" dt="2023-12-06T08:18:27.021" v="1735" actId="207"/>
        <pc:sldMkLst>
          <pc:docMk/>
          <pc:sldMk cId="32072394" sldId="305"/>
        </pc:sldMkLst>
        <pc:spChg chg="mod">
          <ac:chgData name="Sepideh Modgham" userId="4115b3b6-c566-49ec-8cd3-2d7651a9555d" providerId="ADAL" clId="{60D9E749-ABBA-4866-9855-917ECA045D8B}" dt="2023-12-05T10:26:58.450" v="189" actId="20577"/>
          <ac:spMkLst>
            <pc:docMk/>
            <pc:sldMk cId="32072394" sldId="305"/>
            <ac:spMk id="2" creationId="{18B1A033-6A7D-76FA-B421-A91A0DBBA43D}"/>
          </ac:spMkLst>
        </pc:spChg>
        <pc:spChg chg="add mod">
          <ac:chgData name="Sepideh Modgham" userId="4115b3b6-c566-49ec-8cd3-2d7651a9555d" providerId="ADAL" clId="{60D9E749-ABBA-4866-9855-917ECA045D8B}" dt="2023-12-06T08:18:27.021" v="1735" actId="207"/>
          <ac:spMkLst>
            <pc:docMk/>
            <pc:sldMk cId="32072394" sldId="305"/>
            <ac:spMk id="3" creationId="{3B7BB8E3-F967-C795-A685-FC94AC9A2912}"/>
          </ac:spMkLst>
        </pc:spChg>
        <pc:spChg chg="del">
          <ac:chgData name="Sepideh Modgham" userId="4115b3b6-c566-49ec-8cd3-2d7651a9555d" providerId="ADAL" clId="{60D9E749-ABBA-4866-9855-917ECA045D8B}" dt="2023-12-05T10:27:19.283" v="193" actId="478"/>
          <ac:spMkLst>
            <pc:docMk/>
            <pc:sldMk cId="32072394" sldId="305"/>
            <ac:spMk id="4" creationId="{BDED9483-7088-4535-98CE-73FE2BF30184}"/>
          </ac:spMkLst>
        </pc:spChg>
        <pc:spChg chg="del">
          <ac:chgData name="Sepideh Modgham" userId="4115b3b6-c566-49ec-8cd3-2d7651a9555d" providerId="ADAL" clId="{60D9E749-ABBA-4866-9855-917ECA045D8B}" dt="2023-12-05T10:27:12.883" v="190" actId="478"/>
          <ac:spMkLst>
            <pc:docMk/>
            <pc:sldMk cId="32072394" sldId="305"/>
            <ac:spMk id="5" creationId="{C6544E86-B41B-41A9-818F-2B83E1D03FFE}"/>
          </ac:spMkLst>
        </pc:spChg>
        <pc:spChg chg="mod">
          <ac:chgData name="Sepideh Modgham" userId="4115b3b6-c566-49ec-8cd3-2d7651a9555d" providerId="ADAL" clId="{60D9E749-ABBA-4866-9855-917ECA045D8B}" dt="2023-12-05T10:41:26.957" v="417" actId="114"/>
          <ac:spMkLst>
            <pc:docMk/>
            <pc:sldMk cId="32072394" sldId="305"/>
            <ac:spMk id="6" creationId="{791A037E-60AD-45C2-80E9-45412C9655D0}"/>
          </ac:spMkLst>
        </pc:spChg>
        <pc:spChg chg="del">
          <ac:chgData name="Sepideh Modgham" userId="4115b3b6-c566-49ec-8cd3-2d7651a9555d" providerId="ADAL" clId="{60D9E749-ABBA-4866-9855-917ECA045D8B}" dt="2023-12-05T10:27:12.883" v="190" actId="478"/>
          <ac:spMkLst>
            <pc:docMk/>
            <pc:sldMk cId="32072394" sldId="305"/>
            <ac:spMk id="7" creationId="{E10ED06C-C02E-436F-B9D1-F2341A9A4C26}"/>
          </ac:spMkLst>
        </pc:spChg>
        <pc:spChg chg="del">
          <ac:chgData name="Sepideh Modgham" userId="4115b3b6-c566-49ec-8cd3-2d7651a9555d" providerId="ADAL" clId="{60D9E749-ABBA-4866-9855-917ECA045D8B}" dt="2023-12-05T10:27:16.176" v="191" actId="478"/>
          <ac:spMkLst>
            <pc:docMk/>
            <pc:sldMk cId="32072394" sldId="305"/>
            <ac:spMk id="8" creationId="{79BBAFDE-B240-4101-A471-319DD08747E3}"/>
          </ac:spMkLst>
        </pc:spChg>
        <pc:spChg chg="del">
          <ac:chgData name="Sepideh Modgham" userId="4115b3b6-c566-49ec-8cd3-2d7651a9555d" providerId="ADAL" clId="{60D9E749-ABBA-4866-9855-917ECA045D8B}" dt="2023-12-05T10:27:12.883" v="190" actId="478"/>
          <ac:spMkLst>
            <pc:docMk/>
            <pc:sldMk cId="32072394" sldId="305"/>
            <ac:spMk id="9" creationId="{5A7F98E7-C79F-472D-88AF-0D5C1083503A}"/>
          </ac:spMkLst>
        </pc:spChg>
        <pc:spChg chg="del">
          <ac:chgData name="Sepideh Modgham" userId="4115b3b6-c566-49ec-8cd3-2d7651a9555d" providerId="ADAL" clId="{60D9E749-ABBA-4866-9855-917ECA045D8B}" dt="2023-12-05T10:27:12.883" v="190" actId="478"/>
          <ac:spMkLst>
            <pc:docMk/>
            <pc:sldMk cId="32072394" sldId="305"/>
            <ac:spMk id="10" creationId="{20E58AC1-0C56-4EF8-A84A-653044609E6A}"/>
          </ac:spMkLst>
        </pc:spChg>
        <pc:spChg chg="del">
          <ac:chgData name="Sepideh Modgham" userId="4115b3b6-c566-49ec-8cd3-2d7651a9555d" providerId="ADAL" clId="{60D9E749-ABBA-4866-9855-917ECA045D8B}" dt="2023-12-05T10:27:18.017" v="192" actId="478"/>
          <ac:spMkLst>
            <pc:docMk/>
            <pc:sldMk cId="32072394" sldId="305"/>
            <ac:spMk id="11" creationId="{F97E7638-80EA-4453-A500-6D176D7BB78A}"/>
          </ac:spMkLst>
        </pc:spChg>
        <pc:spChg chg="del">
          <ac:chgData name="Sepideh Modgham" userId="4115b3b6-c566-49ec-8cd3-2d7651a9555d" providerId="ADAL" clId="{60D9E749-ABBA-4866-9855-917ECA045D8B}" dt="2023-12-05T10:27:12.883" v="190" actId="478"/>
          <ac:spMkLst>
            <pc:docMk/>
            <pc:sldMk cId="32072394" sldId="305"/>
            <ac:spMk id="12" creationId="{9A5AE24A-1A79-4749-BB17-45B9512062AB}"/>
          </ac:spMkLst>
        </pc:spChg>
        <pc:spChg chg="del">
          <ac:chgData name="Sepideh Modgham" userId="4115b3b6-c566-49ec-8cd3-2d7651a9555d" providerId="ADAL" clId="{60D9E749-ABBA-4866-9855-917ECA045D8B}" dt="2023-12-05T10:27:12.883" v="190" actId="478"/>
          <ac:spMkLst>
            <pc:docMk/>
            <pc:sldMk cId="32072394" sldId="305"/>
            <ac:spMk id="13" creationId="{A94B38C2-7EBB-484B-90C9-707D85D3E4CF}"/>
          </ac:spMkLst>
        </pc:spChg>
        <pc:spChg chg="mod">
          <ac:chgData name="Sepideh Modgham" userId="4115b3b6-c566-49ec-8cd3-2d7651a9555d" providerId="ADAL" clId="{60D9E749-ABBA-4866-9855-917ECA045D8B}" dt="2023-12-05T10:41:19.677" v="416" actId="114"/>
          <ac:spMkLst>
            <pc:docMk/>
            <pc:sldMk cId="32072394" sldId="305"/>
            <ac:spMk id="14" creationId="{330761CF-9625-49B8-8764-6D3710960857}"/>
          </ac:spMkLst>
        </pc:spChg>
        <pc:spChg chg="mod">
          <ac:chgData name="Sepideh Modgham" userId="4115b3b6-c566-49ec-8cd3-2d7651a9555d" providerId="ADAL" clId="{60D9E749-ABBA-4866-9855-917ECA045D8B}" dt="2023-12-05T10:33:59.916" v="383" actId="14100"/>
          <ac:spMkLst>
            <pc:docMk/>
            <pc:sldMk cId="32072394" sldId="305"/>
            <ac:spMk id="15" creationId="{E37FA9B9-BC20-4E33-AD1C-17BBDE285EF5}"/>
          </ac:spMkLst>
        </pc:spChg>
        <pc:spChg chg="add mod">
          <ac:chgData name="Sepideh Modgham" userId="4115b3b6-c566-49ec-8cd3-2d7651a9555d" providerId="ADAL" clId="{60D9E749-ABBA-4866-9855-917ECA045D8B}" dt="2023-12-05T10:41:13.382" v="415" actId="114"/>
          <ac:spMkLst>
            <pc:docMk/>
            <pc:sldMk cId="32072394" sldId="305"/>
            <ac:spMk id="16" creationId="{83DDD87E-32CF-595A-0D1A-4714A2CFABE1}"/>
          </ac:spMkLst>
        </pc:spChg>
      </pc:sldChg>
      <pc:sldChg chg="addSp delSp modSp mod delAnim modAnim">
        <pc:chgData name="Sepideh Modgham" userId="4115b3b6-c566-49ec-8cd3-2d7651a9555d" providerId="ADAL" clId="{60D9E749-ABBA-4866-9855-917ECA045D8B}" dt="2023-12-05T11:18:27.171" v="1066" actId="27636"/>
        <pc:sldMkLst>
          <pc:docMk/>
          <pc:sldMk cId="3298887720" sldId="306"/>
        </pc:sldMkLst>
        <pc:spChg chg="add mod">
          <ac:chgData name="Sepideh Modgham" userId="4115b3b6-c566-49ec-8cd3-2d7651a9555d" providerId="ADAL" clId="{60D9E749-ABBA-4866-9855-917ECA045D8B}" dt="2023-12-05T10:50:26.744" v="660" actId="14100"/>
          <ac:spMkLst>
            <pc:docMk/>
            <pc:sldMk cId="3298887720" sldId="306"/>
            <ac:spMk id="3" creationId="{FFE68BCB-651D-4164-4D33-1FCE6B4861A9}"/>
          </ac:spMkLst>
        </pc:spChg>
        <pc:spChg chg="mod">
          <ac:chgData name="Sepideh Modgham" userId="4115b3b6-c566-49ec-8cd3-2d7651a9555d" providerId="ADAL" clId="{60D9E749-ABBA-4866-9855-917ECA045D8B}" dt="2023-12-05T11:18:27.171" v="1066" actId="27636"/>
          <ac:spMkLst>
            <pc:docMk/>
            <pc:sldMk cId="3298887720" sldId="306"/>
            <ac:spMk id="4" creationId="{DB47EC46-06FA-446F-8149-D9F531BDC5A4}"/>
          </ac:spMkLst>
        </pc:spChg>
        <pc:spChg chg="mod">
          <ac:chgData name="Sepideh Modgham" userId="4115b3b6-c566-49ec-8cd3-2d7651a9555d" providerId="ADAL" clId="{60D9E749-ABBA-4866-9855-917ECA045D8B}" dt="2023-12-05T10:48:49.505" v="561" actId="1076"/>
          <ac:spMkLst>
            <pc:docMk/>
            <pc:sldMk cId="3298887720" sldId="306"/>
            <ac:spMk id="5" creationId="{A3B5EDB4-D817-430D-9A36-8643BB91E1BD}"/>
          </ac:spMkLst>
        </pc:spChg>
        <pc:spChg chg="mod">
          <ac:chgData name="Sepideh Modgham" userId="4115b3b6-c566-49ec-8cd3-2d7651a9555d" providerId="ADAL" clId="{60D9E749-ABBA-4866-9855-917ECA045D8B}" dt="2023-12-05T10:50:57.746" v="695" actId="114"/>
          <ac:spMkLst>
            <pc:docMk/>
            <pc:sldMk cId="3298887720" sldId="306"/>
            <ac:spMk id="6" creationId="{811165A6-9F52-4D8F-BFED-8950CC8D35DD}"/>
          </ac:spMkLst>
        </pc:spChg>
        <pc:spChg chg="del">
          <ac:chgData name="Sepideh Modgham" userId="4115b3b6-c566-49ec-8cd3-2d7651a9555d" providerId="ADAL" clId="{60D9E749-ABBA-4866-9855-917ECA045D8B}" dt="2023-12-05T10:44:55.243" v="439" actId="478"/>
          <ac:spMkLst>
            <pc:docMk/>
            <pc:sldMk cId="3298887720" sldId="306"/>
            <ac:spMk id="7" creationId="{F4B6B785-B5E4-48EB-A0BB-38D84236E484}"/>
          </ac:spMkLst>
        </pc:spChg>
        <pc:spChg chg="del">
          <ac:chgData name="Sepideh Modgham" userId="4115b3b6-c566-49ec-8cd3-2d7651a9555d" providerId="ADAL" clId="{60D9E749-ABBA-4866-9855-917ECA045D8B}" dt="2023-12-05T10:45:54.071" v="464" actId="478"/>
          <ac:spMkLst>
            <pc:docMk/>
            <pc:sldMk cId="3298887720" sldId="306"/>
            <ac:spMk id="8" creationId="{5318EA40-730D-46AB-B2E1-FB6177D5338F}"/>
          </ac:spMkLst>
        </pc:spChg>
        <pc:spChg chg="del">
          <ac:chgData name="Sepideh Modgham" userId="4115b3b6-c566-49ec-8cd3-2d7651a9555d" providerId="ADAL" clId="{60D9E749-ABBA-4866-9855-917ECA045D8B}" dt="2023-12-05T10:45:52.460" v="463" actId="478"/>
          <ac:spMkLst>
            <pc:docMk/>
            <pc:sldMk cId="3298887720" sldId="306"/>
            <ac:spMk id="9" creationId="{B1A6ECF7-DA64-4940-B0F3-E2613883B6CD}"/>
          </ac:spMkLst>
        </pc:spChg>
        <pc:spChg chg="del">
          <ac:chgData name="Sepideh Modgham" userId="4115b3b6-c566-49ec-8cd3-2d7651a9555d" providerId="ADAL" clId="{60D9E749-ABBA-4866-9855-917ECA045D8B}" dt="2023-12-05T10:48:29.663" v="535" actId="478"/>
          <ac:spMkLst>
            <pc:docMk/>
            <pc:sldMk cId="3298887720" sldId="306"/>
            <ac:spMk id="10" creationId="{E51C056D-E44C-4633-A91C-59EC64C1CB03}"/>
          </ac:spMkLst>
        </pc:spChg>
        <pc:spChg chg="del">
          <ac:chgData name="Sepideh Modgham" userId="4115b3b6-c566-49ec-8cd3-2d7651a9555d" providerId="ADAL" clId="{60D9E749-ABBA-4866-9855-917ECA045D8B}" dt="2023-12-05T10:48:30.844" v="536" actId="478"/>
          <ac:spMkLst>
            <pc:docMk/>
            <pc:sldMk cId="3298887720" sldId="306"/>
            <ac:spMk id="11" creationId="{1A147C5C-FDC8-45B3-8339-93496901B152}"/>
          </ac:spMkLst>
        </pc:spChg>
        <pc:spChg chg="del">
          <ac:chgData name="Sepideh Modgham" userId="4115b3b6-c566-49ec-8cd3-2d7651a9555d" providerId="ADAL" clId="{60D9E749-ABBA-4866-9855-917ECA045D8B}" dt="2023-12-05T10:48:27.813" v="534" actId="478"/>
          <ac:spMkLst>
            <pc:docMk/>
            <pc:sldMk cId="3298887720" sldId="306"/>
            <ac:spMk id="12" creationId="{1CC82831-81C2-41E7-A195-5B51C3E2CA78}"/>
          </ac:spMkLst>
        </pc:spChg>
        <pc:spChg chg="add mod">
          <ac:chgData name="Sepideh Modgham" userId="4115b3b6-c566-49ec-8cd3-2d7651a9555d" providerId="ADAL" clId="{60D9E749-ABBA-4866-9855-917ECA045D8B}" dt="2023-12-05T10:50:18.157" v="659" actId="20577"/>
          <ac:spMkLst>
            <pc:docMk/>
            <pc:sldMk cId="3298887720" sldId="306"/>
            <ac:spMk id="13" creationId="{4D2A772E-C941-EF1B-18CB-9131246AB9E2}"/>
          </ac:spMkLst>
        </pc:spChg>
        <pc:spChg chg="add mod">
          <ac:chgData name="Sepideh Modgham" userId="4115b3b6-c566-49ec-8cd3-2d7651a9555d" providerId="ADAL" clId="{60D9E749-ABBA-4866-9855-917ECA045D8B}" dt="2023-12-05T10:51:11.982" v="703" actId="20577"/>
          <ac:spMkLst>
            <pc:docMk/>
            <pc:sldMk cId="3298887720" sldId="306"/>
            <ac:spMk id="14" creationId="{7127EE68-2009-E44B-1ECA-8E91360C1AE8}"/>
          </ac:spMkLst>
        </pc:spChg>
        <pc:spChg chg="add mod">
          <ac:chgData name="Sepideh Modgham" userId="4115b3b6-c566-49ec-8cd3-2d7651a9555d" providerId="ADAL" clId="{60D9E749-ABBA-4866-9855-917ECA045D8B}" dt="2023-12-05T10:50:45.548" v="693" actId="1035"/>
          <ac:spMkLst>
            <pc:docMk/>
            <pc:sldMk cId="3298887720" sldId="306"/>
            <ac:spMk id="15" creationId="{3D503B8E-3E5D-3F7A-12E5-AD3EE3838D17}"/>
          </ac:spMkLst>
        </pc:spChg>
      </pc:sldChg>
      <pc:sldChg chg="modSp mod">
        <pc:chgData name="Sepideh Modgham" userId="4115b3b6-c566-49ec-8cd3-2d7651a9555d" providerId="ADAL" clId="{60D9E749-ABBA-4866-9855-917ECA045D8B}" dt="2023-12-05T10:53:06.390" v="723" actId="20577"/>
        <pc:sldMkLst>
          <pc:docMk/>
          <pc:sldMk cId="3513086016" sldId="307"/>
        </pc:sldMkLst>
        <pc:spChg chg="mod">
          <ac:chgData name="Sepideh Modgham" userId="4115b3b6-c566-49ec-8cd3-2d7651a9555d" providerId="ADAL" clId="{60D9E749-ABBA-4866-9855-917ECA045D8B}" dt="2023-12-05T10:52:00.618" v="706" actId="14100"/>
          <ac:spMkLst>
            <pc:docMk/>
            <pc:sldMk cId="3513086016" sldId="307"/>
            <ac:spMk id="4" creationId="{99B49831-57FD-4977-9A5F-F1D6C70EE32D}"/>
          </ac:spMkLst>
        </pc:spChg>
        <pc:spChg chg="mod">
          <ac:chgData name="Sepideh Modgham" userId="4115b3b6-c566-49ec-8cd3-2d7651a9555d" providerId="ADAL" clId="{60D9E749-ABBA-4866-9855-917ECA045D8B}" dt="2023-12-05T10:53:06.390" v="723" actId="20577"/>
          <ac:spMkLst>
            <pc:docMk/>
            <pc:sldMk cId="3513086016" sldId="307"/>
            <ac:spMk id="5" creationId="{5F921135-6621-48A2-A9CC-C0B1C54459FA}"/>
          </ac:spMkLst>
        </pc:spChg>
      </pc:sldChg>
      <pc:sldChg chg="addSp delSp modSp mod delAnim modAnim">
        <pc:chgData name="Sepideh Modgham" userId="4115b3b6-c566-49ec-8cd3-2d7651a9555d" providerId="ADAL" clId="{60D9E749-ABBA-4866-9855-917ECA045D8B}" dt="2023-12-05T11:18:13.318" v="1064" actId="403"/>
        <pc:sldMkLst>
          <pc:docMk/>
          <pc:sldMk cId="2238438349" sldId="308"/>
        </pc:sldMkLst>
        <pc:spChg chg="add mod">
          <ac:chgData name="Sepideh Modgham" userId="4115b3b6-c566-49ec-8cd3-2d7651a9555d" providerId="ADAL" clId="{60D9E749-ABBA-4866-9855-917ECA045D8B}" dt="2023-12-05T11:04:44.024" v="859" actId="1076"/>
          <ac:spMkLst>
            <pc:docMk/>
            <pc:sldMk cId="2238438349" sldId="308"/>
            <ac:spMk id="3" creationId="{0DDCADB7-C524-1226-3B82-DBF015929AF4}"/>
          </ac:spMkLst>
        </pc:spChg>
        <pc:spChg chg="mod">
          <ac:chgData name="Sepideh Modgham" userId="4115b3b6-c566-49ec-8cd3-2d7651a9555d" providerId="ADAL" clId="{60D9E749-ABBA-4866-9855-917ECA045D8B}" dt="2023-12-05T11:18:13.318" v="1064" actId="403"/>
          <ac:spMkLst>
            <pc:docMk/>
            <pc:sldMk cId="2238438349" sldId="308"/>
            <ac:spMk id="4" creationId="{BB80B1E1-E85B-40ED-9AD2-029FEDD44DE8}"/>
          </ac:spMkLst>
        </pc:spChg>
        <pc:spChg chg="mod">
          <ac:chgData name="Sepideh Modgham" userId="4115b3b6-c566-49ec-8cd3-2d7651a9555d" providerId="ADAL" clId="{60D9E749-ABBA-4866-9855-917ECA045D8B}" dt="2023-12-05T11:05:45.638" v="902" actId="20577"/>
          <ac:spMkLst>
            <pc:docMk/>
            <pc:sldMk cId="2238438349" sldId="308"/>
            <ac:spMk id="5" creationId="{C81DC23F-88DE-4E60-9C8D-B72D4B918E39}"/>
          </ac:spMkLst>
        </pc:spChg>
        <pc:spChg chg="del mod">
          <ac:chgData name="Sepideh Modgham" userId="4115b3b6-c566-49ec-8cd3-2d7651a9555d" providerId="ADAL" clId="{60D9E749-ABBA-4866-9855-917ECA045D8B}" dt="2023-12-05T11:03:10.295" v="831" actId="478"/>
          <ac:spMkLst>
            <pc:docMk/>
            <pc:sldMk cId="2238438349" sldId="308"/>
            <ac:spMk id="6" creationId="{BE5A6AFC-2687-456A-9C6A-8C0A788466F3}"/>
          </ac:spMkLst>
        </pc:spChg>
        <pc:spChg chg="del">
          <ac:chgData name="Sepideh Modgham" userId="4115b3b6-c566-49ec-8cd3-2d7651a9555d" providerId="ADAL" clId="{60D9E749-ABBA-4866-9855-917ECA045D8B}" dt="2023-12-05T11:01:03.026" v="781" actId="478"/>
          <ac:spMkLst>
            <pc:docMk/>
            <pc:sldMk cId="2238438349" sldId="308"/>
            <ac:spMk id="7" creationId="{92127A97-6E45-4A98-BCEC-51CDDB28EC4E}"/>
          </ac:spMkLst>
        </pc:spChg>
        <pc:spChg chg="del">
          <ac:chgData name="Sepideh Modgham" userId="4115b3b6-c566-49ec-8cd3-2d7651a9555d" providerId="ADAL" clId="{60D9E749-ABBA-4866-9855-917ECA045D8B}" dt="2023-12-05T11:03:22.279" v="833" actId="478"/>
          <ac:spMkLst>
            <pc:docMk/>
            <pc:sldMk cId="2238438349" sldId="308"/>
            <ac:spMk id="8" creationId="{5912E39E-4E2A-4C2D-8BFA-91A010501A55}"/>
          </ac:spMkLst>
        </pc:spChg>
        <pc:spChg chg="del">
          <ac:chgData name="Sepideh Modgham" userId="4115b3b6-c566-49ec-8cd3-2d7651a9555d" providerId="ADAL" clId="{60D9E749-ABBA-4866-9855-917ECA045D8B}" dt="2023-12-05T11:04:24.190" v="854" actId="478"/>
          <ac:spMkLst>
            <pc:docMk/>
            <pc:sldMk cId="2238438349" sldId="308"/>
            <ac:spMk id="9" creationId="{659E0422-21E9-41EA-A6F7-FE832EEAB17C}"/>
          </ac:spMkLst>
        </pc:spChg>
        <pc:spChg chg="del">
          <ac:chgData name="Sepideh Modgham" userId="4115b3b6-c566-49ec-8cd3-2d7651a9555d" providerId="ADAL" clId="{60D9E749-ABBA-4866-9855-917ECA045D8B}" dt="2023-12-05T11:04:12.489" v="852" actId="478"/>
          <ac:spMkLst>
            <pc:docMk/>
            <pc:sldMk cId="2238438349" sldId="308"/>
            <ac:spMk id="10" creationId="{148D93AD-18BA-4760-9167-9D7C8E533A87}"/>
          </ac:spMkLst>
        </pc:spChg>
        <pc:spChg chg="del">
          <ac:chgData name="Sepideh Modgham" userId="4115b3b6-c566-49ec-8cd3-2d7651a9555d" providerId="ADAL" clId="{60D9E749-ABBA-4866-9855-917ECA045D8B}" dt="2023-12-05T11:04:12.489" v="852" actId="478"/>
          <ac:spMkLst>
            <pc:docMk/>
            <pc:sldMk cId="2238438349" sldId="308"/>
            <ac:spMk id="11" creationId="{3FF6FDF3-6420-4C61-8B28-285C46C04FA9}"/>
          </ac:spMkLst>
        </pc:spChg>
        <pc:spChg chg="del">
          <ac:chgData name="Sepideh Modgham" userId="4115b3b6-c566-49ec-8cd3-2d7651a9555d" providerId="ADAL" clId="{60D9E749-ABBA-4866-9855-917ECA045D8B}" dt="2023-12-05T11:04:12.489" v="852" actId="478"/>
          <ac:spMkLst>
            <pc:docMk/>
            <pc:sldMk cId="2238438349" sldId="308"/>
            <ac:spMk id="12" creationId="{F7CE5DED-E7E4-4C55-8146-BEB04E1416EC}"/>
          </ac:spMkLst>
        </pc:spChg>
        <pc:spChg chg="del">
          <ac:chgData name="Sepideh Modgham" userId="4115b3b6-c566-49ec-8cd3-2d7651a9555d" providerId="ADAL" clId="{60D9E749-ABBA-4866-9855-917ECA045D8B}" dt="2023-12-05T11:04:19.986" v="853" actId="478"/>
          <ac:spMkLst>
            <pc:docMk/>
            <pc:sldMk cId="2238438349" sldId="308"/>
            <ac:spMk id="13" creationId="{00D8D21B-9F4C-4D15-8C77-95418CD31C79}"/>
          </ac:spMkLst>
        </pc:spChg>
        <pc:spChg chg="del">
          <ac:chgData name="Sepideh Modgham" userId="4115b3b6-c566-49ec-8cd3-2d7651a9555d" providerId="ADAL" clId="{60D9E749-ABBA-4866-9855-917ECA045D8B}" dt="2023-12-05T11:04:12.489" v="852" actId="478"/>
          <ac:spMkLst>
            <pc:docMk/>
            <pc:sldMk cId="2238438349" sldId="308"/>
            <ac:spMk id="14" creationId="{0031561B-809C-443A-9573-396AD4922174}"/>
          </ac:spMkLst>
        </pc:spChg>
        <pc:spChg chg="del">
          <ac:chgData name="Sepideh Modgham" userId="4115b3b6-c566-49ec-8cd3-2d7651a9555d" providerId="ADAL" clId="{60D9E749-ABBA-4866-9855-917ECA045D8B}" dt="2023-12-05T11:04:19.986" v="853" actId="478"/>
          <ac:spMkLst>
            <pc:docMk/>
            <pc:sldMk cId="2238438349" sldId="308"/>
            <ac:spMk id="15" creationId="{9DFEC47D-6F97-4265-B31B-964BD5453FA6}"/>
          </ac:spMkLst>
        </pc:spChg>
        <pc:spChg chg="del">
          <ac:chgData name="Sepideh Modgham" userId="4115b3b6-c566-49ec-8cd3-2d7651a9555d" providerId="ADAL" clId="{60D9E749-ABBA-4866-9855-917ECA045D8B}" dt="2023-12-05T11:04:12.489" v="852" actId="478"/>
          <ac:spMkLst>
            <pc:docMk/>
            <pc:sldMk cId="2238438349" sldId="308"/>
            <ac:spMk id="16" creationId="{44A2A094-417A-4857-8B83-97212131E06B}"/>
          </ac:spMkLst>
        </pc:spChg>
        <pc:spChg chg="add mod">
          <ac:chgData name="Sepideh Modgham" userId="4115b3b6-c566-49ec-8cd3-2d7651a9555d" providerId="ADAL" clId="{60D9E749-ABBA-4866-9855-917ECA045D8B}" dt="2023-12-05T11:04:46.596" v="860" actId="1076"/>
          <ac:spMkLst>
            <pc:docMk/>
            <pc:sldMk cId="2238438349" sldId="308"/>
            <ac:spMk id="17" creationId="{013F6F9F-264C-9D9D-7207-D58F8626942C}"/>
          </ac:spMkLst>
        </pc:spChg>
        <pc:spChg chg="add mod">
          <ac:chgData name="Sepideh Modgham" userId="4115b3b6-c566-49ec-8cd3-2d7651a9555d" providerId="ADAL" clId="{60D9E749-ABBA-4866-9855-917ECA045D8B}" dt="2023-12-05T11:05:34.899" v="901" actId="20577"/>
          <ac:spMkLst>
            <pc:docMk/>
            <pc:sldMk cId="2238438349" sldId="308"/>
            <ac:spMk id="18" creationId="{2E93CF05-4947-7F79-DEAA-4A0A8B951253}"/>
          </ac:spMkLst>
        </pc:spChg>
      </pc:sldChg>
      <pc:sldChg chg="addSp delSp modSp mod delAnim modAnim">
        <pc:chgData name="Sepideh Modgham" userId="4115b3b6-c566-49ec-8cd3-2d7651a9555d" providerId="ADAL" clId="{60D9E749-ABBA-4866-9855-917ECA045D8B}" dt="2023-12-06T08:19:48.737" v="1741" actId="6549"/>
        <pc:sldMkLst>
          <pc:docMk/>
          <pc:sldMk cId="220583351" sldId="309"/>
        </pc:sldMkLst>
        <pc:spChg chg="add mod">
          <ac:chgData name="Sepideh Modgham" userId="4115b3b6-c566-49ec-8cd3-2d7651a9555d" providerId="ADAL" clId="{60D9E749-ABBA-4866-9855-917ECA045D8B}" dt="2023-12-05T11:36:16.649" v="1382" actId="120"/>
          <ac:spMkLst>
            <pc:docMk/>
            <pc:sldMk cId="220583351" sldId="309"/>
            <ac:spMk id="3" creationId="{FD5C98D6-C45A-98BF-02FD-924803090B82}"/>
          </ac:spMkLst>
        </pc:spChg>
        <pc:spChg chg="mod">
          <ac:chgData name="Sepideh Modgham" userId="4115b3b6-c566-49ec-8cd3-2d7651a9555d" providerId="ADAL" clId="{60D9E749-ABBA-4866-9855-917ECA045D8B}" dt="2023-12-05T11:33:11.515" v="1278" actId="2711"/>
          <ac:spMkLst>
            <pc:docMk/>
            <pc:sldMk cId="220583351" sldId="309"/>
            <ac:spMk id="4" creationId="{14C56240-6D98-46DB-84EE-423B4BB7B723}"/>
          </ac:spMkLst>
        </pc:spChg>
        <pc:spChg chg="del mod">
          <ac:chgData name="Sepideh Modgham" userId="4115b3b6-c566-49ec-8cd3-2d7651a9555d" providerId="ADAL" clId="{60D9E749-ABBA-4866-9855-917ECA045D8B}" dt="2023-12-05T11:25:37.170" v="1225" actId="478"/>
          <ac:spMkLst>
            <pc:docMk/>
            <pc:sldMk cId="220583351" sldId="309"/>
            <ac:spMk id="5" creationId="{A9B88F04-8885-403B-ADBA-05B528A648E7}"/>
          </ac:spMkLst>
        </pc:spChg>
        <pc:spChg chg="del mod">
          <ac:chgData name="Sepideh Modgham" userId="4115b3b6-c566-49ec-8cd3-2d7651a9555d" providerId="ADAL" clId="{60D9E749-ABBA-4866-9855-917ECA045D8B}" dt="2023-12-05T11:25:18.932" v="1222" actId="478"/>
          <ac:spMkLst>
            <pc:docMk/>
            <pc:sldMk cId="220583351" sldId="309"/>
            <ac:spMk id="6" creationId="{16FB6F60-A7A5-4FAD-8276-DFB7EC823345}"/>
          </ac:spMkLst>
        </pc:spChg>
        <pc:spChg chg="del">
          <ac:chgData name="Sepideh Modgham" userId="4115b3b6-c566-49ec-8cd3-2d7651a9555d" providerId="ADAL" clId="{60D9E749-ABBA-4866-9855-917ECA045D8B}" dt="2023-12-05T11:25:14.142" v="1221" actId="478"/>
          <ac:spMkLst>
            <pc:docMk/>
            <pc:sldMk cId="220583351" sldId="309"/>
            <ac:spMk id="7" creationId="{BA769D56-24FC-4B62-B72F-5D31797826A9}"/>
          </ac:spMkLst>
        </pc:spChg>
        <pc:spChg chg="del">
          <ac:chgData name="Sepideh Modgham" userId="4115b3b6-c566-49ec-8cd3-2d7651a9555d" providerId="ADAL" clId="{60D9E749-ABBA-4866-9855-917ECA045D8B}" dt="2023-12-05T11:37:03.178" v="1424" actId="478"/>
          <ac:spMkLst>
            <pc:docMk/>
            <pc:sldMk cId="220583351" sldId="309"/>
            <ac:spMk id="8" creationId="{77B19920-80A8-494B-A3DF-8474C6F474DB}"/>
          </ac:spMkLst>
        </pc:spChg>
        <pc:spChg chg="del mod">
          <ac:chgData name="Sepideh Modgham" userId="4115b3b6-c566-49ec-8cd3-2d7651a9555d" providerId="ADAL" clId="{60D9E749-ABBA-4866-9855-917ECA045D8B}" dt="2023-12-05T11:35:37.038" v="1368" actId="478"/>
          <ac:spMkLst>
            <pc:docMk/>
            <pc:sldMk cId="220583351" sldId="309"/>
            <ac:spMk id="9" creationId="{5344DC80-0F0C-4C24-AD29-B21F154D7AC6}"/>
          </ac:spMkLst>
        </pc:spChg>
        <pc:spChg chg="del mod">
          <ac:chgData name="Sepideh Modgham" userId="4115b3b6-c566-49ec-8cd3-2d7651a9555d" providerId="ADAL" clId="{60D9E749-ABBA-4866-9855-917ECA045D8B}" dt="2023-12-05T11:35:42.169" v="1369" actId="478"/>
          <ac:spMkLst>
            <pc:docMk/>
            <pc:sldMk cId="220583351" sldId="309"/>
            <ac:spMk id="10" creationId="{7F8BF161-9564-4246-8EA4-C24AD7463E75}"/>
          </ac:spMkLst>
        </pc:spChg>
        <pc:spChg chg="del mod">
          <ac:chgData name="Sepideh Modgham" userId="4115b3b6-c566-49ec-8cd3-2d7651a9555d" providerId="ADAL" clId="{60D9E749-ABBA-4866-9855-917ECA045D8B}" dt="2023-12-05T11:37:59.578" v="1479" actId="478"/>
          <ac:spMkLst>
            <pc:docMk/>
            <pc:sldMk cId="220583351" sldId="309"/>
            <ac:spMk id="11" creationId="{D17165C0-66E7-4882-A924-976EC28AA142}"/>
          </ac:spMkLst>
        </pc:spChg>
        <pc:spChg chg="del mod">
          <ac:chgData name="Sepideh Modgham" userId="4115b3b6-c566-49ec-8cd3-2d7651a9555d" providerId="ADAL" clId="{60D9E749-ABBA-4866-9855-917ECA045D8B}" dt="2023-12-05T11:39:13.308" v="1506" actId="478"/>
          <ac:spMkLst>
            <pc:docMk/>
            <pc:sldMk cId="220583351" sldId="309"/>
            <ac:spMk id="12" creationId="{78CF6B52-5FF4-4C98-A0D1-35B199051F31}"/>
          </ac:spMkLst>
        </pc:spChg>
        <pc:spChg chg="add mod">
          <ac:chgData name="Sepideh Modgham" userId="4115b3b6-c566-49ec-8cd3-2d7651a9555d" providerId="ADAL" clId="{60D9E749-ABBA-4866-9855-917ECA045D8B}" dt="2023-12-05T11:36:42.529" v="1423" actId="20577"/>
          <ac:spMkLst>
            <pc:docMk/>
            <pc:sldMk cId="220583351" sldId="309"/>
            <ac:spMk id="13" creationId="{63C33520-99F3-CA5C-F753-06980FD77FC4}"/>
          </ac:spMkLst>
        </pc:spChg>
        <pc:spChg chg="add mod">
          <ac:chgData name="Sepideh Modgham" userId="4115b3b6-c566-49ec-8cd3-2d7651a9555d" providerId="ADAL" clId="{60D9E749-ABBA-4866-9855-917ECA045D8B}" dt="2023-12-05T11:36:13.086" v="1381" actId="120"/>
          <ac:spMkLst>
            <pc:docMk/>
            <pc:sldMk cId="220583351" sldId="309"/>
            <ac:spMk id="14" creationId="{3A3A2A1C-61D6-81C9-C9C1-B4660CAC8301}"/>
          </ac:spMkLst>
        </pc:spChg>
        <pc:spChg chg="add mod">
          <ac:chgData name="Sepideh Modgham" userId="4115b3b6-c566-49ec-8cd3-2d7651a9555d" providerId="ADAL" clId="{60D9E749-ABBA-4866-9855-917ECA045D8B}" dt="2023-12-06T08:19:41.083" v="1739" actId="20577"/>
          <ac:spMkLst>
            <pc:docMk/>
            <pc:sldMk cId="220583351" sldId="309"/>
            <ac:spMk id="15" creationId="{6925C453-F831-7105-A302-0B7E7116C3AB}"/>
          </ac:spMkLst>
        </pc:spChg>
        <pc:spChg chg="add mod">
          <ac:chgData name="Sepideh Modgham" userId="4115b3b6-c566-49ec-8cd3-2d7651a9555d" providerId="ADAL" clId="{60D9E749-ABBA-4866-9855-917ECA045D8B}" dt="2023-12-05T11:43:35.191" v="1522" actId="1076"/>
          <ac:spMkLst>
            <pc:docMk/>
            <pc:sldMk cId="220583351" sldId="309"/>
            <ac:spMk id="16" creationId="{AF3B3978-7863-7DEE-C314-39CBF0EF291C}"/>
          </ac:spMkLst>
        </pc:spChg>
        <pc:spChg chg="add mod">
          <ac:chgData name="Sepideh Modgham" userId="4115b3b6-c566-49ec-8cd3-2d7651a9555d" providerId="ADAL" clId="{60D9E749-ABBA-4866-9855-917ECA045D8B}" dt="2023-12-06T08:19:44.310" v="1740" actId="6549"/>
          <ac:spMkLst>
            <pc:docMk/>
            <pc:sldMk cId="220583351" sldId="309"/>
            <ac:spMk id="17" creationId="{16C8B8E1-B055-5F57-4584-15BD5CE151A0}"/>
          </ac:spMkLst>
        </pc:spChg>
        <pc:spChg chg="add mod">
          <ac:chgData name="Sepideh Modgham" userId="4115b3b6-c566-49ec-8cd3-2d7651a9555d" providerId="ADAL" clId="{60D9E749-ABBA-4866-9855-917ECA045D8B}" dt="2023-12-06T08:19:48.737" v="1741" actId="6549"/>
          <ac:spMkLst>
            <pc:docMk/>
            <pc:sldMk cId="220583351" sldId="309"/>
            <ac:spMk id="18" creationId="{1BBF3F18-EE19-D49F-C174-2AAD35411DD0}"/>
          </ac:spMkLst>
        </pc:spChg>
        <pc:spChg chg="add mod">
          <ac:chgData name="Sepideh Modgham" userId="4115b3b6-c566-49ec-8cd3-2d7651a9555d" providerId="ADAL" clId="{60D9E749-ABBA-4866-9855-917ECA045D8B}" dt="2023-12-05T11:44:38.886" v="1532" actId="20577"/>
          <ac:spMkLst>
            <pc:docMk/>
            <pc:sldMk cId="220583351" sldId="309"/>
            <ac:spMk id="19" creationId="{BB9D9BF0-5311-4C95-E29A-A2213F69BB2A}"/>
          </ac:spMkLst>
        </pc:spChg>
      </pc:sldChg>
      <pc:sldChg chg="modSp mod modAnim">
        <pc:chgData name="Sepideh Modgham" userId="4115b3b6-c566-49ec-8cd3-2d7651a9555d" providerId="ADAL" clId="{60D9E749-ABBA-4866-9855-917ECA045D8B}" dt="2023-12-05T11:46:09.299" v="1558" actId="14100"/>
        <pc:sldMkLst>
          <pc:docMk/>
          <pc:sldMk cId="3472693655" sldId="310"/>
        </pc:sldMkLst>
        <pc:spChg chg="mod">
          <ac:chgData name="Sepideh Modgham" userId="4115b3b6-c566-49ec-8cd3-2d7651a9555d" providerId="ADAL" clId="{60D9E749-ABBA-4866-9855-917ECA045D8B}" dt="2023-12-05T11:45:10.965" v="1537" actId="403"/>
          <ac:spMkLst>
            <pc:docMk/>
            <pc:sldMk cId="3472693655" sldId="310"/>
            <ac:spMk id="4" creationId="{5B7304C2-FB93-48E5-9D9C-B6CDB671EA8A}"/>
          </ac:spMkLst>
        </pc:spChg>
        <pc:spChg chg="mod">
          <ac:chgData name="Sepideh Modgham" userId="4115b3b6-c566-49ec-8cd3-2d7651a9555d" providerId="ADAL" clId="{60D9E749-ABBA-4866-9855-917ECA045D8B}" dt="2023-12-05T11:46:09.299" v="1558" actId="14100"/>
          <ac:spMkLst>
            <pc:docMk/>
            <pc:sldMk cId="3472693655" sldId="310"/>
            <ac:spMk id="5" creationId="{DF42113C-90BF-4F56-8F12-6C0C98751A81}"/>
          </ac:spMkLst>
        </pc:spChg>
      </pc:sldChg>
      <pc:sldChg chg="addSp delSp modSp mod modAnim">
        <pc:chgData name="Sepideh Modgham" userId="4115b3b6-c566-49ec-8cd3-2d7651a9555d" providerId="ADAL" clId="{60D9E749-ABBA-4866-9855-917ECA045D8B}" dt="2023-12-05T11:57:04.774" v="1652" actId="1076"/>
        <pc:sldMkLst>
          <pc:docMk/>
          <pc:sldMk cId="2177870307" sldId="312"/>
        </pc:sldMkLst>
        <pc:spChg chg="add mod">
          <ac:chgData name="Sepideh Modgham" userId="4115b3b6-c566-49ec-8cd3-2d7651a9555d" providerId="ADAL" clId="{60D9E749-ABBA-4866-9855-917ECA045D8B}" dt="2023-12-05T11:55:44.834" v="1634" actId="1076"/>
          <ac:spMkLst>
            <pc:docMk/>
            <pc:sldMk cId="2177870307" sldId="312"/>
            <ac:spMk id="3" creationId="{2D15173E-D167-ECF4-532A-B68AFC66CFF8}"/>
          </ac:spMkLst>
        </pc:spChg>
        <pc:spChg chg="mod">
          <ac:chgData name="Sepideh Modgham" userId="4115b3b6-c566-49ec-8cd3-2d7651a9555d" providerId="ADAL" clId="{60D9E749-ABBA-4866-9855-917ECA045D8B}" dt="2023-12-05T11:51:51.049" v="1571" actId="2711"/>
          <ac:spMkLst>
            <pc:docMk/>
            <pc:sldMk cId="2177870307" sldId="312"/>
            <ac:spMk id="4" creationId="{BA603F70-1E3B-49C7-9247-31B93DEA8C64}"/>
          </ac:spMkLst>
        </pc:spChg>
        <pc:spChg chg="del mod">
          <ac:chgData name="Sepideh Modgham" userId="4115b3b6-c566-49ec-8cd3-2d7651a9555d" providerId="ADAL" clId="{60D9E749-ABBA-4866-9855-917ECA045D8B}" dt="2023-12-05T11:52:22.464" v="1579" actId="478"/>
          <ac:spMkLst>
            <pc:docMk/>
            <pc:sldMk cId="2177870307" sldId="312"/>
            <ac:spMk id="5" creationId="{9780A0EA-48FF-4673-84CF-1C078F869C15}"/>
          </ac:spMkLst>
        </pc:spChg>
        <pc:spChg chg="mod">
          <ac:chgData name="Sepideh Modgham" userId="4115b3b6-c566-49ec-8cd3-2d7651a9555d" providerId="ADAL" clId="{60D9E749-ABBA-4866-9855-917ECA045D8B}" dt="2023-12-05T11:53:40.139" v="1601" actId="1076"/>
          <ac:spMkLst>
            <pc:docMk/>
            <pc:sldMk cId="2177870307" sldId="312"/>
            <ac:spMk id="7" creationId="{0E157B41-BC3B-4B47-8A28-A57FF908FB28}"/>
          </ac:spMkLst>
        </pc:spChg>
        <pc:spChg chg="del">
          <ac:chgData name="Sepideh Modgham" userId="4115b3b6-c566-49ec-8cd3-2d7651a9555d" providerId="ADAL" clId="{60D9E749-ABBA-4866-9855-917ECA045D8B}" dt="2023-12-05T11:52:19.877" v="1578" actId="478"/>
          <ac:spMkLst>
            <pc:docMk/>
            <pc:sldMk cId="2177870307" sldId="312"/>
            <ac:spMk id="8" creationId="{B948F7AA-1796-42C2-996C-D586098B8C55}"/>
          </ac:spMkLst>
        </pc:spChg>
        <pc:spChg chg="add mod">
          <ac:chgData name="Sepideh Modgham" userId="4115b3b6-c566-49ec-8cd3-2d7651a9555d" providerId="ADAL" clId="{60D9E749-ABBA-4866-9855-917ECA045D8B}" dt="2023-12-05T11:54:13.992" v="1609" actId="14100"/>
          <ac:spMkLst>
            <pc:docMk/>
            <pc:sldMk cId="2177870307" sldId="312"/>
            <ac:spMk id="11" creationId="{EABCB0D7-82F1-F5CA-586A-5CD2EC213F79}"/>
          </ac:spMkLst>
        </pc:spChg>
        <pc:spChg chg="add mod">
          <ac:chgData name="Sepideh Modgham" userId="4115b3b6-c566-49ec-8cd3-2d7651a9555d" providerId="ADAL" clId="{60D9E749-ABBA-4866-9855-917ECA045D8B}" dt="2023-12-05T11:54:32.003" v="1616" actId="1076"/>
          <ac:spMkLst>
            <pc:docMk/>
            <pc:sldMk cId="2177870307" sldId="312"/>
            <ac:spMk id="12" creationId="{E77513F9-AE4C-EE0D-1C97-046C4998CD37}"/>
          </ac:spMkLst>
        </pc:spChg>
        <pc:spChg chg="add mod">
          <ac:chgData name="Sepideh Modgham" userId="4115b3b6-c566-49ec-8cd3-2d7651a9555d" providerId="ADAL" clId="{60D9E749-ABBA-4866-9855-917ECA045D8B}" dt="2023-12-05T11:55:49.418" v="1635" actId="207"/>
          <ac:spMkLst>
            <pc:docMk/>
            <pc:sldMk cId="2177870307" sldId="312"/>
            <ac:spMk id="14" creationId="{C0D3EA8F-376B-1D8F-A3A1-0F8A0483FBFC}"/>
          </ac:spMkLst>
        </pc:spChg>
        <pc:spChg chg="add mod">
          <ac:chgData name="Sepideh Modgham" userId="4115b3b6-c566-49ec-8cd3-2d7651a9555d" providerId="ADAL" clId="{60D9E749-ABBA-4866-9855-917ECA045D8B}" dt="2023-12-05T11:56:00.600" v="1637" actId="1076"/>
          <ac:spMkLst>
            <pc:docMk/>
            <pc:sldMk cId="2177870307" sldId="312"/>
            <ac:spMk id="15" creationId="{7FAB4CDC-42C9-58D5-7670-493524F47199}"/>
          </ac:spMkLst>
        </pc:spChg>
        <pc:spChg chg="add mod">
          <ac:chgData name="Sepideh Modgham" userId="4115b3b6-c566-49ec-8cd3-2d7651a9555d" providerId="ADAL" clId="{60D9E749-ABBA-4866-9855-917ECA045D8B}" dt="2023-12-05T11:56:38.046" v="1643" actId="207"/>
          <ac:spMkLst>
            <pc:docMk/>
            <pc:sldMk cId="2177870307" sldId="312"/>
            <ac:spMk id="16" creationId="{4308B876-9DD1-88C4-EE5E-8D930026409B}"/>
          </ac:spMkLst>
        </pc:spChg>
        <pc:spChg chg="add mod">
          <ac:chgData name="Sepideh Modgham" userId="4115b3b6-c566-49ec-8cd3-2d7651a9555d" providerId="ADAL" clId="{60D9E749-ABBA-4866-9855-917ECA045D8B}" dt="2023-12-05T11:57:04.774" v="1652" actId="1076"/>
          <ac:spMkLst>
            <pc:docMk/>
            <pc:sldMk cId="2177870307" sldId="312"/>
            <ac:spMk id="17" creationId="{040CDADC-3744-0468-644A-DD890FD2869D}"/>
          </ac:spMkLst>
        </pc:spChg>
      </pc:sldChg>
      <pc:sldChg chg="del">
        <pc:chgData name="Sepideh Modgham" userId="4115b3b6-c566-49ec-8cd3-2d7651a9555d" providerId="ADAL" clId="{60D9E749-ABBA-4866-9855-917ECA045D8B}" dt="2023-12-05T11:54:41.830" v="1617" actId="2696"/>
        <pc:sldMkLst>
          <pc:docMk/>
          <pc:sldMk cId="4050158473" sldId="313"/>
        </pc:sldMkLst>
      </pc:sldChg>
      <pc:sldChg chg="del">
        <pc:chgData name="Sepideh Modgham" userId="4115b3b6-c566-49ec-8cd3-2d7651a9555d" providerId="ADAL" clId="{60D9E749-ABBA-4866-9855-917ECA045D8B}" dt="2023-12-05T11:56:09.128" v="1638" actId="2696"/>
        <pc:sldMkLst>
          <pc:docMk/>
          <pc:sldMk cId="241767530" sldId="314"/>
        </pc:sldMkLst>
      </pc:sldChg>
      <pc:sldChg chg="modSp del mod">
        <pc:chgData name="Sepideh Modgham" userId="4115b3b6-c566-49ec-8cd3-2d7651a9555d" providerId="ADAL" clId="{60D9E749-ABBA-4866-9855-917ECA045D8B}" dt="2023-12-05T11:57:08.827" v="1653" actId="47"/>
        <pc:sldMkLst>
          <pc:docMk/>
          <pc:sldMk cId="3949241241" sldId="315"/>
        </pc:sldMkLst>
        <pc:spChg chg="mod">
          <ac:chgData name="Sepideh Modgham" userId="4115b3b6-c566-49ec-8cd3-2d7651a9555d" providerId="ADAL" clId="{60D9E749-ABBA-4866-9855-917ECA045D8B}" dt="2023-12-05T11:50:09.103" v="1562" actId="14100"/>
          <ac:spMkLst>
            <pc:docMk/>
            <pc:sldMk cId="3949241241" sldId="315"/>
            <ac:spMk id="4" creationId="{2B169EC2-69C1-46FF-AE31-979440C16136}"/>
          </ac:spMkLst>
        </pc:spChg>
        <pc:spChg chg="mod">
          <ac:chgData name="Sepideh Modgham" userId="4115b3b6-c566-49ec-8cd3-2d7651a9555d" providerId="ADAL" clId="{60D9E749-ABBA-4866-9855-917ECA045D8B}" dt="2023-12-05T11:51:29.801" v="1568" actId="207"/>
          <ac:spMkLst>
            <pc:docMk/>
            <pc:sldMk cId="3949241241" sldId="315"/>
            <ac:spMk id="7" creationId="{D65D4A5D-066A-4DD7-87B7-25C72E0FE457}"/>
          </ac:spMkLst>
        </pc:spChg>
      </pc:sldChg>
      <pc:sldChg chg="addSp delSp modSp add mod ord delAnim modAnim">
        <pc:chgData name="Sepideh Modgham" userId="4115b3b6-c566-49ec-8cd3-2d7651a9555d" providerId="ADAL" clId="{60D9E749-ABBA-4866-9855-917ECA045D8B}" dt="2023-12-05T10:36:08.253" v="394" actId="114"/>
        <pc:sldMkLst>
          <pc:docMk/>
          <pc:sldMk cId="1683707838" sldId="317"/>
        </pc:sldMkLst>
        <pc:spChg chg="add mod">
          <ac:chgData name="Sepideh Modgham" userId="4115b3b6-c566-49ec-8cd3-2d7651a9555d" providerId="ADAL" clId="{60D9E749-ABBA-4866-9855-917ECA045D8B}" dt="2023-12-05T10:25:56.358" v="176" actId="1076"/>
          <ac:spMkLst>
            <pc:docMk/>
            <pc:sldMk cId="1683707838" sldId="317"/>
            <ac:spMk id="3" creationId="{F6F2EC2C-9198-C80D-630B-2817276A81A2}"/>
          </ac:spMkLst>
        </pc:spChg>
        <pc:spChg chg="mod">
          <ac:chgData name="Sepideh Modgham" userId="4115b3b6-c566-49ec-8cd3-2d7651a9555d" providerId="ADAL" clId="{60D9E749-ABBA-4866-9855-917ECA045D8B}" dt="2023-12-05T10:26:03.335" v="178" actId="1076"/>
          <ac:spMkLst>
            <pc:docMk/>
            <pc:sldMk cId="1683707838" sldId="317"/>
            <ac:spMk id="5" creationId="{C6544E86-B41B-41A9-818F-2B83E1D03FFE}"/>
          </ac:spMkLst>
        </pc:spChg>
        <pc:spChg chg="del">
          <ac:chgData name="Sepideh Modgham" userId="4115b3b6-c566-49ec-8cd3-2d7651a9555d" providerId="ADAL" clId="{60D9E749-ABBA-4866-9855-917ECA045D8B}" dt="2023-12-05T10:07:05.663" v="1" actId="478"/>
          <ac:spMkLst>
            <pc:docMk/>
            <pc:sldMk cId="1683707838" sldId="317"/>
            <ac:spMk id="6" creationId="{791A037E-60AD-45C2-80E9-45412C9655D0}"/>
          </ac:spMkLst>
        </pc:spChg>
        <pc:spChg chg="mod">
          <ac:chgData name="Sepideh Modgham" userId="4115b3b6-c566-49ec-8cd3-2d7651a9555d" providerId="ADAL" clId="{60D9E749-ABBA-4866-9855-917ECA045D8B}" dt="2023-12-05T10:36:08.253" v="394" actId="114"/>
          <ac:spMkLst>
            <pc:docMk/>
            <pc:sldMk cId="1683707838" sldId="317"/>
            <ac:spMk id="7" creationId="{E10ED06C-C02E-436F-B9D1-F2341A9A4C26}"/>
          </ac:spMkLst>
        </pc:spChg>
        <pc:spChg chg="del">
          <ac:chgData name="Sepideh Modgham" userId="4115b3b6-c566-49ec-8cd3-2d7651a9555d" providerId="ADAL" clId="{60D9E749-ABBA-4866-9855-917ECA045D8B}" dt="2023-12-05T10:21:15.007" v="112" actId="478"/>
          <ac:spMkLst>
            <pc:docMk/>
            <pc:sldMk cId="1683707838" sldId="317"/>
            <ac:spMk id="8" creationId="{79BBAFDE-B240-4101-A471-319DD08747E3}"/>
          </ac:spMkLst>
        </pc:spChg>
        <pc:spChg chg="del mod">
          <ac:chgData name="Sepideh Modgham" userId="4115b3b6-c566-49ec-8cd3-2d7651a9555d" providerId="ADAL" clId="{60D9E749-ABBA-4866-9855-917ECA045D8B}" dt="2023-12-05T10:19:17.258" v="59" actId="478"/>
          <ac:spMkLst>
            <pc:docMk/>
            <pc:sldMk cId="1683707838" sldId="317"/>
            <ac:spMk id="9" creationId="{5A7F98E7-C79F-472D-88AF-0D5C1083503A}"/>
          </ac:spMkLst>
        </pc:spChg>
        <pc:spChg chg="del mod">
          <ac:chgData name="Sepideh Modgham" userId="4115b3b6-c566-49ec-8cd3-2d7651a9555d" providerId="ADAL" clId="{60D9E749-ABBA-4866-9855-917ECA045D8B}" dt="2023-12-05T10:20:24.423" v="89" actId="478"/>
          <ac:spMkLst>
            <pc:docMk/>
            <pc:sldMk cId="1683707838" sldId="317"/>
            <ac:spMk id="10" creationId="{20E58AC1-0C56-4EF8-A84A-653044609E6A}"/>
          </ac:spMkLst>
        </pc:spChg>
        <pc:spChg chg="del mod">
          <ac:chgData name="Sepideh Modgham" userId="4115b3b6-c566-49ec-8cd3-2d7651a9555d" providerId="ADAL" clId="{60D9E749-ABBA-4866-9855-917ECA045D8B}" dt="2023-12-05T10:23:22.749" v="145" actId="478"/>
          <ac:spMkLst>
            <pc:docMk/>
            <pc:sldMk cId="1683707838" sldId="317"/>
            <ac:spMk id="11" creationId="{F97E7638-80EA-4453-A500-6D176D7BB78A}"/>
          </ac:spMkLst>
        </pc:spChg>
        <pc:spChg chg="del">
          <ac:chgData name="Sepideh Modgham" userId="4115b3b6-c566-49ec-8cd3-2d7651a9555d" providerId="ADAL" clId="{60D9E749-ABBA-4866-9855-917ECA045D8B}" dt="2023-12-05T10:24:14.850" v="169" actId="478"/>
          <ac:spMkLst>
            <pc:docMk/>
            <pc:sldMk cId="1683707838" sldId="317"/>
            <ac:spMk id="12" creationId="{9A5AE24A-1A79-4749-BB17-45B9512062AB}"/>
          </ac:spMkLst>
        </pc:spChg>
        <pc:spChg chg="del">
          <ac:chgData name="Sepideh Modgham" userId="4115b3b6-c566-49ec-8cd3-2d7651a9555d" providerId="ADAL" clId="{60D9E749-ABBA-4866-9855-917ECA045D8B}" dt="2023-12-05T10:24:12.151" v="168" actId="478"/>
          <ac:spMkLst>
            <pc:docMk/>
            <pc:sldMk cId="1683707838" sldId="317"/>
            <ac:spMk id="13" creationId="{A94B38C2-7EBB-484B-90C9-707D85D3E4CF}"/>
          </ac:spMkLst>
        </pc:spChg>
        <pc:spChg chg="del">
          <ac:chgData name="Sepideh Modgham" userId="4115b3b6-c566-49ec-8cd3-2d7651a9555d" providerId="ADAL" clId="{60D9E749-ABBA-4866-9855-917ECA045D8B}" dt="2023-12-05T10:07:09.472" v="3" actId="478"/>
          <ac:spMkLst>
            <pc:docMk/>
            <pc:sldMk cId="1683707838" sldId="317"/>
            <ac:spMk id="14" creationId="{330761CF-9625-49B8-8764-6D3710960857}"/>
          </ac:spMkLst>
        </pc:spChg>
        <pc:spChg chg="del">
          <ac:chgData name="Sepideh Modgham" userId="4115b3b6-c566-49ec-8cd3-2d7651a9555d" providerId="ADAL" clId="{60D9E749-ABBA-4866-9855-917ECA045D8B}" dt="2023-12-05T10:07:07.380" v="2" actId="478"/>
          <ac:spMkLst>
            <pc:docMk/>
            <pc:sldMk cId="1683707838" sldId="317"/>
            <ac:spMk id="15" creationId="{E37FA9B9-BC20-4E33-AD1C-17BBDE285EF5}"/>
          </ac:spMkLst>
        </pc:spChg>
        <pc:spChg chg="add mod">
          <ac:chgData name="Sepideh Modgham" userId="4115b3b6-c566-49ec-8cd3-2d7651a9555d" providerId="ADAL" clId="{60D9E749-ABBA-4866-9855-917ECA045D8B}" dt="2023-12-05T10:35:55.280" v="392" actId="114"/>
          <ac:spMkLst>
            <pc:docMk/>
            <pc:sldMk cId="1683707838" sldId="317"/>
            <ac:spMk id="16" creationId="{C6E14987-3D71-F671-4A96-F356A73F4D48}"/>
          </ac:spMkLst>
        </pc:spChg>
        <pc:spChg chg="add mod">
          <ac:chgData name="Sepideh Modgham" userId="4115b3b6-c566-49ec-8cd3-2d7651a9555d" providerId="ADAL" clId="{60D9E749-ABBA-4866-9855-917ECA045D8B}" dt="2023-12-05T10:36:01.645" v="393" actId="114"/>
          <ac:spMkLst>
            <pc:docMk/>
            <pc:sldMk cId="1683707838" sldId="317"/>
            <ac:spMk id="17" creationId="{6F3D7A0C-E5E0-1E38-6730-8CD73DB19DAE}"/>
          </ac:spMkLst>
        </pc:spChg>
        <pc:spChg chg="add mod">
          <ac:chgData name="Sepideh Modgham" userId="4115b3b6-c566-49ec-8cd3-2d7651a9555d" providerId="ADAL" clId="{60D9E749-ABBA-4866-9855-917ECA045D8B}" dt="2023-12-05T10:26:16.411" v="180" actId="1076"/>
          <ac:spMkLst>
            <pc:docMk/>
            <pc:sldMk cId="1683707838" sldId="317"/>
            <ac:spMk id="18" creationId="{1B0D5505-4ACA-4171-E07C-FC62BCDB7E0B}"/>
          </ac:spMkLst>
        </pc:spChg>
      </pc:sldChg>
      <pc:sldChg chg="addSp delSp modSp add mod delAnim modAnim">
        <pc:chgData name="Sepideh Modgham" userId="4115b3b6-c566-49ec-8cd3-2d7651a9555d" providerId="ADAL" clId="{60D9E749-ABBA-4866-9855-917ECA045D8B}" dt="2023-12-06T08:18:57.578" v="1738" actId="6549"/>
        <pc:sldMkLst>
          <pc:docMk/>
          <pc:sldMk cId="2174253538" sldId="318"/>
        </pc:sldMkLst>
        <pc:spChg chg="mod">
          <ac:chgData name="Sepideh Modgham" userId="4115b3b6-c566-49ec-8cd3-2d7651a9555d" providerId="ADAL" clId="{60D9E749-ABBA-4866-9855-917ECA045D8B}" dt="2023-12-05T11:09:51.237" v="1031" actId="1076"/>
          <ac:spMkLst>
            <pc:docMk/>
            <pc:sldMk cId="2174253538" sldId="318"/>
            <ac:spMk id="3" creationId="{0DDCADB7-C524-1226-3B82-DBF015929AF4}"/>
          </ac:spMkLst>
        </pc:spChg>
        <pc:spChg chg="del">
          <ac:chgData name="Sepideh Modgham" userId="4115b3b6-c566-49ec-8cd3-2d7651a9555d" providerId="ADAL" clId="{60D9E749-ABBA-4866-9855-917ECA045D8B}" dt="2023-12-05T11:06:10.217" v="904" actId="478"/>
          <ac:spMkLst>
            <pc:docMk/>
            <pc:sldMk cId="2174253538" sldId="318"/>
            <ac:spMk id="4" creationId="{BB80B1E1-E85B-40ED-9AD2-029FEDD44DE8}"/>
          </ac:spMkLst>
        </pc:spChg>
        <pc:spChg chg="mod">
          <ac:chgData name="Sepideh Modgham" userId="4115b3b6-c566-49ec-8cd3-2d7651a9555d" providerId="ADAL" clId="{60D9E749-ABBA-4866-9855-917ECA045D8B}" dt="2023-12-05T11:09:46.719" v="1029" actId="6549"/>
          <ac:spMkLst>
            <pc:docMk/>
            <pc:sldMk cId="2174253538" sldId="318"/>
            <ac:spMk id="5" creationId="{C81DC23F-88DE-4E60-9C8D-B72D4B918E39}"/>
          </ac:spMkLst>
        </pc:spChg>
        <pc:spChg chg="add mod">
          <ac:chgData name="Sepideh Modgham" userId="4115b3b6-c566-49ec-8cd3-2d7651a9555d" providerId="ADAL" clId="{60D9E749-ABBA-4866-9855-917ECA045D8B}" dt="2023-12-06T08:18:47.325" v="1736" actId="6549"/>
          <ac:spMkLst>
            <pc:docMk/>
            <pc:sldMk cId="2174253538" sldId="318"/>
            <ac:spMk id="6" creationId="{3F6B8DF6-3694-20C1-20B9-9900AF40274A}"/>
          </ac:spMkLst>
        </pc:spChg>
        <pc:spChg chg="add mod">
          <ac:chgData name="Sepideh Modgham" userId="4115b3b6-c566-49ec-8cd3-2d7651a9555d" providerId="ADAL" clId="{60D9E749-ABBA-4866-9855-917ECA045D8B}" dt="2023-12-06T08:18:57.578" v="1738" actId="6549"/>
          <ac:spMkLst>
            <pc:docMk/>
            <pc:sldMk cId="2174253538" sldId="318"/>
            <ac:spMk id="7" creationId="{9C6F76CE-B43A-7F79-0683-1D217115B7FD}"/>
          </ac:spMkLst>
        </pc:spChg>
        <pc:spChg chg="add mod">
          <ac:chgData name="Sepideh Modgham" userId="4115b3b6-c566-49ec-8cd3-2d7651a9555d" providerId="ADAL" clId="{60D9E749-ABBA-4866-9855-917ECA045D8B}" dt="2023-12-05T11:10:34.801" v="1051" actId="6549"/>
          <ac:spMkLst>
            <pc:docMk/>
            <pc:sldMk cId="2174253538" sldId="318"/>
            <ac:spMk id="8" creationId="{B2F022F9-4EC0-C0E0-9005-BB84BE76612F}"/>
          </ac:spMkLst>
        </pc:spChg>
        <pc:spChg chg="del">
          <ac:chgData name="Sepideh Modgham" userId="4115b3b6-c566-49ec-8cd3-2d7651a9555d" providerId="ADAL" clId="{60D9E749-ABBA-4866-9855-917ECA045D8B}" dt="2023-12-05T11:08:09.865" v="999" actId="478"/>
          <ac:spMkLst>
            <pc:docMk/>
            <pc:sldMk cId="2174253538" sldId="318"/>
            <ac:spMk id="9" creationId="{659E0422-21E9-41EA-A6F7-FE832EEAB17C}"/>
          </ac:spMkLst>
        </pc:spChg>
        <pc:spChg chg="del">
          <ac:chgData name="Sepideh Modgham" userId="4115b3b6-c566-49ec-8cd3-2d7651a9555d" providerId="ADAL" clId="{60D9E749-ABBA-4866-9855-917ECA045D8B}" dt="2023-12-05T11:09:12.030" v="1020" actId="478"/>
          <ac:spMkLst>
            <pc:docMk/>
            <pc:sldMk cId="2174253538" sldId="318"/>
            <ac:spMk id="10" creationId="{148D93AD-18BA-4760-9167-9D7C8E533A87}"/>
          </ac:spMkLst>
        </pc:spChg>
        <pc:spChg chg="del">
          <ac:chgData name="Sepideh Modgham" userId="4115b3b6-c566-49ec-8cd3-2d7651a9555d" providerId="ADAL" clId="{60D9E749-ABBA-4866-9855-917ECA045D8B}" dt="2023-12-05T11:09:09.772" v="1019" actId="478"/>
          <ac:spMkLst>
            <pc:docMk/>
            <pc:sldMk cId="2174253538" sldId="318"/>
            <ac:spMk id="11" creationId="{3FF6FDF3-6420-4C61-8B28-285C46C04FA9}"/>
          </ac:spMkLst>
        </pc:spChg>
        <pc:spChg chg="del">
          <ac:chgData name="Sepideh Modgham" userId="4115b3b6-c566-49ec-8cd3-2d7651a9555d" providerId="ADAL" clId="{60D9E749-ABBA-4866-9855-917ECA045D8B}" dt="2023-12-05T11:09:14.996" v="1021" actId="478"/>
          <ac:spMkLst>
            <pc:docMk/>
            <pc:sldMk cId="2174253538" sldId="318"/>
            <ac:spMk id="12" creationId="{F7CE5DED-E7E4-4C55-8146-BEB04E1416EC}"/>
          </ac:spMkLst>
        </pc:spChg>
        <pc:spChg chg="del">
          <ac:chgData name="Sepideh Modgham" userId="4115b3b6-c566-49ec-8cd3-2d7651a9555d" providerId="ADAL" clId="{60D9E749-ABBA-4866-9855-917ECA045D8B}" dt="2023-12-05T11:09:16.848" v="1022" actId="478"/>
          <ac:spMkLst>
            <pc:docMk/>
            <pc:sldMk cId="2174253538" sldId="318"/>
            <ac:spMk id="13" creationId="{00D8D21B-9F4C-4D15-8C77-95418CD31C79}"/>
          </ac:spMkLst>
        </pc:spChg>
        <pc:spChg chg="del">
          <ac:chgData name="Sepideh Modgham" userId="4115b3b6-c566-49ec-8cd3-2d7651a9555d" providerId="ADAL" clId="{60D9E749-ABBA-4866-9855-917ECA045D8B}" dt="2023-12-05T11:09:19.572" v="1023" actId="478"/>
          <ac:spMkLst>
            <pc:docMk/>
            <pc:sldMk cId="2174253538" sldId="318"/>
            <ac:spMk id="14" creationId="{0031561B-809C-443A-9573-396AD4922174}"/>
          </ac:spMkLst>
        </pc:spChg>
        <pc:spChg chg="del">
          <ac:chgData name="Sepideh Modgham" userId="4115b3b6-c566-49ec-8cd3-2d7651a9555d" providerId="ADAL" clId="{60D9E749-ABBA-4866-9855-917ECA045D8B}" dt="2023-12-05T11:09:21.026" v="1024" actId="478"/>
          <ac:spMkLst>
            <pc:docMk/>
            <pc:sldMk cId="2174253538" sldId="318"/>
            <ac:spMk id="15" creationId="{9DFEC47D-6F97-4265-B31B-964BD5453FA6}"/>
          </ac:spMkLst>
        </pc:spChg>
        <pc:spChg chg="del">
          <ac:chgData name="Sepideh Modgham" userId="4115b3b6-c566-49ec-8cd3-2d7651a9555d" providerId="ADAL" clId="{60D9E749-ABBA-4866-9855-917ECA045D8B}" dt="2023-12-05T11:11:10.718" v="1056" actId="478"/>
          <ac:spMkLst>
            <pc:docMk/>
            <pc:sldMk cId="2174253538" sldId="318"/>
            <ac:spMk id="16" creationId="{44A2A094-417A-4857-8B83-97212131E06B}"/>
          </ac:spMkLst>
        </pc:spChg>
        <pc:spChg chg="mod">
          <ac:chgData name="Sepideh Modgham" userId="4115b3b6-c566-49ec-8cd3-2d7651a9555d" providerId="ADAL" clId="{60D9E749-ABBA-4866-9855-917ECA045D8B}" dt="2023-12-06T08:18:53.524" v="1737" actId="6549"/>
          <ac:spMkLst>
            <pc:docMk/>
            <pc:sldMk cId="2174253538" sldId="318"/>
            <ac:spMk id="17" creationId="{013F6F9F-264C-9D9D-7207-D58F8626942C}"/>
          </ac:spMkLst>
        </pc:spChg>
      </pc:sldChg>
    </pc:docChg>
  </pc:docChgLst>
  <pc:docChgLst>
    <pc:chgData name="Mucklow Darren (Staff)" userId="8e59ca1c-6b4b-435e-9886-d435788b9330" providerId="ADAL" clId="{1B05813E-AFA3-4D92-8569-CD6D3554C1A0}"/>
    <pc:docChg chg="custSel addSld modSld">
      <pc:chgData name="Mucklow Darren (Staff)" userId="8e59ca1c-6b4b-435e-9886-d435788b9330" providerId="ADAL" clId="{1B05813E-AFA3-4D92-8569-CD6D3554C1A0}" dt="2023-11-26T12:49:40.541" v="1332" actId="20577"/>
      <pc:docMkLst>
        <pc:docMk/>
      </pc:docMkLst>
      <pc:sldChg chg="modSp mod">
        <pc:chgData name="Mucklow Darren (Staff)" userId="8e59ca1c-6b4b-435e-9886-d435788b9330" providerId="ADAL" clId="{1B05813E-AFA3-4D92-8569-CD6D3554C1A0}" dt="2023-11-26T10:31:04.539" v="67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1B05813E-AFA3-4D92-8569-CD6D3554C1A0}" dt="2023-11-26T10:31:04.539" v="67" actId="20577"/>
          <ac:spMkLst>
            <pc:docMk/>
            <pc:sldMk cId="4183809300" sldId="296"/>
            <ac:spMk id="8" creationId="{00000000-0000-0000-0000-000000000000}"/>
          </ac:spMkLst>
        </pc:spChg>
      </pc:sldChg>
      <pc:sldChg chg="addSp delSp modSp mod modAnim">
        <pc:chgData name="Mucklow Darren (Staff)" userId="8e59ca1c-6b4b-435e-9886-d435788b9330" providerId="ADAL" clId="{1B05813E-AFA3-4D92-8569-CD6D3554C1A0}" dt="2023-11-26T11:15:55.563" v="221" actId="20577"/>
        <pc:sldMkLst>
          <pc:docMk/>
          <pc:sldMk cId="895964165" sldId="299"/>
        </pc:sldMkLst>
        <pc:spChg chg="mod">
          <ac:chgData name="Mucklow Darren (Staff)" userId="8e59ca1c-6b4b-435e-9886-d435788b9330" providerId="ADAL" clId="{1B05813E-AFA3-4D92-8569-CD6D3554C1A0}" dt="2023-11-26T11:15:55.563" v="221" actId="20577"/>
          <ac:spMkLst>
            <pc:docMk/>
            <pc:sldMk cId="895964165" sldId="299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2:38.568" v="78" actId="478"/>
          <ac:spMkLst>
            <pc:docMk/>
            <pc:sldMk cId="895964165" sldId="299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2:45.100" v="84" actId="1036"/>
          <ac:spMkLst>
            <pc:docMk/>
            <pc:sldMk cId="895964165" sldId="299"/>
            <ac:spMk id="4" creationId="{0E56BF26-AE34-40FA-AA7A-DC59220A9067}"/>
          </ac:spMkLst>
        </pc:spChg>
        <pc:spChg chg="add mod">
          <ac:chgData name="Mucklow Darren (Staff)" userId="8e59ca1c-6b4b-435e-9886-d435788b9330" providerId="ADAL" clId="{1B05813E-AFA3-4D92-8569-CD6D3554C1A0}" dt="2023-11-26T10:32:49.746" v="88" actId="1036"/>
          <ac:spMkLst>
            <pc:docMk/>
            <pc:sldMk cId="895964165" sldId="299"/>
            <ac:spMk id="5" creationId="{17A70508-B954-426B-B8DC-A72D4DF543B9}"/>
          </ac:spMkLst>
        </pc:spChg>
        <pc:spChg chg="add mod">
          <ac:chgData name="Mucklow Darren (Staff)" userId="8e59ca1c-6b4b-435e-9886-d435788b9330" providerId="ADAL" clId="{1B05813E-AFA3-4D92-8569-CD6D3554C1A0}" dt="2023-11-26T10:32:49.746" v="88" actId="1036"/>
          <ac:spMkLst>
            <pc:docMk/>
            <pc:sldMk cId="895964165" sldId="299"/>
            <ac:spMk id="6" creationId="{49558674-0897-45DF-BEA0-65B4E8FE9BFC}"/>
          </ac:spMkLst>
        </pc:spChg>
        <pc:spChg chg="add mod">
          <ac:chgData name="Mucklow Darren (Staff)" userId="8e59ca1c-6b4b-435e-9886-d435788b9330" providerId="ADAL" clId="{1B05813E-AFA3-4D92-8569-CD6D3554C1A0}" dt="2023-11-26T10:32:35.894" v="77"/>
          <ac:spMkLst>
            <pc:docMk/>
            <pc:sldMk cId="895964165" sldId="299"/>
            <ac:spMk id="7" creationId="{0367AD70-1005-47EF-9654-371025E479A6}"/>
          </ac:spMkLst>
        </pc:spChg>
        <pc:spChg chg="add mod">
          <ac:chgData name="Mucklow Darren (Staff)" userId="8e59ca1c-6b4b-435e-9886-d435788b9330" providerId="ADAL" clId="{1B05813E-AFA3-4D92-8569-CD6D3554C1A0}" dt="2023-11-26T10:32:35.894" v="77"/>
          <ac:spMkLst>
            <pc:docMk/>
            <pc:sldMk cId="895964165" sldId="299"/>
            <ac:spMk id="8" creationId="{F995D410-043A-4DF8-B6C6-9960A6247C78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0:35:32.887" v="106" actId="20577"/>
        <pc:sldMkLst>
          <pc:docMk/>
          <pc:sldMk cId="3186865127" sldId="300"/>
        </pc:sldMkLst>
        <pc:spChg chg="mod">
          <ac:chgData name="Mucklow Darren (Staff)" userId="8e59ca1c-6b4b-435e-9886-d435788b9330" providerId="ADAL" clId="{1B05813E-AFA3-4D92-8569-CD6D3554C1A0}" dt="2023-11-26T10:35:32.887" v="106" actId="20577"/>
          <ac:spMkLst>
            <pc:docMk/>
            <pc:sldMk cId="3186865127" sldId="300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5:20.845" v="90" actId="478"/>
          <ac:spMkLst>
            <pc:docMk/>
            <pc:sldMk cId="3186865127" sldId="300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5:14.368" v="89"/>
          <ac:spMkLst>
            <pc:docMk/>
            <pc:sldMk cId="3186865127" sldId="300"/>
            <ac:spMk id="4" creationId="{877172D5-EFFD-4FC1-81FF-B46B1C666BF4}"/>
          </ac:spMkLst>
        </pc:spChg>
        <pc:spChg chg="add mod">
          <ac:chgData name="Mucklow Darren (Staff)" userId="8e59ca1c-6b4b-435e-9886-d435788b9330" providerId="ADAL" clId="{1B05813E-AFA3-4D92-8569-CD6D3554C1A0}" dt="2023-11-26T10:35:14.368" v="89"/>
          <ac:spMkLst>
            <pc:docMk/>
            <pc:sldMk cId="3186865127" sldId="300"/>
            <ac:spMk id="6" creationId="{8A062C44-FC61-4008-9B77-8D7223E1F47B}"/>
          </ac:spMkLst>
        </pc:spChg>
        <pc:spChg chg="add mod">
          <ac:chgData name="Mucklow Darren (Staff)" userId="8e59ca1c-6b4b-435e-9886-d435788b9330" providerId="ADAL" clId="{1B05813E-AFA3-4D92-8569-CD6D3554C1A0}" dt="2023-11-26T10:35:14.368" v="89"/>
          <ac:spMkLst>
            <pc:docMk/>
            <pc:sldMk cId="3186865127" sldId="300"/>
            <ac:spMk id="7" creationId="{8E0836B9-4702-47D5-A603-B3C4C7AB825A}"/>
          </ac:spMkLst>
        </pc:spChg>
        <pc:spChg chg="add mod">
          <ac:chgData name="Mucklow Darren (Staff)" userId="8e59ca1c-6b4b-435e-9886-d435788b9330" providerId="ADAL" clId="{1B05813E-AFA3-4D92-8569-CD6D3554C1A0}" dt="2023-11-26T10:35:14.368" v="89"/>
          <ac:spMkLst>
            <pc:docMk/>
            <pc:sldMk cId="3186865127" sldId="300"/>
            <ac:spMk id="8" creationId="{3E168AC8-1969-461C-A138-36906E098E0B}"/>
          </ac:spMkLst>
        </pc:spChg>
        <pc:spChg chg="add mod">
          <ac:chgData name="Mucklow Darren (Staff)" userId="8e59ca1c-6b4b-435e-9886-d435788b9330" providerId="ADAL" clId="{1B05813E-AFA3-4D92-8569-CD6D3554C1A0}" dt="2023-11-26T10:35:14.368" v="89"/>
          <ac:spMkLst>
            <pc:docMk/>
            <pc:sldMk cId="3186865127" sldId="300"/>
            <ac:spMk id="9" creationId="{7E2FDE4B-4936-46BC-B19D-1F8ABE46AF43}"/>
          </ac:spMkLst>
        </pc:spChg>
        <pc:spChg chg="add mod">
          <ac:chgData name="Mucklow Darren (Staff)" userId="8e59ca1c-6b4b-435e-9886-d435788b9330" providerId="ADAL" clId="{1B05813E-AFA3-4D92-8569-CD6D3554C1A0}" dt="2023-11-26T10:35:14.368" v="89"/>
          <ac:spMkLst>
            <pc:docMk/>
            <pc:sldMk cId="3186865127" sldId="300"/>
            <ac:spMk id="10" creationId="{39C025F6-3E04-4335-BBA1-FBB4013E3B31}"/>
          </ac:spMkLst>
        </pc:spChg>
        <pc:spChg chg="add mod">
          <ac:chgData name="Mucklow Darren (Staff)" userId="8e59ca1c-6b4b-435e-9886-d435788b9330" providerId="ADAL" clId="{1B05813E-AFA3-4D92-8569-CD6D3554C1A0}" dt="2023-11-26T10:35:14.368" v="89"/>
          <ac:spMkLst>
            <pc:docMk/>
            <pc:sldMk cId="3186865127" sldId="300"/>
            <ac:spMk id="11" creationId="{5C1E2F94-C102-4BB8-9B1C-B5CD0DD344BD}"/>
          </ac:spMkLst>
        </pc:spChg>
        <pc:cxnChg chg="add del mod">
          <ac:chgData name="Mucklow Darren (Staff)" userId="8e59ca1c-6b4b-435e-9886-d435788b9330" providerId="ADAL" clId="{1B05813E-AFA3-4D92-8569-CD6D3554C1A0}" dt="2023-11-26T10:35:22.873" v="91" actId="478"/>
          <ac:cxnSpMkLst>
            <pc:docMk/>
            <pc:sldMk cId="3186865127" sldId="300"/>
            <ac:cxnSpMk id="5" creationId="{967C1381-8CD8-46D6-9B96-26CE7B251BC0}"/>
          </ac:cxnSpMkLst>
        </pc:cxnChg>
      </pc:sldChg>
      <pc:sldChg chg="addSp delSp modSp add mod modAnim">
        <pc:chgData name="Mucklow Darren (Staff)" userId="8e59ca1c-6b4b-435e-9886-d435788b9330" providerId="ADAL" clId="{1B05813E-AFA3-4D92-8569-CD6D3554C1A0}" dt="2023-11-26T11:17:09.891" v="250" actId="20577"/>
        <pc:sldMkLst>
          <pc:docMk/>
          <pc:sldMk cId="4028206792" sldId="301"/>
        </pc:sldMkLst>
        <pc:spChg chg="mod">
          <ac:chgData name="Mucklow Darren (Staff)" userId="8e59ca1c-6b4b-435e-9886-d435788b9330" providerId="ADAL" clId="{1B05813E-AFA3-4D92-8569-CD6D3554C1A0}" dt="2023-11-26T11:17:09.891" v="250" actId="20577"/>
          <ac:spMkLst>
            <pc:docMk/>
            <pc:sldMk cId="4028206792" sldId="301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5:46.612" v="107" actId="478"/>
          <ac:spMkLst>
            <pc:docMk/>
            <pc:sldMk cId="4028206792" sldId="301"/>
            <ac:spMk id="3" creationId="{E195AECD-C740-15C7-B2B3-621433714DE7}"/>
          </ac:spMkLst>
        </pc:spChg>
        <pc:spChg chg="add del mod">
          <ac:chgData name="Mucklow Darren (Staff)" userId="8e59ca1c-6b4b-435e-9886-d435788b9330" providerId="ADAL" clId="{1B05813E-AFA3-4D92-8569-CD6D3554C1A0}" dt="2023-11-26T10:35:56.553" v="109"/>
          <ac:spMkLst>
            <pc:docMk/>
            <pc:sldMk cId="4028206792" sldId="301"/>
            <ac:spMk id="4" creationId="{F0F9FBB2-C528-4DD7-9832-98404A43D189}"/>
          </ac:spMkLst>
        </pc:spChg>
        <pc:spChg chg="add del mod">
          <ac:chgData name="Mucklow Darren (Staff)" userId="8e59ca1c-6b4b-435e-9886-d435788b9330" providerId="ADAL" clId="{1B05813E-AFA3-4D92-8569-CD6D3554C1A0}" dt="2023-11-26T10:35:56.553" v="109"/>
          <ac:spMkLst>
            <pc:docMk/>
            <pc:sldMk cId="4028206792" sldId="301"/>
            <ac:spMk id="5" creationId="{0F388B62-0106-44B8-94F5-C637135E50AA}"/>
          </ac:spMkLst>
        </pc:spChg>
        <pc:spChg chg="add del mod">
          <ac:chgData name="Mucklow Darren (Staff)" userId="8e59ca1c-6b4b-435e-9886-d435788b9330" providerId="ADAL" clId="{1B05813E-AFA3-4D92-8569-CD6D3554C1A0}" dt="2023-11-26T10:35:56.553" v="109"/>
          <ac:spMkLst>
            <pc:docMk/>
            <pc:sldMk cId="4028206792" sldId="301"/>
            <ac:spMk id="6" creationId="{EE79923B-1D7B-461B-81AC-C7A18E84103A}"/>
          </ac:spMkLst>
        </pc:spChg>
        <pc:spChg chg="add del mod">
          <ac:chgData name="Mucklow Darren (Staff)" userId="8e59ca1c-6b4b-435e-9886-d435788b9330" providerId="ADAL" clId="{1B05813E-AFA3-4D92-8569-CD6D3554C1A0}" dt="2023-11-26T10:35:56.553" v="109"/>
          <ac:spMkLst>
            <pc:docMk/>
            <pc:sldMk cId="4028206792" sldId="301"/>
            <ac:spMk id="7" creationId="{1FD4F434-75FC-4C7B-8285-5A87F06B030A}"/>
          </ac:spMkLst>
        </pc:spChg>
        <pc:spChg chg="add del mod">
          <ac:chgData name="Mucklow Darren (Staff)" userId="8e59ca1c-6b4b-435e-9886-d435788b9330" providerId="ADAL" clId="{1B05813E-AFA3-4D92-8569-CD6D3554C1A0}" dt="2023-11-26T10:35:56.553" v="109"/>
          <ac:spMkLst>
            <pc:docMk/>
            <pc:sldMk cId="4028206792" sldId="301"/>
            <ac:spMk id="8" creationId="{CF79BAC4-447D-42AB-A51B-A3E952FF43B2}"/>
          </ac:spMkLst>
        </pc:spChg>
        <pc:spChg chg="add del mod">
          <ac:chgData name="Mucklow Darren (Staff)" userId="8e59ca1c-6b4b-435e-9886-d435788b9330" providerId="ADAL" clId="{1B05813E-AFA3-4D92-8569-CD6D3554C1A0}" dt="2023-11-26T10:35:56.553" v="109"/>
          <ac:spMkLst>
            <pc:docMk/>
            <pc:sldMk cId="4028206792" sldId="301"/>
            <ac:spMk id="9" creationId="{ED27AF15-9CFD-4A5D-837F-C4F9A2975801}"/>
          </ac:spMkLst>
        </pc:spChg>
        <pc:spChg chg="add del mod">
          <ac:chgData name="Mucklow Darren (Staff)" userId="8e59ca1c-6b4b-435e-9886-d435788b9330" providerId="ADAL" clId="{1B05813E-AFA3-4D92-8569-CD6D3554C1A0}" dt="2023-11-26T10:35:56.553" v="109"/>
          <ac:spMkLst>
            <pc:docMk/>
            <pc:sldMk cId="4028206792" sldId="301"/>
            <ac:spMk id="10" creationId="{2079855D-629D-4994-9BC0-26898ECC874B}"/>
          </ac:spMkLst>
        </pc:spChg>
        <pc:spChg chg="add mod">
          <ac:chgData name="Mucklow Darren (Staff)" userId="8e59ca1c-6b4b-435e-9886-d435788b9330" providerId="ADAL" clId="{1B05813E-AFA3-4D92-8569-CD6D3554C1A0}" dt="2023-11-26T10:36:05.381" v="110"/>
          <ac:spMkLst>
            <pc:docMk/>
            <pc:sldMk cId="4028206792" sldId="301"/>
            <ac:spMk id="11" creationId="{9011FB7A-50D1-4D4C-8097-4195E0992622}"/>
          </ac:spMkLst>
        </pc:spChg>
        <pc:spChg chg="add mod">
          <ac:chgData name="Mucklow Darren (Staff)" userId="8e59ca1c-6b4b-435e-9886-d435788b9330" providerId="ADAL" clId="{1B05813E-AFA3-4D92-8569-CD6D3554C1A0}" dt="2023-11-26T10:36:05.381" v="110"/>
          <ac:spMkLst>
            <pc:docMk/>
            <pc:sldMk cId="4028206792" sldId="301"/>
            <ac:spMk id="12" creationId="{1E60BC59-9D76-4F72-8C40-AF041F7DF60F}"/>
          </ac:spMkLst>
        </pc:spChg>
        <pc:spChg chg="add mod">
          <ac:chgData name="Mucklow Darren (Staff)" userId="8e59ca1c-6b4b-435e-9886-d435788b9330" providerId="ADAL" clId="{1B05813E-AFA3-4D92-8569-CD6D3554C1A0}" dt="2023-11-26T10:36:05.381" v="110"/>
          <ac:spMkLst>
            <pc:docMk/>
            <pc:sldMk cId="4028206792" sldId="301"/>
            <ac:spMk id="13" creationId="{8986707C-F835-4606-A0DC-34CD39FF2D6E}"/>
          </ac:spMkLst>
        </pc:spChg>
        <pc:spChg chg="add mod">
          <ac:chgData name="Mucklow Darren (Staff)" userId="8e59ca1c-6b4b-435e-9886-d435788b9330" providerId="ADAL" clId="{1B05813E-AFA3-4D92-8569-CD6D3554C1A0}" dt="2023-11-26T10:36:05.381" v="110"/>
          <ac:spMkLst>
            <pc:docMk/>
            <pc:sldMk cId="4028206792" sldId="301"/>
            <ac:spMk id="14" creationId="{F954FC41-FB8D-41B4-B77D-0E7DC4DBF7FA}"/>
          </ac:spMkLst>
        </pc:spChg>
        <pc:spChg chg="add mod">
          <ac:chgData name="Mucklow Darren (Staff)" userId="8e59ca1c-6b4b-435e-9886-d435788b9330" providerId="ADAL" clId="{1B05813E-AFA3-4D92-8569-CD6D3554C1A0}" dt="2023-11-26T10:36:05.381" v="110"/>
          <ac:spMkLst>
            <pc:docMk/>
            <pc:sldMk cId="4028206792" sldId="301"/>
            <ac:spMk id="15" creationId="{58F6694A-EA8F-48D8-A922-6590686A3A5E}"/>
          </ac:spMkLst>
        </pc:spChg>
        <pc:spChg chg="add mod">
          <ac:chgData name="Mucklow Darren (Staff)" userId="8e59ca1c-6b4b-435e-9886-d435788b9330" providerId="ADAL" clId="{1B05813E-AFA3-4D92-8569-CD6D3554C1A0}" dt="2023-11-26T10:36:05.381" v="110"/>
          <ac:spMkLst>
            <pc:docMk/>
            <pc:sldMk cId="4028206792" sldId="301"/>
            <ac:spMk id="16" creationId="{811EC3D4-D44F-404E-9C0D-2BA882618847}"/>
          </ac:spMkLst>
        </pc:spChg>
        <pc:spChg chg="add mod">
          <ac:chgData name="Mucklow Darren (Staff)" userId="8e59ca1c-6b4b-435e-9886-d435788b9330" providerId="ADAL" clId="{1B05813E-AFA3-4D92-8569-CD6D3554C1A0}" dt="2023-11-26T10:36:05.381" v="110"/>
          <ac:spMkLst>
            <pc:docMk/>
            <pc:sldMk cId="4028206792" sldId="301"/>
            <ac:spMk id="17" creationId="{529D5660-8165-45AF-B259-8A6A9EFC8886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1:17:14.478" v="253" actId="20577"/>
        <pc:sldMkLst>
          <pc:docMk/>
          <pc:sldMk cId="1191508046" sldId="302"/>
        </pc:sldMkLst>
        <pc:spChg chg="mod">
          <ac:chgData name="Mucklow Darren (Staff)" userId="8e59ca1c-6b4b-435e-9886-d435788b9330" providerId="ADAL" clId="{1B05813E-AFA3-4D92-8569-CD6D3554C1A0}" dt="2023-11-26T11:17:14.478" v="253" actId="20577"/>
          <ac:spMkLst>
            <pc:docMk/>
            <pc:sldMk cId="1191508046" sldId="302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6:19.120" v="111" actId="478"/>
          <ac:spMkLst>
            <pc:docMk/>
            <pc:sldMk cId="1191508046" sldId="302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6:20.118" v="112"/>
          <ac:spMkLst>
            <pc:docMk/>
            <pc:sldMk cId="1191508046" sldId="302"/>
            <ac:spMk id="4" creationId="{3EB7DDE1-60E9-47D7-9755-588029CFBB92}"/>
          </ac:spMkLst>
        </pc:spChg>
        <pc:spChg chg="add mod">
          <ac:chgData name="Mucklow Darren (Staff)" userId="8e59ca1c-6b4b-435e-9886-d435788b9330" providerId="ADAL" clId="{1B05813E-AFA3-4D92-8569-CD6D3554C1A0}" dt="2023-11-26T10:36:20.118" v="112"/>
          <ac:spMkLst>
            <pc:docMk/>
            <pc:sldMk cId="1191508046" sldId="302"/>
            <ac:spMk id="5" creationId="{F0469CEA-3DC4-433D-8463-24AE2DD3B663}"/>
          </ac:spMkLst>
        </pc:spChg>
        <pc:spChg chg="add mod">
          <ac:chgData name="Mucklow Darren (Staff)" userId="8e59ca1c-6b4b-435e-9886-d435788b9330" providerId="ADAL" clId="{1B05813E-AFA3-4D92-8569-CD6D3554C1A0}" dt="2023-11-26T10:36:20.118" v="112"/>
          <ac:spMkLst>
            <pc:docMk/>
            <pc:sldMk cId="1191508046" sldId="302"/>
            <ac:spMk id="6" creationId="{AEF3C055-4346-4C67-AC5B-9FD3F15FD8E3}"/>
          </ac:spMkLst>
        </pc:spChg>
        <pc:spChg chg="add mod">
          <ac:chgData name="Mucklow Darren (Staff)" userId="8e59ca1c-6b4b-435e-9886-d435788b9330" providerId="ADAL" clId="{1B05813E-AFA3-4D92-8569-CD6D3554C1A0}" dt="2023-11-26T10:36:20.118" v="112"/>
          <ac:spMkLst>
            <pc:docMk/>
            <pc:sldMk cId="1191508046" sldId="302"/>
            <ac:spMk id="7" creationId="{27620A46-07D2-4894-AD61-47D43B90CFC1}"/>
          </ac:spMkLst>
        </pc:spChg>
        <pc:spChg chg="add mod">
          <ac:chgData name="Mucklow Darren (Staff)" userId="8e59ca1c-6b4b-435e-9886-d435788b9330" providerId="ADAL" clId="{1B05813E-AFA3-4D92-8569-CD6D3554C1A0}" dt="2023-11-26T10:36:20.118" v="112"/>
          <ac:spMkLst>
            <pc:docMk/>
            <pc:sldMk cId="1191508046" sldId="302"/>
            <ac:spMk id="8" creationId="{629A4BFA-E7D3-4D30-BD02-846D38342A8B}"/>
          </ac:spMkLst>
        </pc:spChg>
        <pc:spChg chg="add mod">
          <ac:chgData name="Mucklow Darren (Staff)" userId="8e59ca1c-6b4b-435e-9886-d435788b9330" providerId="ADAL" clId="{1B05813E-AFA3-4D92-8569-CD6D3554C1A0}" dt="2023-11-26T10:36:20.118" v="112"/>
          <ac:spMkLst>
            <pc:docMk/>
            <pc:sldMk cId="1191508046" sldId="302"/>
            <ac:spMk id="9" creationId="{2A0EC501-C03E-4A36-B06C-EFFB7468BADF}"/>
          </ac:spMkLst>
        </pc:spChg>
        <pc:spChg chg="add mod">
          <ac:chgData name="Mucklow Darren (Staff)" userId="8e59ca1c-6b4b-435e-9886-d435788b9330" providerId="ADAL" clId="{1B05813E-AFA3-4D92-8569-CD6D3554C1A0}" dt="2023-11-26T10:36:20.118" v="112"/>
          <ac:spMkLst>
            <pc:docMk/>
            <pc:sldMk cId="1191508046" sldId="302"/>
            <ac:spMk id="10" creationId="{9337AD6D-F04B-4E5A-BC0B-56D0D8445016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1:17:19.631" v="256" actId="20577"/>
        <pc:sldMkLst>
          <pc:docMk/>
          <pc:sldMk cId="652289825" sldId="303"/>
        </pc:sldMkLst>
        <pc:spChg chg="mod">
          <ac:chgData name="Mucklow Darren (Staff)" userId="8e59ca1c-6b4b-435e-9886-d435788b9330" providerId="ADAL" clId="{1B05813E-AFA3-4D92-8569-CD6D3554C1A0}" dt="2023-11-26T11:17:19.631" v="256" actId="20577"/>
          <ac:spMkLst>
            <pc:docMk/>
            <pc:sldMk cId="652289825" sldId="303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6:36.126" v="114" actId="478"/>
          <ac:spMkLst>
            <pc:docMk/>
            <pc:sldMk cId="652289825" sldId="303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6:34.040" v="113"/>
          <ac:spMkLst>
            <pc:docMk/>
            <pc:sldMk cId="652289825" sldId="303"/>
            <ac:spMk id="4" creationId="{6CAE9AAD-DD3D-4488-ACD6-81F60FF962AA}"/>
          </ac:spMkLst>
        </pc:spChg>
        <pc:spChg chg="add mod">
          <ac:chgData name="Mucklow Darren (Staff)" userId="8e59ca1c-6b4b-435e-9886-d435788b9330" providerId="ADAL" clId="{1B05813E-AFA3-4D92-8569-CD6D3554C1A0}" dt="2023-11-26T10:36:34.040" v="113"/>
          <ac:spMkLst>
            <pc:docMk/>
            <pc:sldMk cId="652289825" sldId="303"/>
            <ac:spMk id="5" creationId="{C253B2F6-94A0-4049-B1A9-435DD05C98BE}"/>
          </ac:spMkLst>
        </pc:spChg>
        <pc:spChg chg="add mod">
          <ac:chgData name="Mucklow Darren (Staff)" userId="8e59ca1c-6b4b-435e-9886-d435788b9330" providerId="ADAL" clId="{1B05813E-AFA3-4D92-8569-CD6D3554C1A0}" dt="2023-11-26T10:36:34.040" v="113"/>
          <ac:spMkLst>
            <pc:docMk/>
            <pc:sldMk cId="652289825" sldId="303"/>
            <ac:spMk id="6" creationId="{197F2E63-23B9-4BB5-B951-F4ECDDAE5A22}"/>
          </ac:spMkLst>
        </pc:spChg>
        <pc:spChg chg="add mod">
          <ac:chgData name="Mucklow Darren (Staff)" userId="8e59ca1c-6b4b-435e-9886-d435788b9330" providerId="ADAL" clId="{1B05813E-AFA3-4D92-8569-CD6D3554C1A0}" dt="2023-11-26T10:36:34.040" v="113"/>
          <ac:spMkLst>
            <pc:docMk/>
            <pc:sldMk cId="652289825" sldId="303"/>
            <ac:spMk id="7" creationId="{7B0C165E-E5C2-4008-B79B-74FCE547E700}"/>
          </ac:spMkLst>
        </pc:spChg>
        <pc:spChg chg="add mod">
          <ac:chgData name="Mucklow Darren (Staff)" userId="8e59ca1c-6b4b-435e-9886-d435788b9330" providerId="ADAL" clId="{1B05813E-AFA3-4D92-8569-CD6D3554C1A0}" dt="2023-11-26T10:36:34.040" v="113"/>
          <ac:spMkLst>
            <pc:docMk/>
            <pc:sldMk cId="652289825" sldId="303"/>
            <ac:spMk id="8" creationId="{2B9E7035-6A84-4A0F-872C-973F10CB23A2}"/>
          </ac:spMkLst>
        </pc:spChg>
        <pc:spChg chg="add mod">
          <ac:chgData name="Mucklow Darren (Staff)" userId="8e59ca1c-6b4b-435e-9886-d435788b9330" providerId="ADAL" clId="{1B05813E-AFA3-4D92-8569-CD6D3554C1A0}" dt="2023-11-26T10:36:34.040" v="113"/>
          <ac:spMkLst>
            <pc:docMk/>
            <pc:sldMk cId="652289825" sldId="303"/>
            <ac:spMk id="9" creationId="{0FD70496-649C-44CF-9321-6DFD65B1BA9C}"/>
          </ac:spMkLst>
        </pc:spChg>
        <pc:spChg chg="add mod">
          <ac:chgData name="Mucklow Darren (Staff)" userId="8e59ca1c-6b4b-435e-9886-d435788b9330" providerId="ADAL" clId="{1B05813E-AFA3-4D92-8569-CD6D3554C1A0}" dt="2023-11-26T10:36:34.040" v="113"/>
          <ac:spMkLst>
            <pc:docMk/>
            <pc:sldMk cId="652289825" sldId="303"/>
            <ac:spMk id="10" creationId="{147A0DB2-AAD6-4864-95E3-25F01FE2C390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1:17:26.918" v="259" actId="20577"/>
        <pc:sldMkLst>
          <pc:docMk/>
          <pc:sldMk cId="3232167272" sldId="304"/>
        </pc:sldMkLst>
        <pc:spChg chg="mod">
          <ac:chgData name="Mucklow Darren (Staff)" userId="8e59ca1c-6b4b-435e-9886-d435788b9330" providerId="ADAL" clId="{1B05813E-AFA3-4D92-8569-CD6D3554C1A0}" dt="2023-11-26T11:17:26.918" v="259" actId="20577"/>
          <ac:spMkLst>
            <pc:docMk/>
            <pc:sldMk cId="3232167272" sldId="304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6:50.193" v="116" actId="478"/>
          <ac:spMkLst>
            <pc:docMk/>
            <pc:sldMk cId="3232167272" sldId="304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6:47.305" v="115"/>
          <ac:spMkLst>
            <pc:docMk/>
            <pc:sldMk cId="3232167272" sldId="304"/>
            <ac:spMk id="4" creationId="{2D042877-9D91-4DAF-889F-B61141320B45}"/>
          </ac:spMkLst>
        </pc:spChg>
        <pc:spChg chg="add mod">
          <ac:chgData name="Mucklow Darren (Staff)" userId="8e59ca1c-6b4b-435e-9886-d435788b9330" providerId="ADAL" clId="{1B05813E-AFA3-4D92-8569-CD6D3554C1A0}" dt="2023-11-26T10:36:47.305" v="115"/>
          <ac:spMkLst>
            <pc:docMk/>
            <pc:sldMk cId="3232167272" sldId="304"/>
            <ac:spMk id="5" creationId="{70035669-58FB-4D36-A3EB-CC27F0CCD31C}"/>
          </ac:spMkLst>
        </pc:spChg>
        <pc:spChg chg="add mod">
          <ac:chgData name="Mucklow Darren (Staff)" userId="8e59ca1c-6b4b-435e-9886-d435788b9330" providerId="ADAL" clId="{1B05813E-AFA3-4D92-8569-CD6D3554C1A0}" dt="2023-11-26T10:36:47.305" v="115"/>
          <ac:spMkLst>
            <pc:docMk/>
            <pc:sldMk cId="3232167272" sldId="304"/>
            <ac:spMk id="6" creationId="{E948DEE5-E82F-4DC3-93E4-17C8CB52576E}"/>
          </ac:spMkLst>
        </pc:spChg>
        <pc:spChg chg="add mod">
          <ac:chgData name="Mucklow Darren (Staff)" userId="8e59ca1c-6b4b-435e-9886-d435788b9330" providerId="ADAL" clId="{1B05813E-AFA3-4D92-8569-CD6D3554C1A0}" dt="2023-11-26T10:36:47.305" v="115"/>
          <ac:spMkLst>
            <pc:docMk/>
            <pc:sldMk cId="3232167272" sldId="304"/>
            <ac:spMk id="7" creationId="{97206D7D-F021-4289-A110-FC4FDE65708D}"/>
          </ac:spMkLst>
        </pc:spChg>
        <pc:spChg chg="add mod">
          <ac:chgData name="Mucklow Darren (Staff)" userId="8e59ca1c-6b4b-435e-9886-d435788b9330" providerId="ADAL" clId="{1B05813E-AFA3-4D92-8569-CD6D3554C1A0}" dt="2023-11-26T10:36:47.305" v="115"/>
          <ac:spMkLst>
            <pc:docMk/>
            <pc:sldMk cId="3232167272" sldId="304"/>
            <ac:spMk id="8" creationId="{6AFE4F82-85CF-4F85-8087-2479EA86B206}"/>
          </ac:spMkLst>
        </pc:spChg>
        <pc:spChg chg="add mod">
          <ac:chgData name="Mucklow Darren (Staff)" userId="8e59ca1c-6b4b-435e-9886-d435788b9330" providerId="ADAL" clId="{1B05813E-AFA3-4D92-8569-CD6D3554C1A0}" dt="2023-11-26T10:36:47.305" v="115"/>
          <ac:spMkLst>
            <pc:docMk/>
            <pc:sldMk cId="3232167272" sldId="304"/>
            <ac:spMk id="9" creationId="{B1DFF1D2-067B-4447-8D64-19C4F279FF1B}"/>
          </ac:spMkLst>
        </pc:spChg>
        <pc:spChg chg="add mod">
          <ac:chgData name="Mucklow Darren (Staff)" userId="8e59ca1c-6b4b-435e-9886-d435788b9330" providerId="ADAL" clId="{1B05813E-AFA3-4D92-8569-CD6D3554C1A0}" dt="2023-11-26T10:36:47.305" v="115"/>
          <ac:spMkLst>
            <pc:docMk/>
            <pc:sldMk cId="3232167272" sldId="304"/>
            <ac:spMk id="10" creationId="{7C19B98D-70C2-440C-AD4A-87F5E650C006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1:28:06.319" v="642" actId="20577"/>
        <pc:sldMkLst>
          <pc:docMk/>
          <pc:sldMk cId="32072394" sldId="305"/>
        </pc:sldMkLst>
        <pc:spChg chg="mod">
          <ac:chgData name="Mucklow Darren (Staff)" userId="8e59ca1c-6b4b-435e-9886-d435788b9330" providerId="ADAL" clId="{1B05813E-AFA3-4D92-8569-CD6D3554C1A0}" dt="2023-11-26T11:16:05.548" v="222"/>
          <ac:spMkLst>
            <pc:docMk/>
            <pc:sldMk cId="32072394" sldId="305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7:05.197" v="118" actId="478"/>
          <ac:spMkLst>
            <pc:docMk/>
            <pc:sldMk cId="32072394" sldId="305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7:13.331" v="125" actId="1036"/>
          <ac:spMkLst>
            <pc:docMk/>
            <pc:sldMk cId="32072394" sldId="305"/>
            <ac:spMk id="4" creationId="{BDED9483-7088-4535-98CE-73FE2BF30184}"/>
          </ac:spMkLst>
        </pc:spChg>
        <pc:spChg chg="add mod">
          <ac:chgData name="Mucklow Darren (Staff)" userId="8e59ca1c-6b4b-435e-9886-d435788b9330" providerId="ADAL" clId="{1B05813E-AFA3-4D92-8569-CD6D3554C1A0}" dt="2023-11-26T10:37:02.446" v="117"/>
          <ac:spMkLst>
            <pc:docMk/>
            <pc:sldMk cId="32072394" sldId="305"/>
            <ac:spMk id="5" creationId="{C6544E86-B41B-41A9-818F-2B83E1D03FFE}"/>
          </ac:spMkLst>
        </pc:spChg>
        <pc:spChg chg="add mod">
          <ac:chgData name="Mucklow Darren (Staff)" userId="8e59ca1c-6b4b-435e-9886-d435788b9330" providerId="ADAL" clId="{1B05813E-AFA3-4D92-8569-CD6D3554C1A0}" dt="2023-11-26T10:37:02.446" v="117"/>
          <ac:spMkLst>
            <pc:docMk/>
            <pc:sldMk cId="32072394" sldId="305"/>
            <ac:spMk id="6" creationId="{791A037E-60AD-45C2-80E9-45412C9655D0}"/>
          </ac:spMkLst>
        </pc:spChg>
        <pc:spChg chg="add mod">
          <ac:chgData name="Mucklow Darren (Staff)" userId="8e59ca1c-6b4b-435e-9886-d435788b9330" providerId="ADAL" clId="{1B05813E-AFA3-4D92-8569-CD6D3554C1A0}" dt="2023-11-26T10:37:17.676" v="127" actId="1076"/>
          <ac:spMkLst>
            <pc:docMk/>
            <pc:sldMk cId="32072394" sldId="305"/>
            <ac:spMk id="7" creationId="{E10ED06C-C02E-436F-B9D1-F2341A9A4C26}"/>
          </ac:spMkLst>
        </pc:spChg>
        <pc:spChg chg="add mod">
          <ac:chgData name="Mucklow Darren (Staff)" userId="8e59ca1c-6b4b-435e-9886-d435788b9330" providerId="ADAL" clId="{1B05813E-AFA3-4D92-8569-CD6D3554C1A0}" dt="2023-11-26T11:21:57.939" v="367" actId="1076"/>
          <ac:spMkLst>
            <pc:docMk/>
            <pc:sldMk cId="32072394" sldId="305"/>
            <ac:spMk id="8" creationId="{79BBAFDE-B240-4101-A471-319DD08747E3}"/>
          </ac:spMkLst>
        </pc:spChg>
        <pc:spChg chg="add mod">
          <ac:chgData name="Mucklow Darren (Staff)" userId="8e59ca1c-6b4b-435e-9886-d435788b9330" providerId="ADAL" clId="{1B05813E-AFA3-4D92-8569-CD6D3554C1A0}" dt="2023-11-26T11:21:57.939" v="367" actId="1076"/>
          <ac:spMkLst>
            <pc:docMk/>
            <pc:sldMk cId="32072394" sldId="305"/>
            <ac:spMk id="9" creationId="{5A7F98E7-C79F-472D-88AF-0D5C1083503A}"/>
          </ac:spMkLst>
        </pc:spChg>
        <pc:spChg chg="add mod">
          <ac:chgData name="Mucklow Darren (Staff)" userId="8e59ca1c-6b4b-435e-9886-d435788b9330" providerId="ADAL" clId="{1B05813E-AFA3-4D92-8569-CD6D3554C1A0}" dt="2023-11-26T11:21:57.939" v="367" actId="1076"/>
          <ac:spMkLst>
            <pc:docMk/>
            <pc:sldMk cId="32072394" sldId="305"/>
            <ac:spMk id="10" creationId="{20E58AC1-0C56-4EF8-A84A-653044609E6A}"/>
          </ac:spMkLst>
        </pc:spChg>
        <pc:spChg chg="add mod">
          <ac:chgData name="Mucklow Darren (Staff)" userId="8e59ca1c-6b4b-435e-9886-d435788b9330" providerId="ADAL" clId="{1B05813E-AFA3-4D92-8569-CD6D3554C1A0}" dt="2023-11-26T11:22:24.238" v="376" actId="20577"/>
          <ac:spMkLst>
            <pc:docMk/>
            <pc:sldMk cId="32072394" sldId="305"/>
            <ac:spMk id="11" creationId="{F97E7638-80EA-4453-A500-6D176D7BB78A}"/>
          </ac:spMkLst>
        </pc:spChg>
        <pc:spChg chg="add mod">
          <ac:chgData name="Mucklow Darren (Staff)" userId="8e59ca1c-6b4b-435e-9886-d435788b9330" providerId="ADAL" clId="{1B05813E-AFA3-4D92-8569-CD6D3554C1A0}" dt="2023-11-26T11:22:34.412" v="390" actId="27636"/>
          <ac:spMkLst>
            <pc:docMk/>
            <pc:sldMk cId="32072394" sldId="305"/>
            <ac:spMk id="12" creationId="{9A5AE24A-1A79-4749-BB17-45B9512062AB}"/>
          </ac:spMkLst>
        </pc:spChg>
        <pc:spChg chg="add mod">
          <ac:chgData name="Mucklow Darren (Staff)" userId="8e59ca1c-6b4b-435e-9886-d435788b9330" providerId="ADAL" clId="{1B05813E-AFA3-4D92-8569-CD6D3554C1A0}" dt="2023-11-26T11:22:51.638" v="402" actId="27636"/>
          <ac:spMkLst>
            <pc:docMk/>
            <pc:sldMk cId="32072394" sldId="305"/>
            <ac:spMk id="13" creationId="{A94B38C2-7EBB-484B-90C9-707D85D3E4CF}"/>
          </ac:spMkLst>
        </pc:spChg>
        <pc:spChg chg="add mod">
          <ac:chgData name="Mucklow Darren (Staff)" userId="8e59ca1c-6b4b-435e-9886-d435788b9330" providerId="ADAL" clId="{1B05813E-AFA3-4D92-8569-CD6D3554C1A0}" dt="2023-11-26T11:28:06.319" v="642" actId="20577"/>
          <ac:spMkLst>
            <pc:docMk/>
            <pc:sldMk cId="32072394" sldId="305"/>
            <ac:spMk id="14" creationId="{330761CF-9625-49B8-8764-6D3710960857}"/>
          </ac:spMkLst>
        </pc:spChg>
        <pc:spChg chg="add mod">
          <ac:chgData name="Mucklow Darren (Staff)" userId="8e59ca1c-6b4b-435e-9886-d435788b9330" providerId="ADAL" clId="{1B05813E-AFA3-4D92-8569-CD6D3554C1A0}" dt="2023-11-26T11:27:28.723" v="597" actId="113"/>
          <ac:spMkLst>
            <pc:docMk/>
            <pc:sldMk cId="32072394" sldId="305"/>
            <ac:spMk id="15" creationId="{E37FA9B9-BC20-4E33-AD1C-17BBDE285EF5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1:33:16.491" v="702" actId="20577"/>
        <pc:sldMkLst>
          <pc:docMk/>
          <pc:sldMk cId="3298887720" sldId="306"/>
        </pc:sldMkLst>
        <pc:spChg chg="mod">
          <ac:chgData name="Mucklow Darren (Staff)" userId="8e59ca1c-6b4b-435e-9886-d435788b9330" providerId="ADAL" clId="{1B05813E-AFA3-4D92-8569-CD6D3554C1A0}" dt="2023-11-26T11:16:10.543" v="223"/>
          <ac:spMkLst>
            <pc:docMk/>
            <pc:sldMk cId="3298887720" sldId="306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7:38.659" v="129" actId="478"/>
          <ac:spMkLst>
            <pc:docMk/>
            <pc:sldMk cId="3298887720" sldId="306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7:42.230" v="130" actId="1076"/>
          <ac:spMkLst>
            <pc:docMk/>
            <pc:sldMk cId="3298887720" sldId="306"/>
            <ac:spMk id="4" creationId="{DB47EC46-06FA-446F-8149-D9F531BDC5A4}"/>
          </ac:spMkLst>
        </pc:spChg>
        <pc:spChg chg="add mod">
          <ac:chgData name="Mucklow Darren (Staff)" userId="8e59ca1c-6b4b-435e-9886-d435788b9330" providerId="ADAL" clId="{1B05813E-AFA3-4D92-8569-CD6D3554C1A0}" dt="2023-11-26T10:37:33.618" v="128"/>
          <ac:spMkLst>
            <pc:docMk/>
            <pc:sldMk cId="3298887720" sldId="306"/>
            <ac:spMk id="5" creationId="{A3B5EDB4-D817-430D-9A36-8643BB91E1BD}"/>
          </ac:spMkLst>
        </pc:spChg>
        <pc:spChg chg="add mod">
          <ac:chgData name="Mucklow Darren (Staff)" userId="8e59ca1c-6b4b-435e-9886-d435788b9330" providerId="ADAL" clId="{1B05813E-AFA3-4D92-8569-CD6D3554C1A0}" dt="2023-11-26T10:37:33.618" v="128"/>
          <ac:spMkLst>
            <pc:docMk/>
            <pc:sldMk cId="3298887720" sldId="306"/>
            <ac:spMk id="6" creationId="{811165A6-9F52-4D8F-BFED-8950CC8D35DD}"/>
          </ac:spMkLst>
        </pc:spChg>
        <pc:spChg chg="add mod">
          <ac:chgData name="Mucklow Darren (Staff)" userId="8e59ca1c-6b4b-435e-9886-d435788b9330" providerId="ADAL" clId="{1B05813E-AFA3-4D92-8569-CD6D3554C1A0}" dt="2023-11-26T11:30:58.868" v="661" actId="1076"/>
          <ac:spMkLst>
            <pc:docMk/>
            <pc:sldMk cId="3298887720" sldId="306"/>
            <ac:spMk id="7" creationId="{F4B6B785-B5E4-48EB-A0BB-38D84236E484}"/>
          </ac:spMkLst>
        </pc:spChg>
        <pc:spChg chg="add mod">
          <ac:chgData name="Mucklow Darren (Staff)" userId="8e59ca1c-6b4b-435e-9886-d435788b9330" providerId="ADAL" clId="{1B05813E-AFA3-4D92-8569-CD6D3554C1A0}" dt="2023-11-26T11:31:20.918" v="671" actId="20577"/>
          <ac:spMkLst>
            <pc:docMk/>
            <pc:sldMk cId="3298887720" sldId="306"/>
            <ac:spMk id="8" creationId="{5318EA40-730D-46AB-B2E1-FB6177D5338F}"/>
          </ac:spMkLst>
        </pc:spChg>
        <pc:spChg chg="add mod">
          <ac:chgData name="Mucklow Darren (Staff)" userId="8e59ca1c-6b4b-435e-9886-d435788b9330" providerId="ADAL" clId="{1B05813E-AFA3-4D92-8569-CD6D3554C1A0}" dt="2023-11-26T11:31:31.773" v="679" actId="20577"/>
          <ac:spMkLst>
            <pc:docMk/>
            <pc:sldMk cId="3298887720" sldId="306"/>
            <ac:spMk id="9" creationId="{B1A6ECF7-DA64-4940-B0F3-E2613883B6CD}"/>
          </ac:spMkLst>
        </pc:spChg>
        <pc:spChg chg="add mod">
          <ac:chgData name="Mucklow Darren (Staff)" userId="8e59ca1c-6b4b-435e-9886-d435788b9330" providerId="ADAL" clId="{1B05813E-AFA3-4D92-8569-CD6D3554C1A0}" dt="2023-11-26T11:32:55.044" v="692" actId="20577"/>
          <ac:spMkLst>
            <pc:docMk/>
            <pc:sldMk cId="3298887720" sldId="306"/>
            <ac:spMk id="10" creationId="{E51C056D-E44C-4633-A91C-59EC64C1CB03}"/>
          </ac:spMkLst>
        </pc:spChg>
        <pc:spChg chg="add mod">
          <ac:chgData name="Mucklow Darren (Staff)" userId="8e59ca1c-6b4b-435e-9886-d435788b9330" providerId="ADAL" clId="{1B05813E-AFA3-4D92-8569-CD6D3554C1A0}" dt="2023-11-26T11:33:10.170" v="697" actId="27636"/>
          <ac:spMkLst>
            <pc:docMk/>
            <pc:sldMk cId="3298887720" sldId="306"/>
            <ac:spMk id="11" creationId="{1A147C5C-FDC8-45B3-8339-93496901B152}"/>
          </ac:spMkLst>
        </pc:spChg>
        <pc:spChg chg="add mod">
          <ac:chgData name="Mucklow Darren (Staff)" userId="8e59ca1c-6b4b-435e-9886-d435788b9330" providerId="ADAL" clId="{1B05813E-AFA3-4D92-8569-CD6D3554C1A0}" dt="2023-11-26T11:33:16.491" v="702" actId="20577"/>
          <ac:spMkLst>
            <pc:docMk/>
            <pc:sldMk cId="3298887720" sldId="306"/>
            <ac:spMk id="12" creationId="{1CC82831-81C2-41E7-A195-5B51C3E2CA78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2:49:40.541" v="1332" actId="20577"/>
        <pc:sldMkLst>
          <pc:docMk/>
          <pc:sldMk cId="3513086016" sldId="307"/>
        </pc:sldMkLst>
        <pc:spChg chg="mod">
          <ac:chgData name="Mucklow Darren (Staff)" userId="8e59ca1c-6b4b-435e-9886-d435788b9330" providerId="ADAL" clId="{1B05813E-AFA3-4D92-8569-CD6D3554C1A0}" dt="2023-11-26T12:49:40.541" v="1332" actId="20577"/>
          <ac:spMkLst>
            <pc:docMk/>
            <pc:sldMk cId="3513086016" sldId="307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8:14.719" v="135" actId="478"/>
          <ac:spMkLst>
            <pc:docMk/>
            <pc:sldMk cId="3513086016" sldId="307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8:18.655" v="138" actId="1036"/>
          <ac:spMkLst>
            <pc:docMk/>
            <pc:sldMk cId="3513086016" sldId="307"/>
            <ac:spMk id="4" creationId="{99B49831-57FD-4977-9A5F-F1D6C70EE32D}"/>
          </ac:spMkLst>
        </pc:spChg>
        <pc:spChg chg="add mod">
          <ac:chgData name="Mucklow Darren (Staff)" userId="8e59ca1c-6b4b-435e-9886-d435788b9330" providerId="ADAL" clId="{1B05813E-AFA3-4D92-8569-CD6D3554C1A0}" dt="2023-11-26T10:38:12.151" v="134"/>
          <ac:spMkLst>
            <pc:docMk/>
            <pc:sldMk cId="3513086016" sldId="307"/>
            <ac:spMk id="5" creationId="{5F921135-6621-48A2-A9CC-C0B1C54459FA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1:40:23.699" v="978" actId="1076"/>
        <pc:sldMkLst>
          <pc:docMk/>
          <pc:sldMk cId="2238438349" sldId="308"/>
        </pc:sldMkLst>
        <pc:spChg chg="mod">
          <ac:chgData name="Mucklow Darren (Staff)" userId="8e59ca1c-6b4b-435e-9886-d435788b9330" providerId="ADAL" clId="{1B05813E-AFA3-4D92-8569-CD6D3554C1A0}" dt="2023-11-26T11:16:26.827" v="246" actId="20577"/>
          <ac:spMkLst>
            <pc:docMk/>
            <pc:sldMk cId="2238438349" sldId="308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8:31.699" v="140" actId="478"/>
          <ac:spMkLst>
            <pc:docMk/>
            <pc:sldMk cId="2238438349" sldId="308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8:29.502" v="139"/>
          <ac:spMkLst>
            <pc:docMk/>
            <pc:sldMk cId="2238438349" sldId="308"/>
            <ac:spMk id="4" creationId="{BB80B1E1-E85B-40ED-9AD2-029FEDD44DE8}"/>
          </ac:spMkLst>
        </pc:spChg>
        <pc:spChg chg="add mod">
          <ac:chgData name="Mucklow Darren (Staff)" userId="8e59ca1c-6b4b-435e-9886-d435788b9330" providerId="ADAL" clId="{1B05813E-AFA3-4D92-8569-CD6D3554C1A0}" dt="2023-11-26T10:38:29.502" v="139"/>
          <ac:spMkLst>
            <pc:docMk/>
            <pc:sldMk cId="2238438349" sldId="308"/>
            <ac:spMk id="5" creationId="{C81DC23F-88DE-4E60-9C8D-B72D4B918E39}"/>
          </ac:spMkLst>
        </pc:spChg>
        <pc:spChg chg="add mod">
          <ac:chgData name="Mucklow Darren (Staff)" userId="8e59ca1c-6b4b-435e-9886-d435788b9330" providerId="ADAL" clId="{1B05813E-AFA3-4D92-8569-CD6D3554C1A0}" dt="2023-11-26T11:36:44.917" v="825" actId="20577"/>
          <ac:spMkLst>
            <pc:docMk/>
            <pc:sldMk cId="2238438349" sldId="308"/>
            <ac:spMk id="6" creationId="{BE5A6AFC-2687-456A-9C6A-8C0A788466F3}"/>
          </ac:spMkLst>
        </pc:spChg>
        <pc:spChg chg="add mod">
          <ac:chgData name="Mucklow Darren (Staff)" userId="8e59ca1c-6b4b-435e-9886-d435788b9330" providerId="ADAL" clId="{1B05813E-AFA3-4D92-8569-CD6D3554C1A0}" dt="2023-11-26T11:35:13.800" v="786" actId="1037"/>
          <ac:spMkLst>
            <pc:docMk/>
            <pc:sldMk cId="2238438349" sldId="308"/>
            <ac:spMk id="7" creationId="{92127A97-6E45-4A98-BCEC-51CDDB28EC4E}"/>
          </ac:spMkLst>
        </pc:spChg>
        <pc:spChg chg="add mod">
          <ac:chgData name="Mucklow Darren (Staff)" userId="8e59ca1c-6b4b-435e-9886-d435788b9330" providerId="ADAL" clId="{1B05813E-AFA3-4D92-8569-CD6D3554C1A0}" dt="2023-11-26T11:37:08.647" v="843" actId="1038"/>
          <ac:spMkLst>
            <pc:docMk/>
            <pc:sldMk cId="2238438349" sldId="308"/>
            <ac:spMk id="8" creationId="{5912E39E-4E2A-4C2D-8BFA-91A010501A55}"/>
          </ac:spMkLst>
        </pc:spChg>
        <pc:spChg chg="add mod">
          <ac:chgData name="Mucklow Darren (Staff)" userId="8e59ca1c-6b4b-435e-9886-d435788b9330" providerId="ADAL" clId="{1B05813E-AFA3-4D92-8569-CD6D3554C1A0}" dt="2023-11-26T11:38:17.619" v="939" actId="20577"/>
          <ac:spMkLst>
            <pc:docMk/>
            <pc:sldMk cId="2238438349" sldId="308"/>
            <ac:spMk id="9" creationId="{659E0422-21E9-41EA-A6F7-FE832EEAB17C}"/>
          </ac:spMkLst>
        </pc:spChg>
        <pc:spChg chg="add mod">
          <ac:chgData name="Mucklow Darren (Staff)" userId="8e59ca1c-6b4b-435e-9886-d435788b9330" providerId="ADAL" clId="{1B05813E-AFA3-4D92-8569-CD6D3554C1A0}" dt="2023-11-26T11:38:36.666" v="944" actId="20577"/>
          <ac:spMkLst>
            <pc:docMk/>
            <pc:sldMk cId="2238438349" sldId="308"/>
            <ac:spMk id="10" creationId="{148D93AD-18BA-4760-9167-9D7C8E533A87}"/>
          </ac:spMkLst>
        </pc:spChg>
        <pc:spChg chg="add mod">
          <ac:chgData name="Mucklow Darren (Staff)" userId="8e59ca1c-6b4b-435e-9886-d435788b9330" providerId="ADAL" clId="{1B05813E-AFA3-4D92-8569-CD6D3554C1A0}" dt="2023-11-26T11:39:51.992" v="964" actId="14100"/>
          <ac:spMkLst>
            <pc:docMk/>
            <pc:sldMk cId="2238438349" sldId="308"/>
            <ac:spMk id="11" creationId="{3FF6FDF3-6420-4C61-8B28-285C46C04FA9}"/>
          </ac:spMkLst>
        </pc:spChg>
        <pc:spChg chg="add mod">
          <ac:chgData name="Mucklow Darren (Staff)" userId="8e59ca1c-6b4b-435e-9886-d435788b9330" providerId="ADAL" clId="{1B05813E-AFA3-4D92-8569-CD6D3554C1A0}" dt="2023-11-26T11:39:07.788" v="952" actId="20577"/>
          <ac:spMkLst>
            <pc:docMk/>
            <pc:sldMk cId="2238438349" sldId="308"/>
            <ac:spMk id="12" creationId="{F7CE5DED-E7E4-4C55-8146-BEB04E1416EC}"/>
          </ac:spMkLst>
        </pc:spChg>
        <pc:spChg chg="add mod">
          <ac:chgData name="Mucklow Darren (Staff)" userId="8e59ca1c-6b4b-435e-9886-d435788b9330" providerId="ADAL" clId="{1B05813E-AFA3-4D92-8569-CD6D3554C1A0}" dt="2023-11-26T11:39:15.752" v="956" actId="20577"/>
          <ac:spMkLst>
            <pc:docMk/>
            <pc:sldMk cId="2238438349" sldId="308"/>
            <ac:spMk id="13" creationId="{00D8D21B-9F4C-4D15-8C77-95418CD31C79}"/>
          </ac:spMkLst>
        </pc:spChg>
        <pc:spChg chg="add mod">
          <ac:chgData name="Mucklow Darren (Staff)" userId="8e59ca1c-6b4b-435e-9886-d435788b9330" providerId="ADAL" clId="{1B05813E-AFA3-4D92-8569-CD6D3554C1A0}" dt="2023-11-26T11:39:49.070" v="963" actId="14100"/>
          <ac:spMkLst>
            <pc:docMk/>
            <pc:sldMk cId="2238438349" sldId="308"/>
            <ac:spMk id="14" creationId="{0031561B-809C-443A-9573-396AD4922174}"/>
          </ac:spMkLst>
        </pc:spChg>
        <pc:spChg chg="add mod">
          <ac:chgData name="Mucklow Darren (Staff)" userId="8e59ca1c-6b4b-435e-9886-d435788b9330" providerId="ADAL" clId="{1B05813E-AFA3-4D92-8569-CD6D3554C1A0}" dt="2023-11-26T11:39:43.414" v="962" actId="14100"/>
          <ac:spMkLst>
            <pc:docMk/>
            <pc:sldMk cId="2238438349" sldId="308"/>
            <ac:spMk id="15" creationId="{9DFEC47D-6F97-4265-B31B-964BD5453FA6}"/>
          </ac:spMkLst>
        </pc:spChg>
        <pc:spChg chg="add mod">
          <ac:chgData name="Mucklow Darren (Staff)" userId="8e59ca1c-6b4b-435e-9886-d435788b9330" providerId="ADAL" clId="{1B05813E-AFA3-4D92-8569-CD6D3554C1A0}" dt="2023-11-26T11:40:23.699" v="978" actId="1076"/>
          <ac:spMkLst>
            <pc:docMk/>
            <pc:sldMk cId="2238438349" sldId="308"/>
            <ac:spMk id="16" creationId="{44A2A094-417A-4857-8B83-97212131E06B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2:41:28.395" v="1320" actId="20577"/>
        <pc:sldMkLst>
          <pc:docMk/>
          <pc:sldMk cId="220583351" sldId="309"/>
        </pc:sldMkLst>
        <pc:spChg chg="mod">
          <ac:chgData name="Mucklow Darren (Staff)" userId="8e59ca1c-6b4b-435e-9886-d435788b9330" providerId="ADAL" clId="{1B05813E-AFA3-4D92-8569-CD6D3554C1A0}" dt="2023-11-26T11:16:32.580" v="247"/>
          <ac:spMkLst>
            <pc:docMk/>
            <pc:sldMk cId="220583351" sldId="309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8:47.892" v="142" actId="478"/>
          <ac:spMkLst>
            <pc:docMk/>
            <pc:sldMk cId="220583351" sldId="309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2:11:34.795" v="1096" actId="20577"/>
          <ac:spMkLst>
            <pc:docMk/>
            <pc:sldMk cId="220583351" sldId="309"/>
            <ac:spMk id="4" creationId="{14C56240-6D98-46DB-84EE-423B4BB7B723}"/>
          </ac:spMkLst>
        </pc:spChg>
        <pc:spChg chg="add mod">
          <ac:chgData name="Mucklow Darren (Staff)" userId="8e59ca1c-6b4b-435e-9886-d435788b9330" providerId="ADAL" clId="{1B05813E-AFA3-4D92-8569-CD6D3554C1A0}" dt="2023-11-26T12:11:52.693" v="1115" actId="20577"/>
          <ac:spMkLst>
            <pc:docMk/>
            <pc:sldMk cId="220583351" sldId="309"/>
            <ac:spMk id="5" creationId="{A9B88F04-8885-403B-ADBA-05B528A648E7}"/>
          </ac:spMkLst>
        </pc:spChg>
        <pc:spChg chg="add mod">
          <ac:chgData name="Mucklow Darren (Staff)" userId="8e59ca1c-6b4b-435e-9886-d435788b9330" providerId="ADAL" clId="{1B05813E-AFA3-4D92-8569-CD6D3554C1A0}" dt="2023-11-26T12:12:33.770" v="1147" actId="14100"/>
          <ac:spMkLst>
            <pc:docMk/>
            <pc:sldMk cId="220583351" sldId="309"/>
            <ac:spMk id="6" creationId="{16FB6F60-A7A5-4FAD-8276-DFB7EC823345}"/>
          </ac:spMkLst>
        </pc:spChg>
        <pc:spChg chg="add mod">
          <ac:chgData name="Mucklow Darren (Staff)" userId="8e59ca1c-6b4b-435e-9886-d435788b9330" providerId="ADAL" clId="{1B05813E-AFA3-4D92-8569-CD6D3554C1A0}" dt="2023-11-26T12:12:53.253" v="1182" actId="1038"/>
          <ac:spMkLst>
            <pc:docMk/>
            <pc:sldMk cId="220583351" sldId="309"/>
            <ac:spMk id="7" creationId="{BA769D56-24FC-4B62-B72F-5D31797826A9}"/>
          </ac:spMkLst>
        </pc:spChg>
        <pc:spChg chg="add mod">
          <ac:chgData name="Mucklow Darren (Staff)" userId="8e59ca1c-6b4b-435e-9886-d435788b9330" providerId="ADAL" clId="{1B05813E-AFA3-4D92-8569-CD6D3554C1A0}" dt="2023-11-26T12:40:50.006" v="1287" actId="1076"/>
          <ac:spMkLst>
            <pc:docMk/>
            <pc:sldMk cId="220583351" sldId="309"/>
            <ac:spMk id="8" creationId="{77B19920-80A8-494B-A3DF-8474C6F474DB}"/>
          </ac:spMkLst>
        </pc:spChg>
        <pc:spChg chg="add mod">
          <ac:chgData name="Mucklow Darren (Staff)" userId="8e59ca1c-6b4b-435e-9886-d435788b9330" providerId="ADAL" clId="{1B05813E-AFA3-4D92-8569-CD6D3554C1A0}" dt="2023-11-26T12:38:08.151" v="1233" actId="20577"/>
          <ac:spMkLst>
            <pc:docMk/>
            <pc:sldMk cId="220583351" sldId="309"/>
            <ac:spMk id="9" creationId="{5344DC80-0F0C-4C24-AD29-B21F154D7AC6}"/>
          </ac:spMkLst>
        </pc:spChg>
        <pc:spChg chg="add mod">
          <ac:chgData name="Mucklow Darren (Staff)" userId="8e59ca1c-6b4b-435e-9886-d435788b9330" providerId="ADAL" clId="{1B05813E-AFA3-4D92-8569-CD6D3554C1A0}" dt="2023-11-26T12:41:11.863" v="1300" actId="27636"/>
          <ac:spMkLst>
            <pc:docMk/>
            <pc:sldMk cId="220583351" sldId="309"/>
            <ac:spMk id="10" creationId="{7F8BF161-9564-4246-8EA4-C24AD7463E75}"/>
          </ac:spMkLst>
        </pc:spChg>
        <pc:spChg chg="add mod">
          <ac:chgData name="Mucklow Darren (Staff)" userId="8e59ca1c-6b4b-435e-9886-d435788b9330" providerId="ADAL" clId="{1B05813E-AFA3-4D92-8569-CD6D3554C1A0}" dt="2023-11-26T12:41:22.757" v="1311" actId="20577"/>
          <ac:spMkLst>
            <pc:docMk/>
            <pc:sldMk cId="220583351" sldId="309"/>
            <ac:spMk id="11" creationId="{D17165C0-66E7-4882-A924-976EC28AA142}"/>
          </ac:spMkLst>
        </pc:spChg>
        <pc:spChg chg="add mod">
          <ac:chgData name="Mucklow Darren (Staff)" userId="8e59ca1c-6b4b-435e-9886-d435788b9330" providerId="ADAL" clId="{1B05813E-AFA3-4D92-8569-CD6D3554C1A0}" dt="2023-11-26T12:41:28.395" v="1320" actId="20577"/>
          <ac:spMkLst>
            <pc:docMk/>
            <pc:sldMk cId="220583351" sldId="309"/>
            <ac:spMk id="12" creationId="{78CF6B52-5FF4-4C98-A0D1-35B199051F31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0:39:42.336" v="174" actId="20577"/>
        <pc:sldMkLst>
          <pc:docMk/>
          <pc:sldMk cId="3472693655" sldId="310"/>
        </pc:sldMkLst>
        <pc:spChg chg="mod">
          <ac:chgData name="Mucklow Darren (Staff)" userId="8e59ca1c-6b4b-435e-9886-d435788b9330" providerId="ADAL" clId="{1B05813E-AFA3-4D92-8569-CD6D3554C1A0}" dt="2023-11-26T10:39:42.336" v="174" actId="20577"/>
          <ac:spMkLst>
            <pc:docMk/>
            <pc:sldMk cId="3472693655" sldId="310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39:36.344" v="149" actId="478"/>
          <ac:spMkLst>
            <pc:docMk/>
            <pc:sldMk cId="3472693655" sldId="310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39:34.179" v="148"/>
          <ac:spMkLst>
            <pc:docMk/>
            <pc:sldMk cId="3472693655" sldId="310"/>
            <ac:spMk id="4" creationId="{5B7304C2-FB93-48E5-9D9C-B6CDB671EA8A}"/>
          </ac:spMkLst>
        </pc:spChg>
        <pc:spChg chg="add mod">
          <ac:chgData name="Mucklow Darren (Staff)" userId="8e59ca1c-6b4b-435e-9886-d435788b9330" providerId="ADAL" clId="{1B05813E-AFA3-4D92-8569-CD6D3554C1A0}" dt="2023-11-26T10:39:34.179" v="148"/>
          <ac:spMkLst>
            <pc:docMk/>
            <pc:sldMk cId="3472693655" sldId="310"/>
            <ac:spMk id="5" creationId="{DF42113C-90BF-4F56-8F12-6C0C98751A81}"/>
          </ac:spMkLst>
        </pc:spChg>
      </pc:sldChg>
      <pc:sldChg chg="addSp delSp modSp add mod">
        <pc:chgData name="Mucklow Darren (Staff)" userId="8e59ca1c-6b4b-435e-9886-d435788b9330" providerId="ADAL" clId="{1B05813E-AFA3-4D92-8569-CD6D3554C1A0}" dt="2023-11-26T11:19:43.556" v="312" actId="20577"/>
        <pc:sldMkLst>
          <pc:docMk/>
          <pc:sldMk cId="3841098087" sldId="311"/>
        </pc:sldMkLst>
        <pc:spChg chg="mod">
          <ac:chgData name="Mucklow Darren (Staff)" userId="8e59ca1c-6b4b-435e-9886-d435788b9330" providerId="ADAL" clId="{1B05813E-AFA3-4D92-8569-CD6D3554C1A0}" dt="2023-11-26T11:19:43.556" v="312" actId="20577"/>
          <ac:spMkLst>
            <pc:docMk/>
            <pc:sldMk cId="3841098087" sldId="311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1:18:30.907" v="260" actId="478"/>
          <ac:spMkLst>
            <pc:docMk/>
            <pc:sldMk cId="3841098087" sldId="311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1:18:41.670" v="265" actId="14100"/>
          <ac:spMkLst>
            <pc:docMk/>
            <pc:sldMk cId="3841098087" sldId="311"/>
            <ac:spMk id="4" creationId="{AEAD4945-F479-40DD-9BB8-5D9C7DB9EAF0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0:40:23.768" v="181"/>
        <pc:sldMkLst>
          <pc:docMk/>
          <pc:sldMk cId="2177870307" sldId="312"/>
        </pc:sldMkLst>
        <pc:spChg chg="mod">
          <ac:chgData name="Mucklow Darren (Staff)" userId="8e59ca1c-6b4b-435e-9886-d435788b9330" providerId="ADAL" clId="{1B05813E-AFA3-4D92-8569-CD6D3554C1A0}" dt="2023-11-26T10:39:55.405" v="175"/>
          <ac:spMkLst>
            <pc:docMk/>
            <pc:sldMk cId="2177870307" sldId="312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40:23.055" v="180" actId="478"/>
          <ac:spMkLst>
            <pc:docMk/>
            <pc:sldMk cId="2177870307" sldId="312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40:23.768" v="181"/>
          <ac:spMkLst>
            <pc:docMk/>
            <pc:sldMk cId="2177870307" sldId="312"/>
            <ac:spMk id="4" creationId="{BA603F70-1E3B-49C7-9247-31B93DEA8C64}"/>
          </ac:spMkLst>
        </pc:spChg>
        <pc:spChg chg="add mod">
          <ac:chgData name="Mucklow Darren (Staff)" userId="8e59ca1c-6b4b-435e-9886-d435788b9330" providerId="ADAL" clId="{1B05813E-AFA3-4D92-8569-CD6D3554C1A0}" dt="2023-11-26T10:40:23.768" v="181"/>
          <ac:spMkLst>
            <pc:docMk/>
            <pc:sldMk cId="2177870307" sldId="312"/>
            <ac:spMk id="5" creationId="{9780A0EA-48FF-4673-84CF-1C078F869C15}"/>
          </ac:spMkLst>
        </pc:spChg>
        <pc:spChg chg="add mod">
          <ac:chgData name="Mucklow Darren (Staff)" userId="8e59ca1c-6b4b-435e-9886-d435788b9330" providerId="ADAL" clId="{1B05813E-AFA3-4D92-8569-CD6D3554C1A0}" dt="2023-11-26T10:40:23.768" v="181"/>
          <ac:spMkLst>
            <pc:docMk/>
            <pc:sldMk cId="2177870307" sldId="312"/>
            <ac:spMk id="6" creationId="{6AFB7EFD-2641-43C3-9B52-B7998D1E3F5F}"/>
          </ac:spMkLst>
        </pc:spChg>
        <pc:spChg chg="add mod">
          <ac:chgData name="Mucklow Darren (Staff)" userId="8e59ca1c-6b4b-435e-9886-d435788b9330" providerId="ADAL" clId="{1B05813E-AFA3-4D92-8569-CD6D3554C1A0}" dt="2023-11-26T10:40:23.768" v="181"/>
          <ac:spMkLst>
            <pc:docMk/>
            <pc:sldMk cId="2177870307" sldId="312"/>
            <ac:spMk id="7" creationId="{0E157B41-BC3B-4B47-8A28-A57FF908FB28}"/>
          </ac:spMkLst>
        </pc:spChg>
        <pc:spChg chg="add mod">
          <ac:chgData name="Mucklow Darren (Staff)" userId="8e59ca1c-6b4b-435e-9886-d435788b9330" providerId="ADAL" clId="{1B05813E-AFA3-4D92-8569-CD6D3554C1A0}" dt="2023-11-26T10:40:23.768" v="181"/>
          <ac:spMkLst>
            <pc:docMk/>
            <pc:sldMk cId="2177870307" sldId="312"/>
            <ac:spMk id="8" creationId="{B948F7AA-1796-42C2-996C-D586098B8C55}"/>
          </ac:spMkLst>
        </pc:spChg>
        <pc:spChg chg="add mod">
          <ac:chgData name="Mucklow Darren (Staff)" userId="8e59ca1c-6b4b-435e-9886-d435788b9330" providerId="ADAL" clId="{1B05813E-AFA3-4D92-8569-CD6D3554C1A0}" dt="2023-11-26T10:40:23.768" v="181"/>
          <ac:spMkLst>
            <pc:docMk/>
            <pc:sldMk cId="2177870307" sldId="312"/>
            <ac:spMk id="9" creationId="{B89777C6-0DF6-40C4-BFB0-DB01BB43A058}"/>
          </ac:spMkLst>
        </pc:spChg>
        <pc:spChg chg="add mod">
          <ac:chgData name="Mucklow Darren (Staff)" userId="8e59ca1c-6b4b-435e-9886-d435788b9330" providerId="ADAL" clId="{1B05813E-AFA3-4D92-8569-CD6D3554C1A0}" dt="2023-11-26T10:40:23.768" v="181"/>
          <ac:spMkLst>
            <pc:docMk/>
            <pc:sldMk cId="2177870307" sldId="312"/>
            <ac:spMk id="10" creationId="{24230C0F-9F41-457A-91F4-64F9346C324A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0:40:35.744" v="183"/>
        <pc:sldMkLst>
          <pc:docMk/>
          <pc:sldMk cId="4050158473" sldId="313"/>
        </pc:sldMkLst>
        <pc:spChg chg="mod">
          <ac:chgData name="Mucklow Darren (Staff)" userId="8e59ca1c-6b4b-435e-9886-d435788b9330" providerId="ADAL" clId="{1B05813E-AFA3-4D92-8569-CD6D3554C1A0}" dt="2023-11-26T10:39:58.355" v="176"/>
          <ac:spMkLst>
            <pc:docMk/>
            <pc:sldMk cId="4050158473" sldId="313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40:28.500" v="182" actId="478"/>
          <ac:spMkLst>
            <pc:docMk/>
            <pc:sldMk cId="4050158473" sldId="313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40:35.744" v="183"/>
          <ac:spMkLst>
            <pc:docMk/>
            <pc:sldMk cId="4050158473" sldId="313"/>
            <ac:spMk id="4" creationId="{94C5711D-CC14-408C-9593-3325A418663F}"/>
          </ac:spMkLst>
        </pc:spChg>
        <pc:spChg chg="add mod">
          <ac:chgData name="Mucklow Darren (Staff)" userId="8e59ca1c-6b4b-435e-9886-d435788b9330" providerId="ADAL" clId="{1B05813E-AFA3-4D92-8569-CD6D3554C1A0}" dt="2023-11-26T10:40:35.744" v="183"/>
          <ac:spMkLst>
            <pc:docMk/>
            <pc:sldMk cId="4050158473" sldId="313"/>
            <ac:spMk id="5" creationId="{90D0563B-E0D3-4D88-99A1-259A6A54BBB4}"/>
          </ac:spMkLst>
        </pc:spChg>
        <pc:spChg chg="add mod">
          <ac:chgData name="Mucklow Darren (Staff)" userId="8e59ca1c-6b4b-435e-9886-d435788b9330" providerId="ADAL" clId="{1B05813E-AFA3-4D92-8569-CD6D3554C1A0}" dt="2023-11-26T10:40:35.744" v="183"/>
          <ac:spMkLst>
            <pc:docMk/>
            <pc:sldMk cId="4050158473" sldId="313"/>
            <ac:spMk id="6" creationId="{E089F401-ACBC-4D10-840F-83F54B0F6255}"/>
          </ac:spMkLst>
        </pc:spChg>
        <pc:spChg chg="add mod">
          <ac:chgData name="Mucklow Darren (Staff)" userId="8e59ca1c-6b4b-435e-9886-d435788b9330" providerId="ADAL" clId="{1B05813E-AFA3-4D92-8569-CD6D3554C1A0}" dt="2023-11-26T10:40:35.744" v="183"/>
          <ac:spMkLst>
            <pc:docMk/>
            <pc:sldMk cId="4050158473" sldId="313"/>
            <ac:spMk id="7" creationId="{D1D43463-3932-4F5F-9DF2-BA63F9C27A45}"/>
          </ac:spMkLst>
        </pc:spChg>
        <pc:spChg chg="add mod">
          <ac:chgData name="Mucklow Darren (Staff)" userId="8e59ca1c-6b4b-435e-9886-d435788b9330" providerId="ADAL" clId="{1B05813E-AFA3-4D92-8569-CD6D3554C1A0}" dt="2023-11-26T10:40:35.744" v="183"/>
          <ac:spMkLst>
            <pc:docMk/>
            <pc:sldMk cId="4050158473" sldId="313"/>
            <ac:spMk id="8" creationId="{7EA0E918-9BFA-4013-BAB4-1F178B8BB367}"/>
          </ac:spMkLst>
        </pc:spChg>
        <pc:spChg chg="add mod">
          <ac:chgData name="Mucklow Darren (Staff)" userId="8e59ca1c-6b4b-435e-9886-d435788b9330" providerId="ADAL" clId="{1B05813E-AFA3-4D92-8569-CD6D3554C1A0}" dt="2023-11-26T10:40:35.744" v="183"/>
          <ac:spMkLst>
            <pc:docMk/>
            <pc:sldMk cId="4050158473" sldId="313"/>
            <ac:spMk id="9" creationId="{BDA80210-7343-440F-A60F-2C2AFFF6A354}"/>
          </ac:spMkLst>
        </pc:spChg>
        <pc:spChg chg="add mod">
          <ac:chgData name="Mucklow Darren (Staff)" userId="8e59ca1c-6b4b-435e-9886-d435788b9330" providerId="ADAL" clId="{1B05813E-AFA3-4D92-8569-CD6D3554C1A0}" dt="2023-11-26T10:40:35.744" v="183"/>
          <ac:spMkLst>
            <pc:docMk/>
            <pc:sldMk cId="4050158473" sldId="313"/>
            <ac:spMk id="10" creationId="{D4031571-9E02-4A10-ABF8-F8FEDC399BC8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0:40:51.558" v="185"/>
        <pc:sldMkLst>
          <pc:docMk/>
          <pc:sldMk cId="241767530" sldId="314"/>
        </pc:sldMkLst>
        <pc:spChg chg="mod">
          <ac:chgData name="Mucklow Darren (Staff)" userId="8e59ca1c-6b4b-435e-9886-d435788b9330" providerId="ADAL" clId="{1B05813E-AFA3-4D92-8569-CD6D3554C1A0}" dt="2023-11-26T10:40:02.167" v="177"/>
          <ac:spMkLst>
            <pc:docMk/>
            <pc:sldMk cId="241767530" sldId="314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40:50.886" v="184" actId="478"/>
          <ac:spMkLst>
            <pc:docMk/>
            <pc:sldMk cId="241767530" sldId="314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40:51.558" v="185"/>
          <ac:spMkLst>
            <pc:docMk/>
            <pc:sldMk cId="241767530" sldId="314"/>
            <ac:spMk id="4" creationId="{02CB8C12-DA6B-4832-9E06-BFF17988A719}"/>
          </ac:spMkLst>
        </pc:spChg>
        <pc:spChg chg="add mod">
          <ac:chgData name="Mucklow Darren (Staff)" userId="8e59ca1c-6b4b-435e-9886-d435788b9330" providerId="ADAL" clId="{1B05813E-AFA3-4D92-8569-CD6D3554C1A0}" dt="2023-11-26T10:40:51.558" v="185"/>
          <ac:spMkLst>
            <pc:docMk/>
            <pc:sldMk cId="241767530" sldId="314"/>
            <ac:spMk id="5" creationId="{9A09BE7C-66F5-4A80-BCCB-E760D1E1E5A4}"/>
          </ac:spMkLst>
        </pc:spChg>
        <pc:spChg chg="add mod">
          <ac:chgData name="Mucklow Darren (Staff)" userId="8e59ca1c-6b4b-435e-9886-d435788b9330" providerId="ADAL" clId="{1B05813E-AFA3-4D92-8569-CD6D3554C1A0}" dt="2023-11-26T10:40:51.558" v="185"/>
          <ac:spMkLst>
            <pc:docMk/>
            <pc:sldMk cId="241767530" sldId="314"/>
            <ac:spMk id="6" creationId="{EAA78C99-04E2-4958-A181-B049162B1D55}"/>
          </ac:spMkLst>
        </pc:spChg>
        <pc:spChg chg="add mod">
          <ac:chgData name="Mucklow Darren (Staff)" userId="8e59ca1c-6b4b-435e-9886-d435788b9330" providerId="ADAL" clId="{1B05813E-AFA3-4D92-8569-CD6D3554C1A0}" dt="2023-11-26T10:40:51.558" v="185"/>
          <ac:spMkLst>
            <pc:docMk/>
            <pc:sldMk cId="241767530" sldId="314"/>
            <ac:spMk id="7" creationId="{299DEB70-3FD7-4B3A-817D-231142E42D35}"/>
          </ac:spMkLst>
        </pc:spChg>
        <pc:spChg chg="add mod">
          <ac:chgData name="Mucklow Darren (Staff)" userId="8e59ca1c-6b4b-435e-9886-d435788b9330" providerId="ADAL" clId="{1B05813E-AFA3-4D92-8569-CD6D3554C1A0}" dt="2023-11-26T10:40:51.558" v="185"/>
          <ac:spMkLst>
            <pc:docMk/>
            <pc:sldMk cId="241767530" sldId="314"/>
            <ac:spMk id="8" creationId="{E088D875-A48D-41F4-AE17-6BC2FCAE77EE}"/>
          </ac:spMkLst>
        </pc:spChg>
        <pc:spChg chg="add mod">
          <ac:chgData name="Mucklow Darren (Staff)" userId="8e59ca1c-6b4b-435e-9886-d435788b9330" providerId="ADAL" clId="{1B05813E-AFA3-4D92-8569-CD6D3554C1A0}" dt="2023-11-26T10:40:51.558" v="185"/>
          <ac:spMkLst>
            <pc:docMk/>
            <pc:sldMk cId="241767530" sldId="314"/>
            <ac:spMk id="9" creationId="{A91A4A38-21BD-4512-8CBD-0CA1874DF3FC}"/>
          </ac:spMkLst>
        </pc:spChg>
        <pc:spChg chg="add mod">
          <ac:chgData name="Mucklow Darren (Staff)" userId="8e59ca1c-6b4b-435e-9886-d435788b9330" providerId="ADAL" clId="{1B05813E-AFA3-4D92-8569-CD6D3554C1A0}" dt="2023-11-26T10:40:51.558" v="185"/>
          <ac:spMkLst>
            <pc:docMk/>
            <pc:sldMk cId="241767530" sldId="314"/>
            <ac:spMk id="10" creationId="{D838B555-E781-4D72-B014-46CC9861457A}"/>
          </ac:spMkLst>
        </pc:spChg>
      </pc:sldChg>
      <pc:sldChg chg="addSp delSp modSp add mod modAnim">
        <pc:chgData name="Mucklow Darren (Staff)" userId="8e59ca1c-6b4b-435e-9886-d435788b9330" providerId="ADAL" clId="{1B05813E-AFA3-4D92-8569-CD6D3554C1A0}" dt="2023-11-26T10:41:41.795" v="192" actId="1036"/>
        <pc:sldMkLst>
          <pc:docMk/>
          <pc:sldMk cId="3949241241" sldId="315"/>
        </pc:sldMkLst>
        <pc:spChg chg="mod">
          <ac:chgData name="Mucklow Darren (Staff)" userId="8e59ca1c-6b4b-435e-9886-d435788b9330" providerId="ADAL" clId="{1B05813E-AFA3-4D92-8569-CD6D3554C1A0}" dt="2023-11-26T10:40:04.685" v="178"/>
          <ac:spMkLst>
            <pc:docMk/>
            <pc:sldMk cId="3949241241" sldId="315"/>
            <ac:spMk id="2" creationId="{18B1A033-6A7D-76FA-B421-A91A0DBBA43D}"/>
          </ac:spMkLst>
        </pc:spChg>
        <pc:spChg chg="del">
          <ac:chgData name="Mucklow Darren (Staff)" userId="8e59ca1c-6b4b-435e-9886-d435788b9330" providerId="ADAL" clId="{1B05813E-AFA3-4D92-8569-CD6D3554C1A0}" dt="2023-11-26T10:41:37.947" v="187" actId="478"/>
          <ac:spMkLst>
            <pc:docMk/>
            <pc:sldMk cId="3949241241" sldId="315"/>
            <ac:spMk id="3" creationId="{E195AECD-C740-15C7-B2B3-621433714DE7}"/>
          </ac:spMkLst>
        </pc:spChg>
        <pc:spChg chg="add mod">
          <ac:chgData name="Mucklow Darren (Staff)" userId="8e59ca1c-6b4b-435e-9886-d435788b9330" providerId="ADAL" clId="{1B05813E-AFA3-4D92-8569-CD6D3554C1A0}" dt="2023-11-26T10:41:41.795" v="192" actId="1036"/>
          <ac:spMkLst>
            <pc:docMk/>
            <pc:sldMk cId="3949241241" sldId="315"/>
            <ac:spMk id="4" creationId="{2B169EC2-69C1-46FF-AE31-979440C16136}"/>
          </ac:spMkLst>
        </pc:spChg>
        <pc:spChg chg="add mod">
          <ac:chgData name="Mucklow Darren (Staff)" userId="8e59ca1c-6b4b-435e-9886-d435788b9330" providerId="ADAL" clId="{1B05813E-AFA3-4D92-8569-CD6D3554C1A0}" dt="2023-11-26T10:41:34.870" v="186"/>
          <ac:spMkLst>
            <pc:docMk/>
            <pc:sldMk cId="3949241241" sldId="315"/>
            <ac:spMk id="5" creationId="{20DC6556-09F3-4E17-A74D-3705974ABC07}"/>
          </ac:spMkLst>
        </pc:spChg>
        <pc:spChg chg="add mod">
          <ac:chgData name="Mucklow Darren (Staff)" userId="8e59ca1c-6b4b-435e-9886-d435788b9330" providerId="ADAL" clId="{1B05813E-AFA3-4D92-8569-CD6D3554C1A0}" dt="2023-11-26T10:41:34.870" v="186"/>
          <ac:spMkLst>
            <pc:docMk/>
            <pc:sldMk cId="3949241241" sldId="315"/>
            <ac:spMk id="6" creationId="{87BE6D68-74C3-40C9-A807-7656C3E41A43}"/>
          </ac:spMkLst>
        </pc:spChg>
        <pc:spChg chg="add mod">
          <ac:chgData name="Mucklow Darren (Staff)" userId="8e59ca1c-6b4b-435e-9886-d435788b9330" providerId="ADAL" clId="{1B05813E-AFA3-4D92-8569-CD6D3554C1A0}" dt="2023-11-26T10:41:34.870" v="186"/>
          <ac:spMkLst>
            <pc:docMk/>
            <pc:sldMk cId="3949241241" sldId="315"/>
            <ac:spMk id="7" creationId="{D65D4A5D-066A-4DD7-87B7-25C72E0FE457}"/>
          </ac:spMkLst>
        </pc:spChg>
        <pc:spChg chg="add mod">
          <ac:chgData name="Mucklow Darren (Staff)" userId="8e59ca1c-6b4b-435e-9886-d435788b9330" providerId="ADAL" clId="{1B05813E-AFA3-4D92-8569-CD6D3554C1A0}" dt="2023-11-26T10:41:34.870" v="186"/>
          <ac:spMkLst>
            <pc:docMk/>
            <pc:sldMk cId="3949241241" sldId="315"/>
            <ac:spMk id="8" creationId="{0B750376-1615-449F-B7FE-475E39235647}"/>
          </ac:spMkLst>
        </pc:spChg>
        <pc:spChg chg="add mod">
          <ac:chgData name="Mucklow Darren (Staff)" userId="8e59ca1c-6b4b-435e-9886-d435788b9330" providerId="ADAL" clId="{1B05813E-AFA3-4D92-8569-CD6D3554C1A0}" dt="2023-11-26T10:41:34.870" v="186"/>
          <ac:spMkLst>
            <pc:docMk/>
            <pc:sldMk cId="3949241241" sldId="315"/>
            <ac:spMk id="9" creationId="{B469EEC6-76BC-4E88-8A0A-B702CE8C534A}"/>
          </ac:spMkLst>
        </pc:spChg>
        <pc:spChg chg="add mod">
          <ac:chgData name="Mucklow Darren (Staff)" userId="8e59ca1c-6b4b-435e-9886-d435788b9330" providerId="ADAL" clId="{1B05813E-AFA3-4D92-8569-CD6D3554C1A0}" dt="2023-11-26T10:41:34.870" v="186"/>
          <ac:spMkLst>
            <pc:docMk/>
            <pc:sldMk cId="3949241241" sldId="315"/>
            <ac:spMk id="10" creationId="{71CEB830-F4C4-47D9-B742-713404659C74}"/>
          </ac:spMkLst>
        </pc:spChg>
      </pc:sldChg>
    </pc:docChg>
  </pc:docChgLst>
  <pc:docChgLst>
    <pc:chgData name="Sepideh Modgham" userId="4115b3b6-c566-49ec-8cd3-2d7651a9555d" providerId="ADAL" clId="{3367697E-AC1F-4D4A-8830-92EE3C767FC3}"/>
    <pc:docChg chg="undo custSel modSld">
      <pc:chgData name="Sepideh Modgham" userId="4115b3b6-c566-49ec-8cd3-2d7651a9555d" providerId="ADAL" clId="{3367697E-AC1F-4D4A-8830-92EE3C767FC3}" dt="2023-12-04T14:54:38.419" v="539" actId="20577"/>
      <pc:docMkLst>
        <pc:docMk/>
      </pc:docMkLst>
      <pc:sldChg chg="modSp mod modAnim">
        <pc:chgData name="Sepideh Modgham" userId="4115b3b6-c566-49ec-8cd3-2d7651a9555d" providerId="ADAL" clId="{3367697E-AC1F-4D4A-8830-92EE3C767FC3}" dt="2023-12-04T14:31:32.220" v="94"/>
        <pc:sldMkLst>
          <pc:docMk/>
          <pc:sldMk cId="895964165" sldId="299"/>
        </pc:sldMkLst>
        <pc:spChg chg="mod">
          <ac:chgData name="Sepideh Modgham" userId="4115b3b6-c566-49ec-8cd3-2d7651a9555d" providerId="ADAL" clId="{3367697E-AC1F-4D4A-8830-92EE3C767FC3}" dt="2023-12-04T14:27:49.566" v="43" actId="403"/>
          <ac:spMkLst>
            <pc:docMk/>
            <pc:sldMk cId="895964165" sldId="299"/>
            <ac:spMk id="4" creationId="{0E56BF26-AE34-40FA-AA7A-DC59220A9067}"/>
          </ac:spMkLst>
        </pc:spChg>
        <pc:spChg chg="mod">
          <ac:chgData name="Sepideh Modgham" userId="4115b3b6-c566-49ec-8cd3-2d7651a9555d" providerId="ADAL" clId="{3367697E-AC1F-4D4A-8830-92EE3C767FC3}" dt="2023-12-04T14:29:53.645" v="71" actId="14100"/>
          <ac:spMkLst>
            <pc:docMk/>
            <pc:sldMk cId="895964165" sldId="299"/>
            <ac:spMk id="5" creationId="{17A70508-B954-426B-B8DC-A72D4DF543B9}"/>
          </ac:spMkLst>
        </pc:spChg>
        <pc:spChg chg="mod">
          <ac:chgData name="Sepideh Modgham" userId="4115b3b6-c566-49ec-8cd3-2d7651a9555d" providerId="ADAL" clId="{3367697E-AC1F-4D4A-8830-92EE3C767FC3}" dt="2023-12-04T14:31:19.503" v="92" actId="1076"/>
          <ac:spMkLst>
            <pc:docMk/>
            <pc:sldMk cId="895964165" sldId="299"/>
            <ac:spMk id="6" creationId="{49558674-0897-45DF-BEA0-65B4E8FE9BFC}"/>
          </ac:spMkLst>
        </pc:spChg>
        <pc:spChg chg="mod">
          <ac:chgData name="Sepideh Modgham" userId="4115b3b6-c566-49ec-8cd3-2d7651a9555d" providerId="ADAL" clId="{3367697E-AC1F-4D4A-8830-92EE3C767FC3}" dt="2023-12-04T14:30:02.705" v="73" actId="1076"/>
          <ac:spMkLst>
            <pc:docMk/>
            <pc:sldMk cId="895964165" sldId="299"/>
            <ac:spMk id="7" creationId="{0367AD70-1005-47EF-9654-371025E479A6}"/>
          </ac:spMkLst>
        </pc:spChg>
        <pc:spChg chg="mod">
          <ac:chgData name="Sepideh Modgham" userId="4115b3b6-c566-49ec-8cd3-2d7651a9555d" providerId="ADAL" clId="{3367697E-AC1F-4D4A-8830-92EE3C767FC3}" dt="2023-12-04T14:31:24.124" v="93" actId="1076"/>
          <ac:spMkLst>
            <pc:docMk/>
            <pc:sldMk cId="895964165" sldId="299"/>
            <ac:spMk id="8" creationId="{F995D410-043A-4DF8-B6C6-9960A6247C78}"/>
          </ac:spMkLst>
        </pc:spChg>
      </pc:sldChg>
      <pc:sldChg chg="delSp modSp mod modAnim">
        <pc:chgData name="Sepideh Modgham" userId="4115b3b6-c566-49ec-8cd3-2d7651a9555d" providerId="ADAL" clId="{3367697E-AC1F-4D4A-8830-92EE3C767FC3}" dt="2023-12-04T14:42:11.025" v="307" actId="1076"/>
        <pc:sldMkLst>
          <pc:docMk/>
          <pc:sldMk cId="3186865127" sldId="300"/>
        </pc:sldMkLst>
        <pc:spChg chg="mod">
          <ac:chgData name="Sepideh Modgham" userId="4115b3b6-c566-49ec-8cd3-2d7651a9555d" providerId="ADAL" clId="{3367697E-AC1F-4D4A-8830-92EE3C767FC3}" dt="2023-12-04T14:41:59.789" v="306" actId="20577"/>
          <ac:spMkLst>
            <pc:docMk/>
            <pc:sldMk cId="3186865127" sldId="300"/>
            <ac:spMk id="2" creationId="{18B1A033-6A7D-76FA-B421-A91A0DBBA43D}"/>
          </ac:spMkLst>
        </pc:spChg>
        <pc:spChg chg="mod">
          <ac:chgData name="Sepideh Modgham" userId="4115b3b6-c566-49ec-8cd3-2d7651a9555d" providerId="ADAL" clId="{3367697E-AC1F-4D4A-8830-92EE3C767FC3}" dt="2023-12-04T14:32:46.260" v="108" actId="6549"/>
          <ac:spMkLst>
            <pc:docMk/>
            <pc:sldMk cId="3186865127" sldId="300"/>
            <ac:spMk id="4" creationId="{877172D5-EFFD-4FC1-81FF-B46B1C666BF4}"/>
          </ac:spMkLst>
        </pc:spChg>
        <pc:spChg chg="mod">
          <ac:chgData name="Sepideh Modgham" userId="4115b3b6-c566-49ec-8cd3-2d7651a9555d" providerId="ADAL" clId="{3367697E-AC1F-4D4A-8830-92EE3C767FC3}" dt="2023-12-04T14:42:11.025" v="307" actId="1076"/>
          <ac:spMkLst>
            <pc:docMk/>
            <pc:sldMk cId="3186865127" sldId="300"/>
            <ac:spMk id="6" creationId="{8A062C44-FC61-4008-9B77-8D7223E1F47B}"/>
          </ac:spMkLst>
        </pc:spChg>
        <pc:spChg chg="mod">
          <ac:chgData name="Sepideh Modgham" userId="4115b3b6-c566-49ec-8cd3-2d7651a9555d" providerId="ADAL" clId="{3367697E-AC1F-4D4A-8830-92EE3C767FC3}" dt="2023-12-04T14:33:53.629" v="121" actId="14100"/>
          <ac:spMkLst>
            <pc:docMk/>
            <pc:sldMk cId="3186865127" sldId="300"/>
            <ac:spMk id="8" creationId="{3E168AC8-1969-461C-A138-36906E098E0B}"/>
          </ac:spMkLst>
        </pc:spChg>
        <pc:spChg chg="del mod">
          <ac:chgData name="Sepideh Modgham" userId="4115b3b6-c566-49ec-8cd3-2d7651a9555d" providerId="ADAL" clId="{3367697E-AC1F-4D4A-8830-92EE3C767FC3}" dt="2023-12-04T14:33:05.465" v="111" actId="478"/>
          <ac:spMkLst>
            <pc:docMk/>
            <pc:sldMk cId="3186865127" sldId="300"/>
            <ac:spMk id="9" creationId="{7E2FDE4B-4936-46BC-B19D-1F8ABE46AF43}"/>
          </ac:spMkLst>
        </pc:spChg>
      </pc:sldChg>
      <pc:sldChg chg="addSp delSp modSp mod modAnim">
        <pc:chgData name="Sepideh Modgham" userId="4115b3b6-c566-49ec-8cd3-2d7651a9555d" providerId="ADAL" clId="{3367697E-AC1F-4D4A-8830-92EE3C767FC3}" dt="2023-12-04T14:42:15.611" v="308" actId="1076"/>
        <pc:sldMkLst>
          <pc:docMk/>
          <pc:sldMk cId="4028206792" sldId="301"/>
        </pc:sldMkLst>
        <pc:spChg chg="mod">
          <ac:chgData name="Sepideh Modgham" userId="4115b3b6-c566-49ec-8cd3-2d7651a9555d" providerId="ADAL" clId="{3367697E-AC1F-4D4A-8830-92EE3C767FC3}" dt="2023-12-04T14:41:36.112" v="273" actId="20577"/>
          <ac:spMkLst>
            <pc:docMk/>
            <pc:sldMk cId="4028206792" sldId="301"/>
            <ac:spMk id="2" creationId="{18B1A033-6A7D-76FA-B421-A91A0DBBA43D}"/>
          </ac:spMkLst>
        </pc:spChg>
        <pc:spChg chg="add mod">
          <ac:chgData name="Sepideh Modgham" userId="4115b3b6-c566-49ec-8cd3-2d7651a9555d" providerId="ADAL" clId="{3367697E-AC1F-4D4A-8830-92EE3C767FC3}" dt="2023-12-04T14:34:40.736" v="124" actId="1076"/>
          <ac:spMkLst>
            <pc:docMk/>
            <pc:sldMk cId="4028206792" sldId="301"/>
            <ac:spMk id="3" creationId="{AD1DC15A-3968-4595-A026-748C8F4EC38E}"/>
          </ac:spMkLst>
        </pc:spChg>
        <pc:spChg chg="add mod">
          <ac:chgData name="Sepideh Modgham" userId="4115b3b6-c566-49ec-8cd3-2d7651a9555d" providerId="ADAL" clId="{3367697E-AC1F-4D4A-8830-92EE3C767FC3}" dt="2023-12-04T14:42:15.611" v="308" actId="1076"/>
          <ac:spMkLst>
            <pc:docMk/>
            <pc:sldMk cId="4028206792" sldId="301"/>
            <ac:spMk id="4" creationId="{9AE65564-D9F6-4FE7-9C0B-A78BD2FD7D00}"/>
          </ac:spMkLst>
        </pc:spChg>
        <pc:spChg chg="add mod">
          <ac:chgData name="Sepideh Modgham" userId="4115b3b6-c566-49ec-8cd3-2d7651a9555d" providerId="ADAL" clId="{3367697E-AC1F-4D4A-8830-92EE3C767FC3}" dt="2023-12-04T14:36:25.413" v="213" actId="6549"/>
          <ac:spMkLst>
            <pc:docMk/>
            <pc:sldMk cId="4028206792" sldId="301"/>
            <ac:spMk id="5" creationId="{70D4C3B1-6FD2-BDD3-DD69-BE9DD7BB341C}"/>
          </ac:spMkLst>
        </pc:spChg>
        <pc:spChg chg="del">
          <ac:chgData name="Sepideh Modgham" userId="4115b3b6-c566-49ec-8cd3-2d7651a9555d" providerId="ADAL" clId="{3367697E-AC1F-4D4A-8830-92EE3C767FC3}" dt="2023-12-04T14:34:35.082" v="122" actId="478"/>
          <ac:spMkLst>
            <pc:docMk/>
            <pc:sldMk cId="4028206792" sldId="301"/>
            <ac:spMk id="11" creationId="{9011FB7A-50D1-4D4C-8097-4195E0992622}"/>
          </ac:spMkLst>
        </pc:spChg>
        <pc:spChg chg="del mod">
          <ac:chgData name="Sepideh Modgham" userId="4115b3b6-c566-49ec-8cd3-2d7651a9555d" providerId="ADAL" clId="{3367697E-AC1F-4D4A-8830-92EE3C767FC3}" dt="2023-12-04T14:35:12.090" v="138" actId="478"/>
          <ac:spMkLst>
            <pc:docMk/>
            <pc:sldMk cId="4028206792" sldId="301"/>
            <ac:spMk id="13" creationId="{8986707C-F835-4606-A0DC-34CD39FF2D6E}"/>
          </ac:spMkLst>
        </pc:spChg>
        <pc:spChg chg="add del mod">
          <ac:chgData name="Sepideh Modgham" userId="4115b3b6-c566-49ec-8cd3-2d7651a9555d" providerId="ADAL" clId="{3367697E-AC1F-4D4A-8830-92EE3C767FC3}" dt="2023-12-04T14:36:00.532" v="167" actId="478"/>
          <ac:spMkLst>
            <pc:docMk/>
            <pc:sldMk cId="4028206792" sldId="301"/>
            <ac:spMk id="14" creationId="{F954FC41-FB8D-41B4-B77D-0E7DC4DBF7FA}"/>
          </ac:spMkLst>
        </pc:spChg>
        <pc:spChg chg="del">
          <ac:chgData name="Sepideh Modgham" userId="4115b3b6-c566-49ec-8cd3-2d7651a9555d" providerId="ADAL" clId="{3367697E-AC1F-4D4A-8830-92EE3C767FC3}" dt="2023-12-04T14:35:45.566" v="162" actId="478"/>
          <ac:spMkLst>
            <pc:docMk/>
            <pc:sldMk cId="4028206792" sldId="301"/>
            <ac:spMk id="16" creationId="{811EC3D4-D44F-404E-9C0D-2BA882618847}"/>
          </ac:spMkLst>
        </pc:spChg>
      </pc:sldChg>
      <pc:sldChg chg="addSp delSp modSp mod modAnim">
        <pc:chgData name="Sepideh Modgham" userId="4115b3b6-c566-49ec-8cd3-2d7651a9555d" providerId="ADAL" clId="{3367697E-AC1F-4D4A-8830-92EE3C767FC3}" dt="2023-12-04T14:49:52.886" v="411" actId="20577"/>
        <pc:sldMkLst>
          <pc:docMk/>
          <pc:sldMk cId="1191508046" sldId="302"/>
        </pc:sldMkLst>
        <pc:spChg chg="mod">
          <ac:chgData name="Sepideh Modgham" userId="4115b3b6-c566-49ec-8cd3-2d7651a9555d" providerId="ADAL" clId="{3367697E-AC1F-4D4A-8830-92EE3C767FC3}" dt="2023-12-04T14:49:52.886" v="411" actId="20577"/>
          <ac:spMkLst>
            <pc:docMk/>
            <pc:sldMk cId="1191508046" sldId="302"/>
            <ac:spMk id="2" creationId="{18B1A033-6A7D-76FA-B421-A91A0DBBA43D}"/>
          </ac:spMkLst>
        </pc:spChg>
        <pc:spChg chg="add mod">
          <ac:chgData name="Sepideh Modgham" userId="4115b3b6-c566-49ec-8cd3-2d7651a9555d" providerId="ADAL" clId="{3367697E-AC1F-4D4A-8830-92EE3C767FC3}" dt="2023-12-04T14:42:36.502" v="311"/>
          <ac:spMkLst>
            <pc:docMk/>
            <pc:sldMk cId="1191508046" sldId="302"/>
            <ac:spMk id="3" creationId="{EFE15B99-C6D3-2230-3E4A-0180FDDE3E1D}"/>
          </ac:spMkLst>
        </pc:spChg>
        <pc:spChg chg="del mod">
          <ac:chgData name="Sepideh Modgham" userId="4115b3b6-c566-49ec-8cd3-2d7651a9555d" providerId="ADAL" clId="{3367697E-AC1F-4D4A-8830-92EE3C767FC3}" dt="2023-12-04T14:42:35.021" v="310" actId="478"/>
          <ac:spMkLst>
            <pc:docMk/>
            <pc:sldMk cId="1191508046" sldId="302"/>
            <ac:spMk id="4" creationId="{3EB7DDE1-60E9-47D7-9755-588029CFBB92}"/>
          </ac:spMkLst>
        </pc:spChg>
        <pc:spChg chg="del mod">
          <ac:chgData name="Sepideh Modgham" userId="4115b3b6-c566-49ec-8cd3-2d7651a9555d" providerId="ADAL" clId="{3367697E-AC1F-4D4A-8830-92EE3C767FC3}" dt="2023-12-04T14:42:47.064" v="314" actId="478"/>
          <ac:spMkLst>
            <pc:docMk/>
            <pc:sldMk cId="1191508046" sldId="302"/>
            <ac:spMk id="5" creationId="{F0469CEA-3DC4-433D-8463-24AE2DD3B663}"/>
          </ac:spMkLst>
        </pc:spChg>
        <pc:spChg chg="mod">
          <ac:chgData name="Sepideh Modgham" userId="4115b3b6-c566-49ec-8cd3-2d7651a9555d" providerId="ADAL" clId="{3367697E-AC1F-4D4A-8830-92EE3C767FC3}" dt="2023-12-04T14:46:32.792" v="377" actId="1076"/>
          <ac:spMkLst>
            <pc:docMk/>
            <pc:sldMk cId="1191508046" sldId="302"/>
            <ac:spMk id="7" creationId="{27620A46-07D2-4894-AD61-47D43B90CFC1}"/>
          </ac:spMkLst>
        </pc:spChg>
        <pc:spChg chg="del">
          <ac:chgData name="Sepideh Modgham" userId="4115b3b6-c566-49ec-8cd3-2d7651a9555d" providerId="ADAL" clId="{3367697E-AC1F-4D4A-8830-92EE3C767FC3}" dt="2023-12-04T14:42:44.519" v="313" actId="478"/>
          <ac:spMkLst>
            <pc:docMk/>
            <pc:sldMk cId="1191508046" sldId="302"/>
            <ac:spMk id="8" creationId="{629A4BFA-E7D3-4D30-BD02-846D38342A8B}"/>
          </ac:spMkLst>
        </pc:spChg>
        <pc:spChg chg="add del">
          <ac:chgData name="Sepideh Modgham" userId="4115b3b6-c566-49ec-8cd3-2d7651a9555d" providerId="ADAL" clId="{3367697E-AC1F-4D4A-8830-92EE3C767FC3}" dt="2023-12-04T14:45:50.938" v="330" actId="478"/>
          <ac:spMkLst>
            <pc:docMk/>
            <pc:sldMk cId="1191508046" sldId="302"/>
            <ac:spMk id="10" creationId="{9337AD6D-F04B-4E5A-BC0B-56D0D8445016}"/>
          </ac:spMkLst>
        </pc:spChg>
        <pc:spChg chg="add mod">
          <ac:chgData name="Sepideh Modgham" userId="4115b3b6-c566-49ec-8cd3-2d7651a9555d" providerId="ADAL" clId="{3367697E-AC1F-4D4A-8830-92EE3C767FC3}" dt="2023-12-04T14:43:50.695" v="327" actId="1076"/>
          <ac:spMkLst>
            <pc:docMk/>
            <pc:sldMk cId="1191508046" sldId="302"/>
            <ac:spMk id="11" creationId="{ECD64295-9A09-64CC-12EA-27F4C46B41AF}"/>
          </ac:spMkLst>
        </pc:spChg>
      </pc:sldChg>
      <pc:sldChg chg="addSp delSp modSp mod modAnim">
        <pc:chgData name="Sepideh Modgham" userId="4115b3b6-c566-49ec-8cd3-2d7651a9555d" providerId="ADAL" clId="{3367697E-AC1F-4D4A-8830-92EE3C767FC3}" dt="2023-12-04T14:50:24.482" v="481" actId="20577"/>
        <pc:sldMkLst>
          <pc:docMk/>
          <pc:sldMk cId="652289825" sldId="303"/>
        </pc:sldMkLst>
        <pc:spChg chg="mod">
          <ac:chgData name="Sepideh Modgham" userId="4115b3b6-c566-49ec-8cd3-2d7651a9555d" providerId="ADAL" clId="{3367697E-AC1F-4D4A-8830-92EE3C767FC3}" dt="2023-12-04T14:50:24.482" v="481" actId="20577"/>
          <ac:spMkLst>
            <pc:docMk/>
            <pc:sldMk cId="652289825" sldId="303"/>
            <ac:spMk id="2" creationId="{18B1A033-6A7D-76FA-B421-A91A0DBBA43D}"/>
          </ac:spMkLst>
        </pc:spChg>
        <pc:spChg chg="add mod">
          <ac:chgData name="Sepideh Modgham" userId="4115b3b6-c566-49ec-8cd3-2d7651a9555d" providerId="ADAL" clId="{3367697E-AC1F-4D4A-8830-92EE3C767FC3}" dt="2023-12-04T14:46:47.076" v="379"/>
          <ac:spMkLst>
            <pc:docMk/>
            <pc:sldMk cId="652289825" sldId="303"/>
            <ac:spMk id="3" creationId="{06561224-995B-FF6B-D41E-2FB92001DC42}"/>
          </ac:spMkLst>
        </pc:spChg>
        <pc:spChg chg="del">
          <ac:chgData name="Sepideh Modgham" userId="4115b3b6-c566-49ec-8cd3-2d7651a9555d" providerId="ADAL" clId="{3367697E-AC1F-4D4A-8830-92EE3C767FC3}" dt="2023-12-04T14:46:44.571" v="378" actId="478"/>
          <ac:spMkLst>
            <pc:docMk/>
            <pc:sldMk cId="652289825" sldId="303"/>
            <ac:spMk id="4" creationId="{6CAE9AAD-DD3D-4488-ACD6-81F60FF962AA}"/>
          </ac:spMkLst>
        </pc:spChg>
        <pc:spChg chg="del">
          <ac:chgData name="Sepideh Modgham" userId="4115b3b6-c566-49ec-8cd3-2d7651a9555d" providerId="ADAL" clId="{3367697E-AC1F-4D4A-8830-92EE3C767FC3}" dt="2023-12-04T14:47:40.851" v="387" actId="478"/>
          <ac:spMkLst>
            <pc:docMk/>
            <pc:sldMk cId="652289825" sldId="303"/>
            <ac:spMk id="5" creationId="{C253B2F6-94A0-4049-B1A9-435DD05C98BE}"/>
          </ac:spMkLst>
        </pc:spChg>
        <pc:spChg chg="mod">
          <ac:chgData name="Sepideh Modgham" userId="4115b3b6-c566-49ec-8cd3-2d7651a9555d" providerId="ADAL" clId="{3367697E-AC1F-4D4A-8830-92EE3C767FC3}" dt="2023-12-04T14:47:49.293" v="389" actId="1076"/>
          <ac:spMkLst>
            <pc:docMk/>
            <pc:sldMk cId="652289825" sldId="303"/>
            <ac:spMk id="7" creationId="{7B0C165E-E5C2-4008-B79B-74FCE547E700}"/>
          </ac:spMkLst>
        </pc:spChg>
        <pc:spChg chg="del">
          <ac:chgData name="Sepideh Modgham" userId="4115b3b6-c566-49ec-8cd3-2d7651a9555d" providerId="ADAL" clId="{3367697E-AC1F-4D4A-8830-92EE3C767FC3}" dt="2023-12-04T14:47:44.867" v="388" actId="478"/>
          <ac:spMkLst>
            <pc:docMk/>
            <pc:sldMk cId="652289825" sldId="303"/>
            <ac:spMk id="8" creationId="{2B9E7035-6A84-4A0F-872C-973F10CB23A2}"/>
          </ac:spMkLst>
        </pc:spChg>
        <pc:spChg chg="add mod">
          <ac:chgData name="Sepideh Modgham" userId="4115b3b6-c566-49ec-8cd3-2d7651a9555d" providerId="ADAL" clId="{3367697E-AC1F-4D4A-8830-92EE3C767FC3}" dt="2023-12-04T14:47:53.104" v="390" actId="1076"/>
          <ac:spMkLst>
            <pc:docMk/>
            <pc:sldMk cId="652289825" sldId="303"/>
            <ac:spMk id="11" creationId="{2CAD7781-E7DC-C830-EB16-B03FFDBD6FA0}"/>
          </ac:spMkLst>
        </pc:spChg>
      </pc:sldChg>
      <pc:sldChg chg="addSp delSp modSp mod delAnim modAnim">
        <pc:chgData name="Sepideh Modgham" userId="4115b3b6-c566-49ec-8cd3-2d7651a9555d" providerId="ADAL" clId="{3367697E-AC1F-4D4A-8830-92EE3C767FC3}" dt="2023-12-04T14:50:42.140" v="518" actId="20577"/>
        <pc:sldMkLst>
          <pc:docMk/>
          <pc:sldMk cId="3232167272" sldId="304"/>
        </pc:sldMkLst>
        <pc:spChg chg="mod">
          <ac:chgData name="Sepideh Modgham" userId="4115b3b6-c566-49ec-8cd3-2d7651a9555d" providerId="ADAL" clId="{3367697E-AC1F-4D4A-8830-92EE3C767FC3}" dt="2023-12-04T14:50:42.140" v="518" actId="20577"/>
          <ac:spMkLst>
            <pc:docMk/>
            <pc:sldMk cId="3232167272" sldId="304"/>
            <ac:spMk id="2" creationId="{18B1A033-6A7D-76FA-B421-A91A0DBBA43D}"/>
          </ac:spMkLst>
        </pc:spChg>
        <pc:spChg chg="add mod">
          <ac:chgData name="Sepideh Modgham" userId="4115b3b6-c566-49ec-8cd3-2d7651a9555d" providerId="ADAL" clId="{3367697E-AC1F-4D4A-8830-92EE3C767FC3}" dt="2023-12-04T14:48:16.477" v="392"/>
          <ac:spMkLst>
            <pc:docMk/>
            <pc:sldMk cId="3232167272" sldId="304"/>
            <ac:spMk id="3" creationId="{7756320C-0662-0E9C-7FBE-68E5010F4D76}"/>
          </ac:spMkLst>
        </pc:spChg>
        <pc:spChg chg="del">
          <ac:chgData name="Sepideh Modgham" userId="4115b3b6-c566-49ec-8cd3-2d7651a9555d" providerId="ADAL" clId="{3367697E-AC1F-4D4A-8830-92EE3C767FC3}" dt="2023-12-04T14:48:08.085" v="391" actId="478"/>
          <ac:spMkLst>
            <pc:docMk/>
            <pc:sldMk cId="3232167272" sldId="304"/>
            <ac:spMk id="4" creationId="{2D042877-9D91-4DAF-889F-B61141320B45}"/>
          </ac:spMkLst>
        </pc:spChg>
        <pc:spChg chg="del">
          <ac:chgData name="Sepideh Modgham" userId="4115b3b6-c566-49ec-8cd3-2d7651a9555d" providerId="ADAL" clId="{3367697E-AC1F-4D4A-8830-92EE3C767FC3}" dt="2023-12-04T14:48:43.590" v="398" actId="478"/>
          <ac:spMkLst>
            <pc:docMk/>
            <pc:sldMk cId="3232167272" sldId="304"/>
            <ac:spMk id="5" creationId="{70035669-58FB-4D36-A3EB-CC27F0CCD31C}"/>
          </ac:spMkLst>
        </pc:spChg>
        <pc:spChg chg="del">
          <ac:chgData name="Sepideh Modgham" userId="4115b3b6-c566-49ec-8cd3-2d7651a9555d" providerId="ADAL" clId="{3367697E-AC1F-4D4A-8830-92EE3C767FC3}" dt="2023-12-04T14:48:26.925" v="395" actId="478"/>
          <ac:spMkLst>
            <pc:docMk/>
            <pc:sldMk cId="3232167272" sldId="304"/>
            <ac:spMk id="6" creationId="{E948DEE5-E82F-4DC3-93E4-17C8CB52576E}"/>
          </ac:spMkLst>
        </pc:spChg>
        <pc:spChg chg="mod">
          <ac:chgData name="Sepideh Modgham" userId="4115b3b6-c566-49ec-8cd3-2d7651a9555d" providerId="ADAL" clId="{3367697E-AC1F-4D4A-8830-92EE3C767FC3}" dt="2023-12-04T14:49:27.996" v="407" actId="1076"/>
          <ac:spMkLst>
            <pc:docMk/>
            <pc:sldMk cId="3232167272" sldId="304"/>
            <ac:spMk id="7" creationId="{97206D7D-F021-4289-A110-FC4FDE65708D}"/>
          </ac:spMkLst>
        </pc:spChg>
        <pc:spChg chg="del">
          <ac:chgData name="Sepideh Modgham" userId="4115b3b6-c566-49ec-8cd3-2d7651a9555d" providerId="ADAL" clId="{3367697E-AC1F-4D4A-8830-92EE3C767FC3}" dt="2023-12-04T14:48:47.740" v="399" actId="478"/>
          <ac:spMkLst>
            <pc:docMk/>
            <pc:sldMk cId="3232167272" sldId="304"/>
            <ac:spMk id="8" creationId="{6AFE4F82-85CF-4F85-8087-2479EA86B206}"/>
          </ac:spMkLst>
        </pc:spChg>
        <pc:spChg chg="del">
          <ac:chgData name="Sepideh Modgham" userId="4115b3b6-c566-49ec-8cd3-2d7651a9555d" providerId="ADAL" clId="{3367697E-AC1F-4D4A-8830-92EE3C767FC3}" dt="2023-12-04T14:48:23.732" v="394" actId="478"/>
          <ac:spMkLst>
            <pc:docMk/>
            <pc:sldMk cId="3232167272" sldId="304"/>
            <ac:spMk id="9" creationId="{B1DFF1D2-067B-4447-8D64-19C4F279FF1B}"/>
          </ac:spMkLst>
        </pc:spChg>
        <pc:spChg chg="del">
          <ac:chgData name="Sepideh Modgham" userId="4115b3b6-c566-49ec-8cd3-2d7651a9555d" providerId="ADAL" clId="{3367697E-AC1F-4D4A-8830-92EE3C767FC3}" dt="2023-12-04T14:48:40.782" v="397" actId="478"/>
          <ac:spMkLst>
            <pc:docMk/>
            <pc:sldMk cId="3232167272" sldId="304"/>
            <ac:spMk id="10" creationId="{7C19B98D-70C2-440C-AD4A-87F5E650C006}"/>
          </ac:spMkLst>
        </pc:spChg>
        <pc:spChg chg="add mod">
          <ac:chgData name="Sepideh Modgham" userId="4115b3b6-c566-49ec-8cd3-2d7651a9555d" providerId="ADAL" clId="{3367697E-AC1F-4D4A-8830-92EE3C767FC3}" dt="2023-12-04T14:49:19.983" v="405" actId="1076"/>
          <ac:spMkLst>
            <pc:docMk/>
            <pc:sldMk cId="3232167272" sldId="304"/>
            <ac:spMk id="11" creationId="{102977E4-4778-FF6D-E723-952BD06DB218}"/>
          </ac:spMkLst>
        </pc:spChg>
      </pc:sldChg>
      <pc:sldChg chg="modSp mod">
        <pc:chgData name="Sepideh Modgham" userId="4115b3b6-c566-49ec-8cd3-2d7651a9555d" providerId="ADAL" clId="{3367697E-AC1F-4D4A-8830-92EE3C767FC3}" dt="2023-12-04T14:53:01.707" v="525" actId="207"/>
        <pc:sldMkLst>
          <pc:docMk/>
          <pc:sldMk cId="32072394" sldId="305"/>
        </pc:sldMkLst>
        <pc:spChg chg="mod">
          <ac:chgData name="Sepideh Modgham" userId="4115b3b6-c566-49ec-8cd3-2d7651a9555d" providerId="ADAL" clId="{3367697E-AC1F-4D4A-8830-92EE3C767FC3}" dt="2023-12-04T14:53:01.707" v="525" actId="207"/>
          <ac:spMkLst>
            <pc:docMk/>
            <pc:sldMk cId="32072394" sldId="305"/>
            <ac:spMk id="4" creationId="{BDED9483-7088-4535-98CE-73FE2BF30184}"/>
          </ac:spMkLst>
        </pc:spChg>
      </pc:sldChg>
      <pc:sldChg chg="modSp mod">
        <pc:chgData name="Sepideh Modgham" userId="4115b3b6-c566-49ec-8cd3-2d7651a9555d" providerId="ADAL" clId="{3367697E-AC1F-4D4A-8830-92EE3C767FC3}" dt="2023-12-04T14:54:38.419" v="539" actId="20577"/>
        <pc:sldMkLst>
          <pc:docMk/>
          <pc:sldMk cId="3298887720" sldId="306"/>
        </pc:sldMkLst>
        <pc:spChg chg="mod">
          <ac:chgData name="Sepideh Modgham" userId="4115b3b6-c566-49ec-8cd3-2d7651a9555d" providerId="ADAL" clId="{3367697E-AC1F-4D4A-8830-92EE3C767FC3}" dt="2023-12-04T14:54:38.419" v="539" actId="20577"/>
          <ac:spMkLst>
            <pc:docMk/>
            <pc:sldMk cId="3298887720" sldId="306"/>
            <ac:spMk id="2" creationId="{18B1A033-6A7D-76FA-B421-A91A0DBBA43D}"/>
          </ac:spMkLst>
        </pc:spChg>
      </pc:sldChg>
    </pc:docChg>
  </pc:docChgLst>
  <pc:docChgLst>
    <pc:chgData name="Mucklow Darren (Staff)" userId="8e59ca1c-6b4b-435e-9886-d435788b9330" providerId="ADAL" clId="{CAEF81CF-5304-45AE-B165-293818295E93}"/>
    <pc:docChg chg="undo custSel addSld modSld sldOrd">
      <pc:chgData name="Mucklow Darren (Staff)" userId="8e59ca1c-6b4b-435e-9886-d435788b9330" providerId="ADAL" clId="{CAEF81CF-5304-45AE-B165-293818295E93}" dt="2023-11-28T07:36:19.680" v="323" actId="20577"/>
      <pc:docMkLst>
        <pc:docMk/>
      </pc:docMkLst>
      <pc:sldChg chg="modSp add mod ord">
        <pc:chgData name="Mucklow Darren (Staff)" userId="8e59ca1c-6b4b-435e-9886-d435788b9330" providerId="ADAL" clId="{CAEF81CF-5304-45AE-B165-293818295E93}" dt="2023-11-28T07:36:19.680" v="323" actId="20577"/>
        <pc:sldMkLst>
          <pc:docMk/>
          <pc:sldMk cId="2297635134" sldId="316"/>
        </pc:sldMkLst>
        <pc:spChg chg="mod">
          <ac:chgData name="Mucklow Darren (Staff)" userId="8e59ca1c-6b4b-435e-9886-d435788b9330" providerId="ADAL" clId="{CAEF81CF-5304-45AE-B165-293818295E93}" dt="2023-11-28T07:35:52.392" v="242" actId="20577"/>
          <ac:spMkLst>
            <pc:docMk/>
            <pc:sldMk cId="2297635134" sldId="316"/>
            <ac:spMk id="2" creationId="{18B1A033-6A7D-76FA-B421-A91A0DBBA43D}"/>
          </ac:spMkLst>
        </pc:spChg>
        <pc:spChg chg="mod">
          <ac:chgData name="Mucklow Darren (Staff)" userId="8e59ca1c-6b4b-435e-9886-d435788b9330" providerId="ADAL" clId="{CAEF81CF-5304-45AE-B165-293818295E93}" dt="2023-11-28T07:36:19.680" v="323" actId="20577"/>
          <ac:spMkLst>
            <pc:docMk/>
            <pc:sldMk cId="2297635134" sldId="316"/>
            <ac:spMk id="4" creationId="{AEAD4945-F479-40DD-9BB8-5D9C7DB9EAF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06/12/2023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/>
              <a:t>Lesson slides</a:t>
            </a:r>
            <a:br>
              <a:rPr lang="en-GB" sz="2800" b="1" dirty="0"/>
            </a:br>
            <a:r>
              <a:rPr lang="en-GB" sz="2600" dirty="0"/>
              <a:t>Topic: Probability</a:t>
            </a:r>
            <a:br>
              <a:rPr lang="en-GB" sz="2600" dirty="0"/>
            </a:br>
            <a:r>
              <a:rPr lang="en-GB" sz="2600" dirty="0"/>
              <a:t>Lesson 2: Mutually Exclusive and Independent Events</a:t>
            </a:r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/>
              <a:t>Version 1</a:t>
            </a:r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Independent Events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4C56240-6D98-46DB-84EE-423B4BB7B723}"/>
              </a:ext>
            </a:extLst>
          </p:cNvPr>
          <p:cNvSpPr txBox="1">
            <a:spLocks/>
          </p:cNvSpPr>
          <p:nvPr/>
        </p:nvSpPr>
        <p:spPr>
          <a:xfrm>
            <a:off x="204031" y="1057545"/>
            <a:ext cx="11652689" cy="3616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probability that calls to an enquiry service are answered is 0.7. The probability that each call is answered is independent of the previous one.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If three calls are made find the probability that: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All 3 are answered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b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)   Exactly 2 are answered</a:t>
            </a:r>
          </a:p>
          <a:p>
            <a:pPr marL="0" indent="0">
              <a:buNone/>
            </a:pPr>
            <a:endParaRPr lang="en-GB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D5C98D6-C45A-98BF-02FD-924803090B82}"/>
                  </a:ext>
                </a:extLst>
              </p:cNvPr>
              <p:cNvSpPr txBox="1"/>
              <p:nvPr/>
            </p:nvSpPr>
            <p:spPr>
              <a:xfrm>
                <a:off x="718645" y="2727150"/>
                <a:ext cx="6390077" cy="51077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𝑎𝑛𝑠𝑤𝑒𝑟𝑒𝑑</m:t>
                        </m:r>
                      </m:e>
                    </m: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)×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GB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D5C98D6-C45A-98BF-02FD-924803090B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45" y="2727150"/>
                <a:ext cx="6390077" cy="510778"/>
              </a:xfrm>
              <a:prstGeom prst="roundRect">
                <a:avLst/>
              </a:prstGeom>
              <a:blipFill>
                <a:blip r:embed="rId2"/>
                <a:stretch>
                  <a:fillRect b="-11628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3C33520-99F3-CA5C-F753-06980FD77FC4}"/>
                  </a:ext>
                </a:extLst>
              </p:cNvPr>
              <p:cNvSpPr txBox="1"/>
              <p:nvPr/>
            </p:nvSpPr>
            <p:spPr>
              <a:xfrm>
                <a:off x="718645" y="3285330"/>
                <a:ext cx="6390077" cy="51077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           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0.7</a:t>
                </a:r>
                <a:r>
                  <a:rPr lang="en-GB" sz="24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3C33520-99F3-CA5C-F753-06980FD77F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45" y="3285330"/>
                <a:ext cx="6390077" cy="510778"/>
              </a:xfrm>
              <a:prstGeom prst="roundRect">
                <a:avLst/>
              </a:prstGeom>
              <a:blipFill>
                <a:blip r:embed="rId3"/>
                <a:stretch>
                  <a:fillRect t="-2326" b="-20930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A3A2A1C-61D6-81C9-C9C1-B4660CAC8301}"/>
                  </a:ext>
                </a:extLst>
              </p:cNvPr>
              <p:cNvSpPr txBox="1"/>
              <p:nvPr/>
            </p:nvSpPr>
            <p:spPr>
              <a:xfrm>
                <a:off x="718644" y="4378545"/>
                <a:ext cx="6390077" cy="51077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𝑎𝑛𝑠𝑤𝑒𝑟𝑒𝑑</m:t>
                        </m:r>
                      </m:e>
                    </m:d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has three combinations.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A3A2A1C-61D6-81C9-C9C1-B4660CAC83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44" y="4378545"/>
                <a:ext cx="6390077" cy="510778"/>
              </a:xfrm>
              <a:prstGeom prst="roundRect">
                <a:avLst/>
              </a:prstGeom>
              <a:blipFill>
                <a:blip r:embed="rId4"/>
                <a:stretch>
                  <a:fillRect t="-2326" b="-20930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925C453-F831-7105-A302-0B7E7116C3AB}"/>
                  </a:ext>
                </a:extLst>
              </p:cNvPr>
              <p:cNvSpPr txBox="1"/>
              <p:nvPr/>
            </p:nvSpPr>
            <p:spPr>
              <a:xfrm>
                <a:off x="718643" y="4947884"/>
                <a:ext cx="6664651" cy="51077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=0.7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×0.7×0.3=0.147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925C453-F831-7105-A302-0B7E7116C3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43" y="4947884"/>
                <a:ext cx="6664651" cy="51077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F3B3978-7863-7DEE-C314-39CBF0EF291C}"/>
                  </a:ext>
                </a:extLst>
              </p:cNvPr>
              <p:cNvSpPr txBox="1"/>
              <p:nvPr/>
            </p:nvSpPr>
            <p:spPr>
              <a:xfrm>
                <a:off x="7791855" y="3285330"/>
                <a:ext cx="3749593" cy="51077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(3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𝑎𝑛𝑠𝑤𝑒𝑟𝑒𝑑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0.343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F3B3978-7863-7DEE-C314-39CBF0EF29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1855" y="3285330"/>
                <a:ext cx="3749593" cy="510778"/>
              </a:xfrm>
              <a:prstGeom prst="roundRect">
                <a:avLst/>
              </a:prstGeom>
              <a:blipFill>
                <a:blip r:embed="rId6"/>
                <a:stretch>
                  <a:fillRect t="-2326" r="-2107" b="-20930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C8B8E1-B055-5F57-4584-15BD5CE151A0}"/>
                  </a:ext>
                </a:extLst>
              </p:cNvPr>
              <p:cNvSpPr txBox="1"/>
              <p:nvPr/>
            </p:nvSpPr>
            <p:spPr>
              <a:xfrm>
                <a:off x="718643" y="5519162"/>
                <a:ext cx="6664651" cy="51077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=0.7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×0.3×0.7=0.147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C8B8E1-B055-5F57-4584-15BD5CE151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43" y="5519162"/>
                <a:ext cx="6664651" cy="510778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BBF3F18-EE19-D49F-C174-2AAD35411DD0}"/>
                  </a:ext>
                </a:extLst>
              </p:cNvPr>
              <p:cNvSpPr txBox="1"/>
              <p:nvPr/>
            </p:nvSpPr>
            <p:spPr>
              <a:xfrm>
                <a:off x="718642" y="6090440"/>
                <a:ext cx="6664651" cy="51077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=0.3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×0.7×0.7=0.147</m:t>
                      </m:r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BBF3F18-EE19-D49F-C174-2AAD35411D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42" y="6090440"/>
                <a:ext cx="6664651" cy="510778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B9D9BF0-5311-4C95-E29A-A2213F69BB2A}"/>
                  </a:ext>
                </a:extLst>
              </p:cNvPr>
              <p:cNvSpPr txBox="1"/>
              <p:nvPr/>
            </p:nvSpPr>
            <p:spPr>
              <a:xfrm>
                <a:off x="7952360" y="6023893"/>
                <a:ext cx="3759742" cy="51077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(2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𝑎𝑛𝑠𝑤𝑒𝑟𝑒𝑑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 = 0.441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B9D9BF0-5311-4C95-E29A-A2213F69BB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2360" y="6023893"/>
                <a:ext cx="3759742" cy="510778"/>
              </a:xfrm>
              <a:prstGeom prst="roundRect">
                <a:avLst/>
              </a:prstGeom>
              <a:blipFill>
                <a:blip r:embed="rId9"/>
                <a:stretch>
                  <a:fillRect t="-2326" r="-1780" b="-20930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583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Conditional Probability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7304C2-FB93-48E5-9D9C-B6CDB671EA8A}"/>
              </a:ext>
            </a:extLst>
          </p:cNvPr>
          <p:cNvSpPr txBox="1">
            <a:spLocks/>
          </p:cNvSpPr>
          <p:nvPr/>
        </p:nvSpPr>
        <p:spPr>
          <a:xfrm>
            <a:off x="440635" y="1070251"/>
            <a:ext cx="10515600" cy="9573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Dependent events are where the probability of an event is dependent on what the previous outcome was.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F42113C-90BF-4F56-8F12-6C0C98751A81}"/>
              </a:ext>
            </a:extLst>
          </p:cNvPr>
          <p:cNvSpPr txBox="1">
            <a:spLocks/>
          </p:cNvSpPr>
          <p:nvPr/>
        </p:nvSpPr>
        <p:spPr>
          <a:xfrm>
            <a:off x="440635" y="2373271"/>
            <a:ext cx="10515600" cy="1916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Some examples: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E21951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Whether it is raining and what season it is.</a:t>
            </a:r>
          </a:p>
          <a:p>
            <a:pPr>
              <a:buClr>
                <a:srgbClr val="E21951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Whether you are late and whether you missed your bus.</a:t>
            </a:r>
          </a:p>
        </p:txBody>
      </p:sp>
    </p:spTree>
    <p:extLst>
      <p:ext uri="{BB962C8B-B14F-4D97-AF65-F5344CB8AC3E}">
        <p14:creationId xmlns:p14="http://schemas.microsoft.com/office/powerpoint/2010/main" val="347269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Conditional Probability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A603F70-1E3B-49C7-9247-31B93DEA8C64}"/>
              </a:ext>
            </a:extLst>
          </p:cNvPr>
          <p:cNvSpPr txBox="1">
            <a:spLocks/>
          </p:cNvSpPr>
          <p:nvPr/>
        </p:nvSpPr>
        <p:spPr>
          <a:xfrm>
            <a:off x="335359" y="1052737"/>
            <a:ext cx="10958453" cy="100811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Decide if the two events given are dependent or independent.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FB7EFD-2641-43C3-9B52-B7998D1E3F5F}"/>
              </a:ext>
            </a:extLst>
          </p:cNvPr>
          <p:cNvSpPr/>
          <p:nvPr/>
        </p:nvSpPr>
        <p:spPr>
          <a:xfrm>
            <a:off x="4674249" y="5413236"/>
            <a:ext cx="3301762" cy="80414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</a:rPr>
              <a:t>Dependent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E157B41-BC3B-4B47-8A28-A57FF908FB28}"/>
              </a:ext>
            </a:extLst>
          </p:cNvPr>
          <p:cNvSpPr txBox="1">
            <a:spLocks/>
          </p:cNvSpPr>
          <p:nvPr/>
        </p:nvSpPr>
        <p:spPr>
          <a:xfrm>
            <a:off x="293731" y="2060848"/>
            <a:ext cx="7052470" cy="132304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Rolling two sixes on the same dice.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89777C6-0DF6-40C4-BFB0-DB01BB43A058}"/>
              </a:ext>
            </a:extLst>
          </p:cNvPr>
          <p:cNvSpPr/>
          <p:nvPr/>
        </p:nvSpPr>
        <p:spPr>
          <a:xfrm>
            <a:off x="3819966" y="5491273"/>
            <a:ext cx="648072" cy="648072"/>
          </a:xfrm>
          <a:prstGeom prst="ellipse">
            <a:avLst/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230C0F-9F41-457A-91F4-64F9346C324A}"/>
              </a:ext>
            </a:extLst>
          </p:cNvPr>
          <p:cNvSpPr/>
          <p:nvPr/>
        </p:nvSpPr>
        <p:spPr>
          <a:xfrm>
            <a:off x="3797427" y="5301208"/>
            <a:ext cx="4597146" cy="12170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15173E-D167-ECF4-532A-B68AFC66CFF8}"/>
              </a:ext>
            </a:extLst>
          </p:cNvPr>
          <p:cNvSpPr txBox="1"/>
          <p:nvPr/>
        </p:nvSpPr>
        <p:spPr>
          <a:xfrm>
            <a:off x="6575228" y="1998017"/>
            <a:ext cx="3027539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Independent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ABCB0D7-82F1-F5CA-586A-5CD2EC213F79}"/>
              </a:ext>
            </a:extLst>
          </p:cNvPr>
          <p:cNvSpPr txBox="1">
            <a:spLocks/>
          </p:cNvSpPr>
          <p:nvPr/>
        </p:nvSpPr>
        <p:spPr>
          <a:xfrm>
            <a:off x="331787" y="3332005"/>
            <a:ext cx="6390025" cy="132304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Choosing two biscuits from a biscuit tin.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7513F9-AE4C-EE0D-1C97-046C4998CD37}"/>
              </a:ext>
            </a:extLst>
          </p:cNvPr>
          <p:cNvSpPr txBox="1"/>
          <p:nvPr/>
        </p:nvSpPr>
        <p:spPr>
          <a:xfrm>
            <a:off x="7499355" y="3227360"/>
            <a:ext cx="3027539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Dependent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D3EA8F-376B-1D8F-A3A1-0F8A0483FBFC}"/>
              </a:ext>
            </a:extLst>
          </p:cNvPr>
          <p:cNvSpPr txBox="1"/>
          <p:nvPr/>
        </p:nvSpPr>
        <p:spPr>
          <a:xfrm>
            <a:off x="331787" y="4631037"/>
            <a:ext cx="85690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chance a drought will be declared and hot weather.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AB4CDC-42C9-58D5-7670-493524F47199}"/>
              </a:ext>
            </a:extLst>
          </p:cNvPr>
          <p:cNvSpPr txBox="1"/>
          <p:nvPr/>
        </p:nvSpPr>
        <p:spPr>
          <a:xfrm>
            <a:off x="8266273" y="4606480"/>
            <a:ext cx="3027539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Dependent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08B876-9DD1-88C4-EE5E-8D930026409B}"/>
              </a:ext>
            </a:extLst>
          </p:cNvPr>
          <p:cNvSpPr txBox="1">
            <a:spLocks/>
          </p:cNvSpPr>
          <p:nvPr/>
        </p:nvSpPr>
        <p:spPr>
          <a:xfrm>
            <a:off x="293732" y="5781105"/>
            <a:ext cx="8100842" cy="132304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Picking a counter from a bag, replacing it, shaking the bag and picking again.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0CDADC-3744-0468-644A-DD890FD2869D}"/>
              </a:ext>
            </a:extLst>
          </p:cNvPr>
          <p:cNvSpPr txBox="1"/>
          <p:nvPr/>
        </p:nvSpPr>
        <p:spPr>
          <a:xfrm>
            <a:off x="8600784" y="5853624"/>
            <a:ext cx="3027539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Independent</a:t>
            </a:r>
          </a:p>
        </p:txBody>
      </p:sp>
    </p:spTree>
    <p:extLst>
      <p:ext uri="{BB962C8B-B14F-4D97-AF65-F5344CB8AC3E}">
        <p14:creationId xmlns:p14="http://schemas.microsoft.com/office/powerpoint/2010/main" val="217787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  <p:bldP spid="12" grpId="0" animBg="1"/>
      <p:bldP spid="14" grpId="0"/>
      <p:bldP spid="15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Independent and Mutually Exclusive Events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EAD4945-F479-40DD-9BB8-5D9C7DB9EA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1788" y="1270001"/>
            <a:ext cx="11525250" cy="1016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Now work through all questions on Worksheet B</a:t>
            </a:r>
          </a:p>
        </p:txBody>
      </p:sp>
    </p:spTree>
    <p:extLst>
      <p:ext uri="{BB962C8B-B14F-4D97-AF65-F5344CB8AC3E}">
        <p14:creationId xmlns:p14="http://schemas.microsoft.com/office/powerpoint/2010/main" val="3841098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 – Quick Quiz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EAD4945-F479-40DD-9BB8-5D9C7DB9EA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315622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Can you name a pair of events that are mutually exclusive?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Can you name a pair of events that are independent?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was the formula for calculating the probability of independent events?</a:t>
            </a:r>
          </a:p>
        </p:txBody>
      </p:sp>
    </p:spTree>
    <p:extLst>
      <p:ext uri="{BB962C8B-B14F-4D97-AF65-F5344CB8AC3E}">
        <p14:creationId xmlns:p14="http://schemas.microsoft.com/office/powerpoint/2010/main" val="2297635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Mutually Exclusive Events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56BF26-AE34-40FA-AA7A-DC59220A9067}"/>
              </a:ext>
            </a:extLst>
          </p:cNvPr>
          <p:cNvSpPr txBox="1">
            <a:spLocks/>
          </p:cNvSpPr>
          <p:nvPr/>
        </p:nvSpPr>
        <p:spPr>
          <a:xfrm>
            <a:off x="440635" y="1103381"/>
            <a:ext cx="11084256" cy="9573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Mutually exclusive events are two events that cannot happen at the same time.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A70508-B954-426B-B8DC-A72D4DF543B9}"/>
              </a:ext>
            </a:extLst>
          </p:cNvPr>
          <p:cNvSpPr txBox="1">
            <a:spLocks/>
          </p:cNvSpPr>
          <p:nvPr/>
        </p:nvSpPr>
        <p:spPr>
          <a:xfrm>
            <a:off x="547838" y="2367703"/>
            <a:ext cx="4992756" cy="2747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GB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mutually exclusive: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Rolling a 5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a 3 on one roll of a dice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Whether you are late and whether you are on time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Being in Year 12 and in Year 13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9558674-0897-45DF-BEA0-65B4E8FE9BFC}"/>
              </a:ext>
            </a:extLst>
          </p:cNvPr>
          <p:cNvSpPr txBox="1">
            <a:spLocks/>
          </p:cNvSpPr>
          <p:nvPr/>
        </p:nvSpPr>
        <p:spPr>
          <a:xfrm>
            <a:off x="6651406" y="2367703"/>
            <a:ext cx="4992756" cy="3616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These are 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mutually exclusive: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Rolling a 5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an odd number on a dice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Whether you are late and whether you missed the bus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Weather being cloudy and rainy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67AD70-1005-47EF-9654-371025E479A6}"/>
              </a:ext>
            </a:extLst>
          </p:cNvPr>
          <p:cNvSpPr/>
          <p:nvPr/>
        </p:nvSpPr>
        <p:spPr>
          <a:xfrm>
            <a:off x="1086667" y="4945501"/>
            <a:ext cx="2605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CAN’T be both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95D410-043A-4DF8-B6C6-9960A6247C78}"/>
              </a:ext>
            </a:extLst>
          </p:cNvPr>
          <p:cNvSpPr/>
          <p:nvPr/>
        </p:nvSpPr>
        <p:spPr>
          <a:xfrm>
            <a:off x="7921192" y="4951073"/>
            <a:ext cx="22990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CAN be both</a:t>
            </a:r>
          </a:p>
        </p:txBody>
      </p:sp>
    </p:spTree>
    <p:extLst>
      <p:ext uri="{BB962C8B-B14F-4D97-AF65-F5344CB8AC3E}">
        <p14:creationId xmlns:p14="http://schemas.microsoft.com/office/powerpoint/2010/main" val="89596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Mutually Exclusive Events – Example 1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77172D5-EFFD-4FC1-81FF-B46B1C666BF4}"/>
              </a:ext>
            </a:extLst>
          </p:cNvPr>
          <p:cNvSpPr txBox="1">
            <a:spLocks/>
          </p:cNvSpPr>
          <p:nvPr/>
        </p:nvSpPr>
        <p:spPr>
          <a:xfrm>
            <a:off x="335359" y="1052737"/>
            <a:ext cx="11678301" cy="153089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Decide if the two events given are mutually exclusive.</a:t>
            </a:r>
          </a:p>
          <a:p>
            <a:pPr marL="0" indent="0">
              <a:buNone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These are all based on a picking a random card from a deck of cards.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E168AC8-1969-461C-A138-36906E098E0B}"/>
              </a:ext>
            </a:extLst>
          </p:cNvPr>
          <p:cNvSpPr txBox="1">
            <a:spLocks/>
          </p:cNvSpPr>
          <p:nvPr/>
        </p:nvSpPr>
        <p:spPr>
          <a:xfrm>
            <a:off x="331788" y="2379822"/>
            <a:ext cx="4862024" cy="6382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Picking a heart and a spade.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42E62C-4866-F7B6-EBC6-992072CEBB58}"/>
              </a:ext>
            </a:extLst>
          </p:cNvPr>
          <p:cNvSpPr txBox="1"/>
          <p:nvPr/>
        </p:nvSpPr>
        <p:spPr>
          <a:xfrm>
            <a:off x="5178359" y="2328238"/>
            <a:ext cx="3027539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Mutually exclusive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059700-7787-E4B9-523E-4C80C17D3F6B}"/>
              </a:ext>
            </a:extLst>
          </p:cNvPr>
          <p:cNvSpPr txBox="1">
            <a:spLocks/>
          </p:cNvSpPr>
          <p:nvPr/>
        </p:nvSpPr>
        <p:spPr>
          <a:xfrm>
            <a:off x="331788" y="3278336"/>
            <a:ext cx="4862024" cy="6382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Picking up a club and a queen.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A0B7A9-0721-1B44-C10F-DA6040A096E2}"/>
              </a:ext>
            </a:extLst>
          </p:cNvPr>
          <p:cNvSpPr txBox="1"/>
          <p:nvPr/>
        </p:nvSpPr>
        <p:spPr>
          <a:xfrm>
            <a:off x="5444528" y="3259217"/>
            <a:ext cx="3436825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Not mutually exclusive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0860E2E-2556-29A7-7493-69C5E6BD4C87}"/>
              </a:ext>
            </a:extLst>
          </p:cNvPr>
          <p:cNvSpPr txBox="1">
            <a:spLocks/>
          </p:cNvSpPr>
          <p:nvPr/>
        </p:nvSpPr>
        <p:spPr>
          <a:xfrm>
            <a:off x="331788" y="4266723"/>
            <a:ext cx="5940288" cy="58595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Picking a black card and a diamond.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AEE990-B29B-D42B-BDEF-658952B07D62}"/>
              </a:ext>
            </a:extLst>
          </p:cNvPr>
          <p:cNvSpPr txBox="1"/>
          <p:nvPr/>
        </p:nvSpPr>
        <p:spPr>
          <a:xfrm>
            <a:off x="5940276" y="4203720"/>
            <a:ext cx="3027539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Mutually exclusive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1250170-3AE2-43E3-030F-07E7F17B8F4C}"/>
              </a:ext>
            </a:extLst>
          </p:cNvPr>
          <p:cNvSpPr txBox="1">
            <a:spLocks/>
          </p:cNvSpPr>
          <p:nvPr/>
        </p:nvSpPr>
        <p:spPr>
          <a:xfrm>
            <a:off x="331788" y="5160219"/>
            <a:ext cx="4379107" cy="132304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Picking a king and an ace.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A5938E-DFDE-0859-51DB-41E10DF53C94}"/>
              </a:ext>
            </a:extLst>
          </p:cNvPr>
          <p:cNvSpPr txBox="1"/>
          <p:nvPr/>
        </p:nvSpPr>
        <p:spPr>
          <a:xfrm>
            <a:off x="4660739" y="5134699"/>
            <a:ext cx="3027539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Mutually exclusive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62AA971B-E14D-DDF9-29C5-EC28ADC3C22B}"/>
              </a:ext>
            </a:extLst>
          </p:cNvPr>
          <p:cNvSpPr txBox="1">
            <a:spLocks/>
          </p:cNvSpPr>
          <p:nvPr/>
        </p:nvSpPr>
        <p:spPr>
          <a:xfrm>
            <a:off x="331788" y="6101363"/>
            <a:ext cx="5444168" cy="132304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Picking a red card and a heart.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8DB7A7-6441-9A68-3DA8-1BD9EC5122D3}"/>
              </a:ext>
            </a:extLst>
          </p:cNvPr>
          <p:cNvSpPr txBox="1"/>
          <p:nvPr/>
        </p:nvSpPr>
        <p:spPr>
          <a:xfrm>
            <a:off x="5100817" y="6084151"/>
            <a:ext cx="3436825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Not mutually exclusive</a:t>
            </a:r>
          </a:p>
        </p:txBody>
      </p:sp>
    </p:spTree>
    <p:extLst>
      <p:ext uri="{BB962C8B-B14F-4D97-AF65-F5344CB8AC3E}">
        <p14:creationId xmlns:p14="http://schemas.microsoft.com/office/powerpoint/2010/main" val="318686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animBg="1"/>
      <p:bldP spid="5" grpId="0"/>
      <p:bldP spid="9" grpId="0" animBg="1"/>
      <p:bldP spid="12" grpId="0"/>
      <p:bldP spid="13" grpId="0" animBg="1"/>
      <p:bldP spid="14" grpId="0"/>
      <p:bldP spid="15" grpId="0" animBg="1"/>
      <p:bldP spid="16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Mutually Exclusive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DED9483-7088-4535-98CE-73FE2BF301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0634" y="1128781"/>
                <a:ext cx="11524931" cy="1477938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GB" dirty="0"/>
                  <a:t>If two events are mutually exclusive, we can add the separate probabilities.</a:t>
                </a:r>
                <a:endParaRPr lang="en-GB" sz="2400" i="1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en-GB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GB" sz="24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4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GB" sz="24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24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GB" sz="24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sz="24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GB" sz="240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</a:endParaRPr>
              </a:p>
              <a:p>
                <a:pPr marL="0" indent="0" algn="ctr">
                  <a:buFont typeface="Arial" panose="020B0604020202020204" pitchFamily="34" charset="0"/>
                  <a:buNone/>
                </a:pPr>
                <a:endParaRPr lang="en-GB" sz="24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DED9483-7088-4535-98CE-73FE2BF301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34" y="1128781"/>
                <a:ext cx="11524931" cy="1477938"/>
              </a:xfrm>
              <a:prstGeom prst="rect">
                <a:avLst/>
              </a:prstGeom>
              <a:blipFill>
                <a:blip r:embed="rId2"/>
                <a:stretch>
                  <a:fillRect l="-1058" t="-69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544E86-B41B-41A9-818F-2B83E1D03FFE}"/>
              </a:ext>
            </a:extLst>
          </p:cNvPr>
          <p:cNvSpPr txBox="1">
            <a:spLocks/>
          </p:cNvSpPr>
          <p:nvPr/>
        </p:nvSpPr>
        <p:spPr>
          <a:xfrm>
            <a:off x="440634" y="3695244"/>
            <a:ext cx="4992756" cy="646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P(Rolling a 3 or 5 on a dice)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0ED06C-C02E-436F-B9D1-F2341A9A4C26}"/>
              </a:ext>
            </a:extLst>
          </p:cNvPr>
          <p:cNvSpPr txBox="1">
            <a:spLocks/>
          </p:cNvSpPr>
          <p:nvPr/>
        </p:nvSpPr>
        <p:spPr>
          <a:xfrm>
            <a:off x="6014075" y="3695244"/>
            <a:ext cx="4992756" cy="646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P(a king or a 4)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6F2EC2C-9198-C80D-630B-2817276A81A2}"/>
                  </a:ext>
                </a:extLst>
              </p:cNvPr>
              <p:cNvSpPr txBox="1"/>
              <p:nvPr/>
            </p:nvSpPr>
            <p:spPr>
              <a:xfrm>
                <a:off x="644134" y="4989374"/>
                <a:ext cx="2561521" cy="56412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en-GB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𝒐𝒓</m:t>
                    </m:r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6F2EC2C-9198-C80D-630B-2817276A81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134" y="4989374"/>
                <a:ext cx="2561521" cy="564126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6E14987-3D71-F671-4A96-F356A73F4D48}"/>
                  </a:ext>
                </a:extLst>
              </p:cNvPr>
              <p:cNvSpPr txBox="1"/>
              <p:nvPr/>
            </p:nvSpPr>
            <p:spPr>
              <a:xfrm>
                <a:off x="644134" y="4370704"/>
                <a:ext cx="2416199" cy="44267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P(3) + P(5)</a:t>
                </a:r>
                <a:endParaRPr lang="en-GB" sz="2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6E14987-3D71-F671-4A96-F356A73F4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134" y="4370704"/>
                <a:ext cx="2416199" cy="442674"/>
              </a:xfrm>
              <a:prstGeom prst="roundRect">
                <a:avLst/>
              </a:prstGeom>
              <a:blipFill>
                <a:blip r:embed="rId4"/>
                <a:stretch>
                  <a:fillRect b="-18667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F3D7A0C-E5E0-1E38-6730-8CD73DB19DAE}"/>
                  </a:ext>
                </a:extLst>
              </p:cNvPr>
              <p:cNvSpPr txBox="1"/>
              <p:nvPr/>
            </p:nvSpPr>
            <p:spPr>
              <a:xfrm>
                <a:off x="6094254" y="4370704"/>
                <a:ext cx="2416199" cy="44267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GB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P(king) + P(4)</a:t>
                </a:r>
                <a:endParaRPr lang="en-GB" sz="20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F3D7A0C-E5E0-1E38-6730-8CD73DB19D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4254" y="4370704"/>
                <a:ext cx="2416199" cy="442674"/>
              </a:xfrm>
              <a:prstGeom prst="roundRect">
                <a:avLst/>
              </a:prstGeom>
              <a:blipFill>
                <a:blip r:embed="rId5"/>
                <a:stretch>
                  <a:fillRect b="-18667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B0D5505-4ACA-4171-E07C-FC62BCDB7E0B}"/>
                  </a:ext>
                </a:extLst>
              </p:cNvPr>
              <p:cNvSpPr txBox="1"/>
              <p:nvPr/>
            </p:nvSpPr>
            <p:spPr>
              <a:xfrm>
                <a:off x="6120934" y="4989374"/>
                <a:ext cx="2561521" cy="56412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𝟓𝟐</m:t>
                        </m:r>
                      </m:den>
                    </m:f>
                    <m:r>
                      <a:rPr lang="en-GB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𝟓𝟐</m:t>
                        </m:r>
                      </m:den>
                    </m:f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𝟓𝟐</m:t>
                        </m:r>
                      </m:den>
                    </m:f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𝒐𝒓</m:t>
                    </m:r>
                    <m:r>
                      <a:rPr lang="en-GB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GB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GB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B0D5505-4ACA-4171-E07C-FC62BCDB7E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934" y="4989374"/>
                <a:ext cx="2561521" cy="564126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370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 Mutually Exclusive Events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1A037E-60AD-45C2-80E9-45412C9655D0}"/>
              </a:ext>
            </a:extLst>
          </p:cNvPr>
          <p:cNvSpPr txBox="1">
            <a:spLocks/>
          </p:cNvSpPr>
          <p:nvPr/>
        </p:nvSpPr>
        <p:spPr>
          <a:xfrm>
            <a:off x="331788" y="1332011"/>
            <a:ext cx="5227920" cy="120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P(a red card or a diamond)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30761CF-9625-49B8-8764-6D3710960857}"/>
              </a:ext>
            </a:extLst>
          </p:cNvPr>
          <p:cNvSpPr txBox="1">
            <a:spLocks/>
          </p:cNvSpPr>
          <p:nvPr/>
        </p:nvSpPr>
        <p:spPr>
          <a:xfrm>
            <a:off x="4031429" y="2259662"/>
            <a:ext cx="10554961" cy="553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same as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P(Red),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as all diamonds are red cards too.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37FA9B9-BC20-4E33-AD1C-17BBDE285EF5}"/>
              </a:ext>
            </a:extLst>
          </p:cNvPr>
          <p:cNvSpPr txBox="1">
            <a:spLocks/>
          </p:cNvSpPr>
          <p:nvPr/>
        </p:nvSpPr>
        <p:spPr>
          <a:xfrm>
            <a:off x="482869" y="4448869"/>
            <a:ext cx="11025958" cy="553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*If you didn’t spot that they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aren’t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mutually exclusive*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B7BB8E3-F967-C795-A685-FC94AC9A2912}"/>
                  </a:ext>
                </a:extLst>
              </p:cNvPr>
              <p:cNvSpPr txBox="1"/>
              <p:nvPr/>
            </p:nvSpPr>
            <p:spPr>
              <a:xfrm>
                <a:off x="331788" y="2192844"/>
                <a:ext cx="3437489" cy="58299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correct answer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B7BB8E3-F967-C795-A685-FC94AC9A29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2192844"/>
                <a:ext cx="3437489" cy="582996"/>
              </a:xfrm>
              <a:prstGeom prst="roundRect">
                <a:avLst/>
              </a:prstGeom>
              <a:blipFill>
                <a:blip r:embed="rId2"/>
                <a:stretch>
                  <a:fillRect b="-1031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3DDD87E-32CF-595A-0D1A-4714A2CFABE1}"/>
                  </a:ext>
                </a:extLst>
              </p:cNvPr>
              <p:cNvSpPr txBox="1"/>
              <p:nvPr/>
            </p:nvSpPr>
            <p:spPr>
              <a:xfrm>
                <a:off x="594547" y="5234136"/>
                <a:ext cx="4534501" cy="58370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=P(Red) + P (Diamond) </a:t>
                </a:r>
                <a:r>
                  <a:rPr lang="en-GB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GB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GB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3DDD87E-32CF-595A-0D1A-4714A2CFAB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547" y="5234136"/>
                <a:ext cx="4534501" cy="583706"/>
              </a:xfrm>
              <a:prstGeom prst="roundRect">
                <a:avLst/>
              </a:prstGeom>
              <a:blipFill>
                <a:blip r:embed="rId3"/>
                <a:stretch>
                  <a:fillRect b="-1031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7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Complement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B47EC46-06FA-446F-8149-D9F531BDC5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0559" y="1184771"/>
                <a:ext cx="11049000" cy="1710479"/>
              </a:xfrm>
              <a:prstGeom prst="rect">
                <a:avLst/>
              </a:prstGeom>
            </p:spPr>
            <p:txBody>
              <a:bodyPr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GB" dirty="0"/>
                  <a:t>The probability of an event NOT happening is called the </a:t>
                </a:r>
                <a:r>
                  <a:rPr lang="en-GB" b="1" dirty="0">
                    <a:solidFill>
                      <a:srgbClr val="E21951"/>
                    </a:solidFill>
                  </a:rPr>
                  <a:t>complement</a:t>
                </a:r>
                <a:r>
                  <a:rPr lang="en-GB" dirty="0"/>
                  <a:t>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GB" sz="1100" dirty="0"/>
              </a:p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GB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GB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/>
                    </a:solidFill>
                  </a:rPr>
                  <a:t> means NOT A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:endParaRPr lang="en-GB" sz="900" dirty="0">
                  <a:solidFill>
                    <a:schemeClr val="tx1"/>
                  </a:solidFill>
                </a:endParaRPr>
              </a:p>
              <a:p>
                <a:pPr marL="0" indent="0" algn="ctr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GB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GB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 1 −</m:t>
                      </m:r>
                      <m:r>
                        <a:rPr lang="en-GB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DB47EC46-06FA-446F-8149-D9F531BDC5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59" y="1184771"/>
                <a:ext cx="11049000" cy="1710479"/>
              </a:xfrm>
              <a:prstGeom prst="rect">
                <a:avLst/>
              </a:prstGeom>
              <a:blipFill>
                <a:blip r:embed="rId2"/>
                <a:stretch>
                  <a:fillRect l="-993" t="-7829" b="-46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3B5EDB4-D817-430D-9A36-8643BB91E1BD}"/>
              </a:ext>
            </a:extLst>
          </p:cNvPr>
          <p:cNvSpPr txBox="1">
            <a:spLocks/>
          </p:cNvSpPr>
          <p:nvPr/>
        </p:nvSpPr>
        <p:spPr>
          <a:xfrm>
            <a:off x="335312" y="4179512"/>
            <a:ext cx="4992756" cy="646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P(NOT rolling a 5 on a dice)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11165A6-9F52-4D8F-BFED-8950CC8D35DD}"/>
              </a:ext>
            </a:extLst>
          </p:cNvPr>
          <p:cNvSpPr txBox="1">
            <a:spLocks/>
          </p:cNvSpPr>
          <p:nvPr/>
        </p:nvSpPr>
        <p:spPr>
          <a:xfrm>
            <a:off x="5328068" y="4118023"/>
            <a:ext cx="5536095" cy="850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P(not picking the queen of spades)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FE68BCB-651D-4164-4D33-1FCE6B4861A9}"/>
                  </a:ext>
                </a:extLst>
              </p:cNvPr>
              <p:cNvSpPr txBox="1"/>
              <p:nvPr/>
            </p:nvSpPr>
            <p:spPr>
              <a:xfrm>
                <a:off x="440634" y="4858469"/>
                <a:ext cx="2807064" cy="408623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𝑷</m:t>
                      </m:r>
                      <m:d>
                        <m:dPr>
                          <m:ctrlP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GB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</m:e>
                            <m:sup>
                              <m:r>
                                <a:rPr lang="en-GB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𝑷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FE68BCB-651D-4164-4D33-1FCE6B4861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34" y="4858469"/>
                <a:ext cx="2807064" cy="408623"/>
              </a:xfrm>
              <a:prstGeom prst="roundRect">
                <a:avLst/>
              </a:prstGeom>
              <a:blipFill>
                <a:blip r:embed="rId3"/>
                <a:stretch>
                  <a:fillRect b="-7246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D2A772E-C941-EF1B-18CB-9131246AB9E2}"/>
                  </a:ext>
                </a:extLst>
              </p:cNvPr>
              <p:cNvSpPr txBox="1"/>
              <p:nvPr/>
            </p:nvSpPr>
            <p:spPr>
              <a:xfrm>
                <a:off x="440634" y="5322069"/>
                <a:ext cx="2807064" cy="70232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=(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den>
                      </m:f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)= </m:t>
                      </m:r>
                      <m:f>
                        <m:fPr>
                          <m:ctrlP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num>
                        <m:den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D2A772E-C941-EF1B-18CB-9131246AB9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34" y="5322069"/>
                <a:ext cx="2807064" cy="702320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127EE68-2009-E44B-1ECA-8E91360C1AE8}"/>
                  </a:ext>
                </a:extLst>
              </p:cNvPr>
              <p:cNvSpPr txBox="1"/>
              <p:nvPr/>
            </p:nvSpPr>
            <p:spPr>
              <a:xfrm>
                <a:off x="5433390" y="4745550"/>
                <a:ext cx="5552497" cy="408623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𝑷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𝒒𝒖𝒆𝒆𝒏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𝒐𝒇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𝒔𝒑𝒂𝒅</m:t>
                      </m:r>
                      <m:sSup>
                        <m:sSupPr>
                          <m:ctrlP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𝒆</m:t>
                          </m:r>
                        </m:e>
                        <m:sup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𝑷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𝒒𝒖𝒆𝒆𝒏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𝒐𝒇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𝒔𝒑𝒂𝒅𝒆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127EE68-2009-E44B-1ECA-8E91360C1A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3390" y="4745550"/>
                <a:ext cx="5552497" cy="408623"/>
              </a:xfrm>
              <a:prstGeom prst="roundRect">
                <a:avLst/>
              </a:prstGeom>
              <a:blipFill>
                <a:blip r:embed="rId5"/>
                <a:stretch>
                  <a:fillRect b="-7143"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D503B8E-3E5D-3F7A-12E5-AD3EE3838D17}"/>
                  </a:ext>
                </a:extLst>
              </p:cNvPr>
              <p:cNvSpPr txBox="1"/>
              <p:nvPr/>
            </p:nvSpPr>
            <p:spPr>
              <a:xfrm>
                <a:off x="5433390" y="5296947"/>
                <a:ext cx="5552497" cy="70232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           =(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𝟓𝟐</m:t>
                          </m:r>
                        </m:den>
                      </m:f>
                      <m:r>
                        <a:rPr lang="en-GB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)= </m:t>
                      </m:r>
                      <m:f>
                        <m:fPr>
                          <m:ctrlP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𝟓𝟏</m:t>
                          </m:r>
                        </m:num>
                        <m:den>
                          <m:r>
                            <a:rPr lang="en-GB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𝟓𝟐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D503B8E-3E5D-3F7A-12E5-AD3EE3838D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3390" y="5296947"/>
                <a:ext cx="5552497" cy="702320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888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Independent Events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9B49831-57FD-4977-9A5F-F1D6C70EE32D}"/>
              </a:ext>
            </a:extLst>
          </p:cNvPr>
          <p:cNvSpPr txBox="1">
            <a:spLocks/>
          </p:cNvSpPr>
          <p:nvPr/>
        </p:nvSpPr>
        <p:spPr>
          <a:xfrm>
            <a:off x="440634" y="1146451"/>
            <a:ext cx="11524931" cy="9573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Independent events are where the probability of an event is </a:t>
            </a:r>
            <a:r>
              <a:rPr lang="en-GB" b="1" dirty="0">
                <a:solidFill>
                  <a:srgbClr val="E21951"/>
                </a:solidFill>
              </a:rPr>
              <a:t>unaffected</a:t>
            </a:r>
            <a:r>
              <a:rPr lang="en-GB" dirty="0"/>
              <a:t> by a previous outcome</a:t>
            </a:r>
            <a:r>
              <a:rPr lang="en-GB" sz="2400" dirty="0"/>
              <a:t>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F921135-6621-48A2-A9CC-C0B1C54459FA}"/>
              </a:ext>
            </a:extLst>
          </p:cNvPr>
          <p:cNvSpPr txBox="1">
            <a:spLocks/>
          </p:cNvSpPr>
          <p:nvPr/>
        </p:nvSpPr>
        <p:spPr>
          <a:xfrm>
            <a:off x="440635" y="2373271"/>
            <a:ext cx="10515600" cy="2380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Some examples: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E21951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Rolling the same dice twice.</a:t>
            </a:r>
          </a:p>
          <a:p>
            <a:pPr>
              <a:buClr>
                <a:srgbClr val="E21951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Winning the lottery and getting a bike tyre puncture.</a:t>
            </a:r>
          </a:p>
          <a:p>
            <a:pPr>
              <a:buClr>
                <a:srgbClr val="E21951"/>
              </a:buClr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Flipping a heads on a coin and rolling an even number on a dice.</a:t>
            </a:r>
          </a:p>
        </p:txBody>
      </p:sp>
    </p:spTree>
    <p:extLst>
      <p:ext uri="{BB962C8B-B14F-4D97-AF65-F5344CB8AC3E}">
        <p14:creationId xmlns:p14="http://schemas.microsoft.com/office/powerpoint/2010/main" val="351308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Independent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B80B1E1-E85B-40ED-9AD2-029FEDD44DE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0635" y="1070250"/>
                <a:ext cx="10515600" cy="1303019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GB" dirty="0">
                    <a:solidFill>
                      <a:schemeClr val="tx1"/>
                    </a:solidFill>
                  </a:rPr>
                  <a:t>For independent events: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GB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GB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GB" sz="2400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B80B1E1-E85B-40ED-9AD2-029FEDD44D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35" y="1070250"/>
                <a:ext cx="10515600" cy="1303019"/>
              </a:xfrm>
              <a:prstGeom prst="rect">
                <a:avLst/>
              </a:prstGeom>
              <a:blipFill>
                <a:blip r:embed="rId2"/>
                <a:stretch>
                  <a:fillRect l="-1159" t="-84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1DC23F-88DE-4E60-9C8D-B72D4B918E39}"/>
              </a:ext>
            </a:extLst>
          </p:cNvPr>
          <p:cNvSpPr txBox="1">
            <a:spLocks/>
          </p:cNvSpPr>
          <p:nvPr/>
        </p:nvSpPr>
        <p:spPr>
          <a:xfrm>
            <a:off x="440635" y="2225029"/>
            <a:ext cx="10515600" cy="3616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Imagine we roll 3 dice, and add them up for a total score.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Calculate the probability that: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We roll a score of 18.</a:t>
            </a:r>
          </a:p>
          <a:p>
            <a:pPr marL="514350" indent="-514350">
              <a:buFont typeface="Arial" panose="020B0604020202020204" pitchFamily="34" charset="0"/>
              <a:buAutoNum type="alphaLcParenR"/>
            </a:pPr>
            <a:endParaRPr lang="en-GB" sz="2400" dirty="0"/>
          </a:p>
          <a:p>
            <a:pPr marL="514350" indent="-514350">
              <a:buFont typeface="Arial" panose="020B0604020202020204" pitchFamily="34" charset="0"/>
              <a:buAutoNum type="alphaLcParenR"/>
            </a:pPr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DCADB7-C524-1226-3B82-DBF015929AF4}"/>
              </a:ext>
            </a:extLst>
          </p:cNvPr>
          <p:cNvSpPr txBox="1"/>
          <p:nvPr/>
        </p:nvSpPr>
        <p:spPr>
          <a:xfrm>
            <a:off x="688427" y="3823254"/>
            <a:ext cx="6390077" cy="5107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There is only 1 way of getting 18: 6, 6,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13F6F9F-264C-9D9D-7207-D58F8626942C}"/>
                  </a:ext>
                </a:extLst>
              </p:cNvPr>
              <p:cNvSpPr txBox="1"/>
              <p:nvPr/>
            </p:nvSpPr>
            <p:spPr>
              <a:xfrm>
                <a:off x="688426" y="4586365"/>
                <a:ext cx="6390077" cy="90244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∩6 ∩6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×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6 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×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13F6F9F-264C-9D9D-7207-D58F862694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426" y="4586365"/>
                <a:ext cx="6390077" cy="902446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E93CF05-4947-7F79-DEAA-4A0A8B951253}"/>
                  </a:ext>
                </a:extLst>
              </p:cNvPr>
              <p:cNvSpPr txBox="1"/>
              <p:nvPr/>
            </p:nvSpPr>
            <p:spPr>
              <a:xfrm>
                <a:off x="688426" y="5565990"/>
                <a:ext cx="6390077" cy="90244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 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126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E93CF05-4947-7F79-DEAA-4A0A8B9512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426" y="5565990"/>
                <a:ext cx="6390077" cy="902446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843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A033-6A7D-76FA-B421-A91A0DBB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Independent Events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1DC23F-88DE-4E60-9C8D-B72D4B918E39}"/>
              </a:ext>
            </a:extLst>
          </p:cNvPr>
          <p:cNvSpPr txBox="1">
            <a:spLocks/>
          </p:cNvSpPr>
          <p:nvPr/>
        </p:nvSpPr>
        <p:spPr>
          <a:xfrm>
            <a:off x="331788" y="1077145"/>
            <a:ext cx="10515600" cy="3616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b) We roll a score of 4.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DCADB7-C524-1226-3B82-DBF015929AF4}"/>
              </a:ext>
            </a:extLst>
          </p:cNvPr>
          <p:cNvSpPr txBox="1"/>
          <p:nvPr/>
        </p:nvSpPr>
        <p:spPr>
          <a:xfrm>
            <a:off x="453020" y="1644850"/>
            <a:ext cx="6390077" cy="173664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E2195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There are 3 combinations for 4: 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1,1,2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1,2,1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2,1,1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13F6F9F-264C-9D9D-7207-D58F8626942C}"/>
                  </a:ext>
                </a:extLst>
              </p:cNvPr>
              <p:cNvSpPr txBox="1"/>
              <p:nvPr/>
            </p:nvSpPr>
            <p:spPr>
              <a:xfrm>
                <a:off x="453019" y="3476505"/>
                <a:ext cx="6390077" cy="90244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∩1∩2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×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6 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×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216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13F6F9F-264C-9D9D-7207-D58F862694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19" y="3476505"/>
                <a:ext cx="6390077" cy="902446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F6B8DF6-3694-20C1-20B9-9900AF40274A}"/>
                  </a:ext>
                </a:extLst>
              </p:cNvPr>
              <p:cNvSpPr txBox="1"/>
              <p:nvPr/>
            </p:nvSpPr>
            <p:spPr>
              <a:xfrm>
                <a:off x="453019" y="4483246"/>
                <a:ext cx="6390077" cy="90244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∩1∩2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×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6 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×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216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F6B8DF6-3694-20C1-20B9-9900AF402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19" y="4483246"/>
                <a:ext cx="6390077" cy="902446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6F76CE-B43A-7F79-0683-1D217115B7FD}"/>
                  </a:ext>
                </a:extLst>
              </p:cNvPr>
              <p:cNvSpPr txBox="1"/>
              <p:nvPr/>
            </p:nvSpPr>
            <p:spPr>
              <a:xfrm>
                <a:off x="453019" y="5489987"/>
                <a:ext cx="6390077" cy="902446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∩1∩2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×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6 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×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216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6F76CE-B43A-7F79-0683-1D217115B7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19" y="5489987"/>
                <a:ext cx="6390077" cy="902446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F022F9-4EC0-C0E0-9005-BB84BE76612F}"/>
                  </a:ext>
                </a:extLst>
              </p:cNvPr>
              <p:cNvSpPr txBox="1"/>
              <p:nvPr/>
            </p:nvSpPr>
            <p:spPr>
              <a:xfrm>
                <a:off x="7809186" y="3485791"/>
                <a:ext cx="3572453" cy="869813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rgbClr val="E2195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216</m:t>
                          </m:r>
                        </m:den>
                      </m:f>
                    </m:oMath>
                  </m:oMathPara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F022F9-4EC0-C0E0-9005-BB84BE7661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9186" y="3485791"/>
                <a:ext cx="3572453" cy="869813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rgbClr val="E2195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4253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7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ad1216b-cdc1-40e2-a0c2-94597fd44697">7VPTP7ZE6X33-1933993375-409</_dlc_DocId>
    <_dlc_DocIdUrl xmlns="9ad1216b-cdc1-40e2-a0c2-94597fd44697">
      <Url>https://cambridgeorg.sharepoint.com/sites/cie/education/pd/Curriculum_Support/_layouts/15/DocIdRedir.aspx?ID=7VPTP7ZE6X33-1933993375-409</Url>
      <Description>7VPTP7ZE6X33-1933993375-409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0FC16EDE49814FBBE83568B9FA2901" ma:contentTypeVersion="12" ma:contentTypeDescription="Create a new document." ma:contentTypeScope="" ma:versionID="126c79837039b0c4cae5fd96724c61a3">
  <xsd:schema xmlns:xsd="http://www.w3.org/2001/XMLSchema" xmlns:xs="http://www.w3.org/2001/XMLSchema" xmlns:p="http://schemas.microsoft.com/office/2006/metadata/properties" xmlns:ns2="9ad1216b-cdc1-40e2-a0c2-94597fd44697" xmlns:ns3="3fcf4a81-aca0-43b6-bff7-87efdc296efa" targetNamespace="http://schemas.microsoft.com/office/2006/metadata/properties" ma:root="true" ma:fieldsID="2bf71f683afee526755965e9abd0d947" ns2:_="" ns3:_="">
    <xsd:import namespace="9ad1216b-cdc1-40e2-a0c2-94597fd44697"/>
    <xsd:import namespace="3fcf4a81-aca0-43b6-bff7-87efdc296ef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cf4a81-aca0-43b6-bff7-87efdc296e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769015-FB69-4DB1-A5AE-B9437C770EB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ED50ED2-D1FA-49C9-9623-0B98C39556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4C2D5-5069-4FFF-BDE5-DC4539BCA610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3fcf4a81-aca0-43b6-bff7-87efdc296efa"/>
    <ds:schemaRef ds:uri="http://purl.org/dc/terms/"/>
    <ds:schemaRef ds:uri="http://schemas.openxmlformats.org/package/2006/metadata/core-properties"/>
    <ds:schemaRef ds:uri="9ad1216b-cdc1-40e2-a0c2-94597fd44697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3B50ADA8-AC91-427F-991B-A3E113085A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1216b-cdc1-40e2-a0c2-94597fd44697"/>
    <ds:schemaRef ds:uri="3fcf4a81-aca0-43b6-bff7-87efdc296e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866</Words>
  <Application>Microsoft Office PowerPoint</Application>
  <PresentationFormat>Widescreen</PresentationFormat>
  <Paragraphs>123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 Math</vt:lpstr>
      <vt:lpstr>Office Theme</vt:lpstr>
      <vt:lpstr>Lesson slides Topic: Probability Lesson 2: Mutually Exclusive and Independent Events</vt:lpstr>
      <vt:lpstr>Mutually Exclusive Events</vt:lpstr>
      <vt:lpstr>Mutually Exclusive Events – Example 1</vt:lpstr>
      <vt:lpstr>Mutually Exclusive Events</vt:lpstr>
      <vt:lpstr>Not Mutually Exclusive Events</vt:lpstr>
      <vt:lpstr>Complement</vt:lpstr>
      <vt:lpstr>Independent Events</vt:lpstr>
      <vt:lpstr>Independent Events</vt:lpstr>
      <vt:lpstr>Independent Events</vt:lpstr>
      <vt:lpstr>Independent Events</vt:lpstr>
      <vt:lpstr>Conditional Probability</vt:lpstr>
      <vt:lpstr>Conditional Probability</vt:lpstr>
      <vt:lpstr>Independent and Mutually Exclusive Events</vt:lpstr>
      <vt:lpstr>Plenary – Quick Quiz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96</cp:revision>
  <cp:lastPrinted>2018-01-14T21:28:16Z</cp:lastPrinted>
  <dcterms:created xsi:type="dcterms:W3CDTF">2018-01-14T21:11:47Z</dcterms:created>
  <dcterms:modified xsi:type="dcterms:W3CDTF">2023-12-06T08:19:50Z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0x010100370FC16EDE49814FBBE83568B9FA2901</vt:lpwstr>
  </property>
  <property fmtid="{D5CDD505-2E9C-101B-9397-08002B2CF9AE}" pid="3" name="_dlc_DocIdItemGuid">
    <vt:lpwstr>10b25265-8803-4129-be3d-551d809d6820</vt:lpwstr>
  </property>
</Properties>
</file>