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6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C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61302-7BD7-4D4F-AAEC-6427FBF7F115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9E029-5469-44C7-BDA2-458E1C9E3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359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Pack – Straight line graphs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1d: What went wrong?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8" name="Footer Placeholder 2"/>
          <p:cNvSpPr>
            <a:spLocks noGrp="1"/>
          </p:cNvSpPr>
          <p:nvPr/>
        </p:nvSpPr>
        <p:spPr>
          <a:xfrm>
            <a:off x="4038600" y="62107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© UCLES 2018</a:t>
            </a:r>
          </a:p>
        </p:txBody>
      </p:sp>
    </p:spTree>
    <p:extLst>
      <p:ext uri="{BB962C8B-B14F-4D97-AF65-F5344CB8AC3E}">
        <p14:creationId xmlns:p14="http://schemas.microsoft.com/office/powerpoint/2010/main" val="153729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271224" y="2075755"/>
            <a:ext cx="3743325" cy="4471786"/>
            <a:chOff x="8271224" y="2075755"/>
            <a:chExt cx="3743325" cy="447178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006AF18-E4D7-4932-9F03-F08F29CA82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070"/>
            <a:stretch/>
          </p:blipFill>
          <p:spPr>
            <a:xfrm>
              <a:off x="8271224" y="2146991"/>
              <a:ext cx="3743325" cy="440055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8884757" y="2075755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526571" y="4483691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 flipH="1" flipV="1">
              <a:off x="11907870" y="4759263"/>
              <a:ext cx="70770" cy="74865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11907871" y="4836643"/>
              <a:ext cx="68436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4227141" y="2078895"/>
            <a:ext cx="3771900" cy="4455392"/>
            <a:chOff x="4227141" y="2078895"/>
            <a:chExt cx="3771900" cy="4455392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12BA1B5-98CA-471E-9C99-CE14F10CF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27141" y="2133737"/>
              <a:ext cx="3771900" cy="440055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009737" y="2078895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545883" y="4483691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H="1" flipV="1">
              <a:off x="7921086" y="4734879"/>
              <a:ext cx="70770" cy="74865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7921087" y="4812259"/>
              <a:ext cx="68436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192986" y="2101680"/>
            <a:ext cx="3696262" cy="4445860"/>
            <a:chOff x="192986" y="2101680"/>
            <a:chExt cx="3696262" cy="444586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66DC287-C21A-480B-AE33-99C85FC00E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b="859"/>
            <a:stretch/>
          </p:blipFill>
          <p:spPr>
            <a:xfrm>
              <a:off x="192986" y="2146990"/>
              <a:ext cx="3695700" cy="440055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84583" y="2101680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492043" y="4483691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 flipV="1">
              <a:off x="3818478" y="4753167"/>
              <a:ext cx="70770" cy="74865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3818479" y="4830547"/>
              <a:ext cx="68436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898CBD30-69A6-4021-ACB4-4B35C862B237}"/>
              </a:ext>
            </a:extLst>
          </p:cNvPr>
          <p:cNvSpPr txBox="1"/>
          <p:nvPr/>
        </p:nvSpPr>
        <p:spPr>
          <a:xfrm>
            <a:off x="103534" y="1623770"/>
            <a:ext cx="901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BF029A-7254-47FE-8F2A-9A719EEEDE23}"/>
              </a:ext>
            </a:extLst>
          </p:cNvPr>
          <p:cNvSpPr txBox="1"/>
          <p:nvPr/>
        </p:nvSpPr>
        <p:spPr>
          <a:xfrm>
            <a:off x="4144205" y="1610517"/>
            <a:ext cx="901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5179A5-45BF-4B22-8C84-CE1AB270501D}"/>
              </a:ext>
            </a:extLst>
          </p:cNvPr>
          <p:cNvSpPr txBox="1"/>
          <p:nvPr/>
        </p:nvSpPr>
        <p:spPr>
          <a:xfrm>
            <a:off x="8184876" y="1610517"/>
            <a:ext cx="901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went wrong?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B226AB84-C718-4833-9106-9896B96C4343}"/>
              </a:ext>
            </a:extLst>
          </p:cNvPr>
          <p:cNvSpPr/>
          <p:nvPr/>
        </p:nvSpPr>
        <p:spPr>
          <a:xfrm>
            <a:off x="841272" y="978983"/>
            <a:ext cx="3037224" cy="2041407"/>
          </a:xfrm>
          <a:prstGeom prst="cloud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rise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the gradient is 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½.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loud 15">
            <a:extLst>
              <a:ext uri="{FF2B5EF4-FFF2-40B4-BE49-F238E27FC236}">
                <a16:creationId xmlns:a16="http://schemas.microsoft.com/office/drawing/2014/main" id="{0410B3D0-37FC-45FA-8244-A809F21CF855}"/>
              </a:ext>
            </a:extLst>
          </p:cNvPr>
          <p:cNvSpPr/>
          <p:nvPr/>
        </p:nvSpPr>
        <p:spPr>
          <a:xfrm>
            <a:off x="4838492" y="1095386"/>
            <a:ext cx="3314908" cy="1857657"/>
          </a:xfrm>
          <a:prstGeom prst="cloud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gradient is negative, it should be −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loud 16">
            <a:extLst>
              <a:ext uri="{FF2B5EF4-FFF2-40B4-BE49-F238E27FC236}">
                <a16:creationId xmlns:a16="http://schemas.microsoft.com/office/drawing/2014/main" id="{D8592BB0-1CE6-4503-86EF-3056CE9F3ADA}"/>
              </a:ext>
            </a:extLst>
          </p:cNvPr>
          <p:cNvSpPr/>
          <p:nvPr/>
        </p:nvSpPr>
        <p:spPr>
          <a:xfrm>
            <a:off x="8968718" y="1010761"/>
            <a:ext cx="2939152" cy="1856101"/>
          </a:xfrm>
          <a:prstGeom prst="cloud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at the scale. The change in </a:t>
            </a:r>
            <a:r>
              <a:rPr lang="en-GB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not 3.</a:t>
            </a:r>
          </a:p>
        </p:txBody>
      </p:sp>
    </p:spTree>
    <p:extLst>
      <p:ext uri="{BB962C8B-B14F-4D97-AF65-F5344CB8AC3E}">
        <p14:creationId xmlns:p14="http://schemas.microsoft.com/office/powerpoint/2010/main" val="252419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68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Liz Duncombe</cp:lastModifiedBy>
  <cp:revision>15</cp:revision>
  <cp:lastPrinted>2018-01-14T21:28:16Z</cp:lastPrinted>
  <dcterms:created xsi:type="dcterms:W3CDTF">2018-01-14T21:11:47Z</dcterms:created>
  <dcterms:modified xsi:type="dcterms:W3CDTF">2019-07-18T14:03:00Z</dcterms:modified>
</cp:coreProperties>
</file>