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5"/>
  </p:sldMasterIdLst>
  <p:notesMasterIdLst>
    <p:notesMasterId r:id="rId17"/>
  </p:notesMasterIdLst>
  <p:handoutMasterIdLst>
    <p:handoutMasterId r:id="rId18"/>
  </p:handoutMasterIdLst>
  <p:sldIdLst>
    <p:sldId id="304" r:id="rId6"/>
    <p:sldId id="308" r:id="rId7"/>
    <p:sldId id="341" r:id="rId8"/>
    <p:sldId id="342" r:id="rId9"/>
    <p:sldId id="343" r:id="rId10"/>
    <p:sldId id="348" r:id="rId11"/>
    <p:sldId id="349" r:id="rId12"/>
    <p:sldId id="350" r:id="rId13"/>
    <p:sldId id="351" r:id="rId14"/>
    <p:sldId id="346" r:id="rId15"/>
    <p:sldId id="31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59DCD0B-3B59-E30F-25BE-077FB788FC5F}" name="Rebecca" initials="R" userId="S::beccy.rushton@cambridgeinternational.org::5da41865-7dbb-4b23-af4d-ef034ccc78b8" providerId="AD"/>
  <p188:author id="{5C4A6CEA-96A4-BBC8-4A4E-787900810344}" name="Beccy Rushton" initials="BR" userId="S::beccy.rushton@cambridgeinternational.org::238d138b-7b3e-44e9-851b-f70e09838bc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la Afify" initials="HA" lastIdx="2" clrIdx="0">
    <p:extLst>
      <p:ext uri="{19B8F6BF-5375-455C-9EA6-DF929625EA0E}">
        <p15:presenceInfo xmlns:p15="http://schemas.microsoft.com/office/powerpoint/2012/main" userId="S::hala.afify@langsols.com::6edef5f1-9f78-49de-b337-7bf65916b6d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FDF5"/>
    <a:srgbClr val="FACB2E"/>
    <a:srgbClr val="CC59AA"/>
    <a:srgbClr val="00BDB6"/>
    <a:srgbClr val="5E0A4F"/>
    <a:srgbClr val="CC59B0"/>
    <a:srgbClr val="F9DC4E"/>
    <a:srgbClr val="C9C9C9"/>
    <a:srgbClr val="BABABA"/>
    <a:srgbClr val="ADAD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457" autoAdjust="0"/>
  </p:normalViewPr>
  <p:slideViewPr>
    <p:cSldViewPr snapToGrid="0">
      <p:cViewPr varScale="1">
        <p:scale>
          <a:sx n="94" d="100"/>
          <a:sy n="94" d="100"/>
        </p:scale>
        <p:origin x="11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8/10/relationships/authors" Target="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B76537-A82C-4099-BF7E-881B00D296AB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AD905D31-E2B1-4B61-BBEE-9667DE86F517}">
      <dgm:prSet phldrT="[Text]"/>
      <dgm:spPr/>
      <dgm:t>
        <a:bodyPr/>
        <a:lstStyle/>
        <a:p>
          <a:pPr algn="r" rtl="1"/>
          <a:r>
            <a:rPr lang="ar-SA" dirty="0">
              <a:latin typeface="+mj-lt"/>
            </a:rPr>
            <a:t>ن</a:t>
          </a:r>
          <a:r>
            <a:rPr lang="ar-EG" dirty="0">
              <a:latin typeface="+mj-lt"/>
            </a:rPr>
            <a:t>ُ</a:t>
          </a:r>
          <a:r>
            <a:rPr lang="ar-SA" dirty="0">
              <a:latin typeface="+mj-lt"/>
            </a:rPr>
            <a:t>ش</a:t>
          </a:r>
          <a:r>
            <a:rPr lang="ar-EG" dirty="0">
              <a:latin typeface="+mj-lt"/>
            </a:rPr>
            <a:t>ِ</a:t>
          </a:r>
          <a:r>
            <a:rPr lang="ar-SA" dirty="0">
              <a:latin typeface="+mj-lt"/>
            </a:rPr>
            <a:t>ر المنهج الم</a:t>
          </a:r>
          <a:r>
            <a:rPr lang="ar-EG" dirty="0">
              <a:latin typeface="+mj-lt"/>
            </a:rPr>
            <a:t>ُعدل</a:t>
          </a:r>
        </a:p>
        <a:p>
          <a:pPr algn="r" rtl="1"/>
          <a:r>
            <a:rPr lang="ar-EG" dirty="0">
              <a:latin typeface="Calibri" panose="020F0502020204030204" pitchFamily="34" charset="0"/>
              <a:cs typeface="Calibri" panose="020F0502020204030204" pitchFamily="34" charset="0"/>
            </a:rPr>
            <a:t>في شهر أكتوبر 2024</a:t>
          </a:r>
        </a:p>
      </dgm:t>
    </dgm:pt>
    <dgm:pt modelId="{D0E155FC-2B17-424E-A4BF-7A465E4DD896}" type="parTrans" cxnId="{4137C3F6-2EBE-4D7A-99F4-FEA2E6ECBCDE}">
      <dgm:prSet/>
      <dgm:spPr/>
      <dgm:t>
        <a:bodyPr/>
        <a:lstStyle/>
        <a:p>
          <a:endParaRPr lang="en-US"/>
        </a:p>
      </dgm:t>
    </dgm:pt>
    <dgm:pt modelId="{EEDC9ADF-C339-4582-B6C3-9ACAD7DFD2E7}" type="sibTrans" cxnId="{4137C3F6-2EBE-4D7A-99F4-FEA2E6ECBCDE}">
      <dgm:prSet/>
      <dgm:spPr/>
      <dgm:t>
        <a:bodyPr/>
        <a:lstStyle/>
        <a:p>
          <a:endParaRPr lang="en-US"/>
        </a:p>
      </dgm:t>
    </dgm:pt>
    <dgm:pt modelId="{B0AD727E-764D-44BB-995E-DDD65FC15BBD}">
      <dgm:prSet phldrT="[Text]" custT="1"/>
      <dgm:spPr/>
      <dgm:t>
        <a:bodyPr/>
        <a:lstStyle/>
        <a:p>
          <a:pPr marL="0" lvl="0" algn="ct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solidFill>
                <a:srgbClr val="252525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أول تقييم سيكون في شهر يونيو 2025</a:t>
          </a:r>
          <a:endParaRPr lang="en-US" sz="4100" kern="1200" dirty="0">
            <a:solidFill>
              <a:srgbClr val="252525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B79A65D6-7B31-43D8-875C-F5C738F2A7DF}" type="parTrans" cxnId="{4310C2D3-6AFF-4FDA-B4ED-075589C82314}">
      <dgm:prSet/>
      <dgm:spPr/>
      <dgm:t>
        <a:bodyPr/>
        <a:lstStyle/>
        <a:p>
          <a:endParaRPr lang="en-US"/>
        </a:p>
      </dgm:t>
    </dgm:pt>
    <dgm:pt modelId="{3C37E95C-4729-45FD-8084-EB0858B32962}" type="sibTrans" cxnId="{4310C2D3-6AFF-4FDA-B4ED-075589C82314}">
      <dgm:prSet/>
      <dgm:spPr/>
      <dgm:t>
        <a:bodyPr/>
        <a:lstStyle/>
        <a:p>
          <a:endParaRPr lang="en-US"/>
        </a:p>
      </dgm:t>
    </dgm:pt>
    <dgm:pt modelId="{E49913AB-CAD2-40CA-81D5-EB03C2104D20}" type="pres">
      <dgm:prSet presAssocID="{60B76537-A82C-4099-BF7E-881B00D296AB}" presName="Name0" presStyleCnt="0">
        <dgm:presLayoutVars>
          <dgm:dir/>
          <dgm:resizeHandles val="exact"/>
        </dgm:presLayoutVars>
      </dgm:prSet>
      <dgm:spPr/>
    </dgm:pt>
    <dgm:pt modelId="{6DA1641B-C517-437A-9418-E950B0E21310}" type="pres">
      <dgm:prSet presAssocID="{60B76537-A82C-4099-BF7E-881B00D296AB}" presName="arrow" presStyleLbl="bgShp" presStyleIdx="0" presStyleCnt="1"/>
      <dgm:spPr/>
    </dgm:pt>
    <dgm:pt modelId="{81F5930A-A73E-401F-A410-AD550D8D5E24}" type="pres">
      <dgm:prSet presAssocID="{60B76537-A82C-4099-BF7E-881B00D296AB}" presName="points" presStyleCnt="0"/>
      <dgm:spPr/>
    </dgm:pt>
    <dgm:pt modelId="{BFA92DE5-163C-483F-A3F7-1744360C314C}" type="pres">
      <dgm:prSet presAssocID="{AD905D31-E2B1-4B61-BBEE-9667DE86F517}" presName="compositeA" presStyleCnt="0"/>
      <dgm:spPr/>
    </dgm:pt>
    <dgm:pt modelId="{8351F9B3-3F08-4CA7-A354-E405D1612B58}" type="pres">
      <dgm:prSet presAssocID="{AD905D31-E2B1-4B61-BBEE-9667DE86F517}" presName="textA" presStyleLbl="revTx" presStyleIdx="0" presStyleCnt="2" custAng="0">
        <dgm:presLayoutVars>
          <dgm:bulletEnabled val="1"/>
        </dgm:presLayoutVars>
      </dgm:prSet>
      <dgm:spPr/>
    </dgm:pt>
    <dgm:pt modelId="{6C0CB53B-56C1-4F5B-9755-A90E4EB7A8E9}" type="pres">
      <dgm:prSet presAssocID="{AD905D31-E2B1-4B61-BBEE-9667DE86F517}" presName="circleA" presStyleLbl="node1" presStyleIdx="0" presStyleCnt="2"/>
      <dgm:spPr/>
    </dgm:pt>
    <dgm:pt modelId="{9E3606CC-F2C0-4BEA-90BE-F0E4E0493884}" type="pres">
      <dgm:prSet presAssocID="{AD905D31-E2B1-4B61-BBEE-9667DE86F517}" presName="spaceA" presStyleCnt="0"/>
      <dgm:spPr/>
    </dgm:pt>
    <dgm:pt modelId="{930D611F-775A-4BB7-8347-F5EDDBD12724}" type="pres">
      <dgm:prSet presAssocID="{EEDC9ADF-C339-4582-B6C3-9ACAD7DFD2E7}" presName="space" presStyleCnt="0"/>
      <dgm:spPr/>
    </dgm:pt>
    <dgm:pt modelId="{F65110F7-FCEC-476B-AB58-13E03256B6A8}" type="pres">
      <dgm:prSet presAssocID="{B0AD727E-764D-44BB-995E-DDD65FC15BBD}" presName="compositeB" presStyleCnt="0"/>
      <dgm:spPr/>
    </dgm:pt>
    <dgm:pt modelId="{E796B88A-2C34-47E9-AEE3-37FDED66D00B}" type="pres">
      <dgm:prSet presAssocID="{B0AD727E-764D-44BB-995E-DDD65FC15BBD}" presName="textB" presStyleLbl="revTx" presStyleIdx="1" presStyleCnt="2">
        <dgm:presLayoutVars>
          <dgm:bulletEnabled val="1"/>
        </dgm:presLayoutVars>
      </dgm:prSet>
      <dgm:spPr/>
    </dgm:pt>
    <dgm:pt modelId="{6E249923-CFAC-45CB-9246-AD30F81054A0}" type="pres">
      <dgm:prSet presAssocID="{B0AD727E-764D-44BB-995E-DDD65FC15BBD}" presName="circleB" presStyleLbl="node1" presStyleIdx="1" presStyleCnt="2"/>
      <dgm:spPr/>
    </dgm:pt>
    <dgm:pt modelId="{7034383D-7B57-47DE-9FD9-23019BB947A9}" type="pres">
      <dgm:prSet presAssocID="{B0AD727E-764D-44BB-995E-DDD65FC15BBD}" presName="spaceB" presStyleCnt="0"/>
      <dgm:spPr/>
    </dgm:pt>
  </dgm:ptLst>
  <dgm:cxnLst>
    <dgm:cxn modelId="{8BC30733-5AC1-4842-B13D-EC1EE729A5A4}" type="presOf" srcId="{B0AD727E-764D-44BB-995E-DDD65FC15BBD}" destId="{E796B88A-2C34-47E9-AEE3-37FDED66D00B}" srcOrd="0" destOrd="0" presId="urn:microsoft.com/office/officeart/2005/8/layout/hProcess11"/>
    <dgm:cxn modelId="{FE41F25E-E442-464F-A74F-A60FEBB329B4}" type="presOf" srcId="{AD905D31-E2B1-4B61-BBEE-9667DE86F517}" destId="{8351F9B3-3F08-4CA7-A354-E405D1612B58}" srcOrd="0" destOrd="0" presId="urn:microsoft.com/office/officeart/2005/8/layout/hProcess11"/>
    <dgm:cxn modelId="{3590FE47-B7DA-4D57-A995-AFE42394C110}" type="presOf" srcId="{60B76537-A82C-4099-BF7E-881B00D296AB}" destId="{E49913AB-CAD2-40CA-81D5-EB03C2104D20}" srcOrd="0" destOrd="0" presId="urn:microsoft.com/office/officeart/2005/8/layout/hProcess11"/>
    <dgm:cxn modelId="{4310C2D3-6AFF-4FDA-B4ED-075589C82314}" srcId="{60B76537-A82C-4099-BF7E-881B00D296AB}" destId="{B0AD727E-764D-44BB-995E-DDD65FC15BBD}" srcOrd="1" destOrd="0" parTransId="{B79A65D6-7B31-43D8-875C-F5C738F2A7DF}" sibTransId="{3C37E95C-4729-45FD-8084-EB0858B32962}"/>
    <dgm:cxn modelId="{4137C3F6-2EBE-4D7A-99F4-FEA2E6ECBCDE}" srcId="{60B76537-A82C-4099-BF7E-881B00D296AB}" destId="{AD905D31-E2B1-4B61-BBEE-9667DE86F517}" srcOrd="0" destOrd="0" parTransId="{D0E155FC-2B17-424E-A4BF-7A465E4DD896}" sibTransId="{EEDC9ADF-C339-4582-B6C3-9ACAD7DFD2E7}"/>
    <dgm:cxn modelId="{553D04E4-4BAA-4DDA-A412-C42564762D45}" type="presParOf" srcId="{E49913AB-CAD2-40CA-81D5-EB03C2104D20}" destId="{6DA1641B-C517-437A-9418-E950B0E21310}" srcOrd="0" destOrd="0" presId="urn:microsoft.com/office/officeart/2005/8/layout/hProcess11"/>
    <dgm:cxn modelId="{89D83597-530B-4389-A7A1-76DA14ABB093}" type="presParOf" srcId="{E49913AB-CAD2-40CA-81D5-EB03C2104D20}" destId="{81F5930A-A73E-401F-A410-AD550D8D5E24}" srcOrd="1" destOrd="0" presId="urn:microsoft.com/office/officeart/2005/8/layout/hProcess11"/>
    <dgm:cxn modelId="{AAAB80EA-22C5-4B57-9B18-81988CCD5F88}" type="presParOf" srcId="{81F5930A-A73E-401F-A410-AD550D8D5E24}" destId="{BFA92DE5-163C-483F-A3F7-1744360C314C}" srcOrd="0" destOrd="0" presId="urn:microsoft.com/office/officeart/2005/8/layout/hProcess11"/>
    <dgm:cxn modelId="{56AF68B2-6E84-4371-8211-8CC59B39129A}" type="presParOf" srcId="{BFA92DE5-163C-483F-A3F7-1744360C314C}" destId="{8351F9B3-3F08-4CA7-A354-E405D1612B58}" srcOrd="0" destOrd="0" presId="urn:microsoft.com/office/officeart/2005/8/layout/hProcess11"/>
    <dgm:cxn modelId="{6E3FF361-219E-4493-A56D-1383A740DFF4}" type="presParOf" srcId="{BFA92DE5-163C-483F-A3F7-1744360C314C}" destId="{6C0CB53B-56C1-4F5B-9755-A90E4EB7A8E9}" srcOrd="1" destOrd="0" presId="urn:microsoft.com/office/officeart/2005/8/layout/hProcess11"/>
    <dgm:cxn modelId="{EC4735C8-B5C3-4E2B-A96C-67FCAE5010A9}" type="presParOf" srcId="{BFA92DE5-163C-483F-A3F7-1744360C314C}" destId="{9E3606CC-F2C0-4BEA-90BE-F0E4E0493884}" srcOrd="2" destOrd="0" presId="urn:microsoft.com/office/officeart/2005/8/layout/hProcess11"/>
    <dgm:cxn modelId="{26E21B78-8726-42FE-AC95-F3E249A285CF}" type="presParOf" srcId="{81F5930A-A73E-401F-A410-AD550D8D5E24}" destId="{930D611F-775A-4BB7-8347-F5EDDBD12724}" srcOrd="1" destOrd="0" presId="urn:microsoft.com/office/officeart/2005/8/layout/hProcess11"/>
    <dgm:cxn modelId="{F63C7C07-069E-4594-A316-51A9352ECF03}" type="presParOf" srcId="{81F5930A-A73E-401F-A410-AD550D8D5E24}" destId="{F65110F7-FCEC-476B-AB58-13E03256B6A8}" srcOrd="2" destOrd="0" presId="urn:microsoft.com/office/officeart/2005/8/layout/hProcess11"/>
    <dgm:cxn modelId="{F50BC5BC-83E9-46D8-B303-760DDDA29E7C}" type="presParOf" srcId="{F65110F7-FCEC-476B-AB58-13E03256B6A8}" destId="{E796B88A-2C34-47E9-AEE3-37FDED66D00B}" srcOrd="0" destOrd="0" presId="urn:microsoft.com/office/officeart/2005/8/layout/hProcess11"/>
    <dgm:cxn modelId="{686F9C0C-4A57-4314-88B3-1D0585519AC6}" type="presParOf" srcId="{F65110F7-FCEC-476B-AB58-13E03256B6A8}" destId="{6E249923-CFAC-45CB-9246-AD30F81054A0}" srcOrd="1" destOrd="0" presId="urn:microsoft.com/office/officeart/2005/8/layout/hProcess11"/>
    <dgm:cxn modelId="{672BDEA8-5322-4404-9D29-B9AB0A19B2EC}" type="presParOf" srcId="{F65110F7-FCEC-476B-AB58-13E03256B6A8}" destId="{7034383D-7B57-47DE-9FD9-23019BB947A9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1641B-C517-437A-9418-E950B0E21310}">
      <dsp:nvSpPr>
        <dsp:cNvPr id="0" name=""/>
        <dsp:cNvSpPr/>
      </dsp:nvSpPr>
      <dsp:spPr>
        <a:xfrm>
          <a:off x="0" y="1417796"/>
          <a:ext cx="11777663" cy="189039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51F9B3-3F08-4CA7-A354-E405D1612B58}">
      <dsp:nvSpPr>
        <dsp:cNvPr id="0" name=""/>
        <dsp:cNvSpPr/>
      </dsp:nvSpPr>
      <dsp:spPr>
        <a:xfrm>
          <a:off x="129" y="0"/>
          <a:ext cx="5170555" cy="1890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284480" numCol="1" spcCol="1270" anchor="b" anchorCtr="0">
          <a:noAutofit/>
        </a:bodyPr>
        <a:lstStyle/>
        <a:p>
          <a:pPr marL="0" lvl="0" indent="0" algn="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>
              <a:latin typeface="+mj-lt"/>
            </a:rPr>
            <a:t>ن</a:t>
          </a:r>
          <a:r>
            <a:rPr lang="ar-EG" sz="4000" kern="1200" dirty="0">
              <a:latin typeface="+mj-lt"/>
            </a:rPr>
            <a:t>ُ</a:t>
          </a:r>
          <a:r>
            <a:rPr lang="ar-SA" sz="4000" kern="1200" dirty="0">
              <a:latin typeface="+mj-lt"/>
            </a:rPr>
            <a:t>ش</a:t>
          </a:r>
          <a:r>
            <a:rPr lang="ar-EG" sz="4000" kern="1200" dirty="0">
              <a:latin typeface="+mj-lt"/>
            </a:rPr>
            <a:t>ِ</a:t>
          </a:r>
          <a:r>
            <a:rPr lang="ar-SA" sz="4000" kern="1200" dirty="0">
              <a:latin typeface="+mj-lt"/>
            </a:rPr>
            <a:t>ر المنهج الم</a:t>
          </a:r>
          <a:r>
            <a:rPr lang="ar-EG" sz="4000" kern="1200" dirty="0">
              <a:latin typeface="+mj-lt"/>
            </a:rPr>
            <a:t>ُعدل</a:t>
          </a:r>
        </a:p>
        <a:p>
          <a:pPr marL="0" lvl="0" indent="0" algn="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000" kern="1200" dirty="0">
              <a:latin typeface="Calibri" panose="020F0502020204030204" pitchFamily="34" charset="0"/>
              <a:cs typeface="Calibri" panose="020F0502020204030204" pitchFamily="34" charset="0"/>
            </a:rPr>
            <a:t>في شهر أكتوبر 2024</a:t>
          </a:r>
        </a:p>
      </dsp:txBody>
      <dsp:txXfrm>
        <a:off x="129" y="0"/>
        <a:ext cx="5170555" cy="1890395"/>
      </dsp:txXfrm>
    </dsp:sp>
    <dsp:sp modelId="{6C0CB53B-56C1-4F5B-9755-A90E4EB7A8E9}">
      <dsp:nvSpPr>
        <dsp:cNvPr id="0" name=""/>
        <dsp:cNvSpPr/>
      </dsp:nvSpPr>
      <dsp:spPr>
        <a:xfrm>
          <a:off x="2349107" y="2126694"/>
          <a:ext cx="472598" cy="4725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96B88A-2C34-47E9-AEE3-37FDED66D00B}">
      <dsp:nvSpPr>
        <dsp:cNvPr id="0" name=""/>
        <dsp:cNvSpPr/>
      </dsp:nvSpPr>
      <dsp:spPr>
        <a:xfrm>
          <a:off x="5429212" y="2835592"/>
          <a:ext cx="5170555" cy="1890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1592" tIns="291592" rIns="291592" bIns="291592" numCol="1" spcCol="1270" anchor="t" anchorCtr="0">
          <a:noAutofit/>
        </a:bodyPr>
        <a:lstStyle/>
        <a:p>
          <a:pPr marL="0" lvl="0" indent="0" algn="ct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solidFill>
                <a:srgbClr val="252525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أول تقييم سيكون في شهر يونيو 2025</a:t>
          </a:r>
          <a:endParaRPr lang="en-US" sz="4100" kern="1200" dirty="0">
            <a:solidFill>
              <a:srgbClr val="252525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5429212" y="2835592"/>
        <a:ext cx="5170555" cy="1890395"/>
      </dsp:txXfrm>
    </dsp:sp>
    <dsp:sp modelId="{6E249923-CFAC-45CB-9246-AD30F81054A0}">
      <dsp:nvSpPr>
        <dsp:cNvPr id="0" name=""/>
        <dsp:cNvSpPr/>
      </dsp:nvSpPr>
      <dsp:spPr>
        <a:xfrm>
          <a:off x="7778190" y="2126694"/>
          <a:ext cx="472598" cy="4725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431943F-366C-BEB2-2C52-8F64B2853E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7FBAD5-7266-3D71-B3A2-4040E2DCC48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4087D-43F5-4D42-8A0D-096C4E3404F5}" type="datetimeFigureOut">
              <a:rPr lang="en-GB" smtClean="0"/>
              <a:t>17/12/2024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E603EA-DFEE-1FB1-1320-A771EF15F5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FF6D0C-CE98-608C-598F-D4C356146E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D1036-B28D-47C7-9610-4DFDDC3DFE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36802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D41B3-343F-4A6E-BAF9-243AAB662254}" type="datetimeFigureOut">
              <a:rPr lang="en-GB" smtClean="0"/>
              <a:t>17/12/2024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CB86A-011C-4C12-AFCC-82D41CAC3C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677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CB86A-011C-4C12-AFCC-82D41CAC3C4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8117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CB86A-011C-4C12-AFCC-82D41CAC3C4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888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CB86A-011C-4C12-AFCC-82D41CAC3C4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131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CB86A-011C-4C12-AFCC-82D41CAC3C4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727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CB86A-011C-4C12-AFCC-82D41CAC3C4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822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CB86A-011C-4C12-AFCC-82D41CAC3C4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673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CB86A-011C-4C12-AFCC-82D41CAC3C4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687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CB86A-011C-4C12-AFCC-82D41CAC3C4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038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CB86A-011C-4C12-AFCC-82D41CAC3C4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295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CB86A-011C-4C12-AFCC-82D41CAC3C4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737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rgbClr val="2BCA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ue and white pattern&#10;&#10;Description automatically generated">
            <a:extLst>
              <a:ext uri="{FF2B5EF4-FFF2-40B4-BE49-F238E27FC236}">
                <a16:creationId xmlns:a16="http://schemas.microsoft.com/office/drawing/2014/main" id="{018120A3-668C-095D-1426-B512FDA471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00" r="62962" b="12998"/>
          <a:stretch/>
        </p:blipFill>
        <p:spPr>
          <a:xfrm>
            <a:off x="2957910" y="-1"/>
            <a:ext cx="923409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F9B0B1-B66F-754F-A910-9AEA1624D1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999" y="2747387"/>
            <a:ext cx="10835331" cy="949325"/>
          </a:xfrm>
        </p:spPr>
        <p:txBody>
          <a:bodyPr anchor="ctr">
            <a:noAutofit/>
          </a:bodyPr>
          <a:lstStyle>
            <a:lvl1pPr>
              <a:defRPr sz="4800" b="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65CC5DC-AB42-AA4B-BD3D-34AC0C3478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9999" y="4833809"/>
            <a:ext cx="6515441" cy="463268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00F3067-A12A-4444-9753-8B80889849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9999" y="5441675"/>
            <a:ext cx="6515441" cy="386909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Date and time</a:t>
            </a:r>
          </a:p>
        </p:txBody>
      </p:sp>
      <p:pic>
        <p:nvPicPr>
          <p:cNvPr id="5" name="Picture 4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083D55F9-E821-2477-5F6A-144B6B87C8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36" y="352042"/>
            <a:ext cx="2567475" cy="433871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ED53E61-DADF-4C37-DC49-D9762C6D14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9999" y="3694239"/>
            <a:ext cx="10836275" cy="949325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Presentation sub-title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5032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50E33-BAAC-438B-B601-781C03B307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pic>
        <p:nvPicPr>
          <p:cNvPr id="6" name="Picture 5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F3F44B2E-08E6-A082-6909-23CCB6ADB7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  <p:sp>
        <p:nvSpPr>
          <p:cNvPr id="5" name="Table Placeholder 3">
            <a:extLst>
              <a:ext uri="{FF2B5EF4-FFF2-40B4-BE49-F238E27FC236}">
                <a16:creationId xmlns:a16="http://schemas.microsoft.com/office/drawing/2014/main" id="{E0D15282-C7CF-0F4D-66E0-049C7DAAF6B1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174625" y="1836000"/>
            <a:ext cx="11627998" cy="4669575"/>
          </a:xfrm>
        </p:spPr>
        <p:txBody>
          <a:bodyPr/>
          <a:lstStyle/>
          <a:p>
            <a:r>
              <a:rPr lang="en-US"/>
              <a:t>Click icon to add table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5557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50E33-BAAC-438B-B601-781C03B307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pic>
        <p:nvPicPr>
          <p:cNvPr id="6" name="Picture 5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F3F44B2E-08E6-A082-6909-23CCB6ADB7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41D65A0-2A11-2921-2AA5-945E262B5C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4625" y="1836000"/>
            <a:ext cx="11627998" cy="4669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46178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pi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290B388-A550-634A-84BC-3CEA6D1537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50999" y="4623343"/>
            <a:ext cx="8942659" cy="30361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latin typeface="+mn-lt"/>
              </a:defRPr>
            </a:lvl2pPr>
            <a:lvl3pPr marL="914400" indent="0" algn="ctr">
              <a:buNone/>
              <a:defRPr>
                <a:latin typeface="+mn-lt"/>
              </a:defRPr>
            </a:lvl3pPr>
            <a:lvl4pPr marL="1371600" indent="0" algn="ctr">
              <a:buNone/>
              <a:defRPr>
                <a:latin typeface="+mj-lt"/>
              </a:defRPr>
            </a:lvl4pPr>
            <a:lvl5pPr marL="182880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142E05-0C51-0A44-AB9F-2DCB7087B2A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1000" y="4978305"/>
            <a:ext cx="8942659" cy="30361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latin typeface="+mn-lt"/>
              </a:defRPr>
            </a:lvl2pPr>
            <a:lvl3pPr marL="914400" indent="0" algn="ctr">
              <a:buNone/>
              <a:defRPr>
                <a:latin typeface="+mn-lt"/>
              </a:defRPr>
            </a:lvl3pPr>
            <a:lvl4pPr marL="1371600" indent="0" algn="ctr">
              <a:buNone/>
              <a:defRPr>
                <a:latin typeface="+mj-lt"/>
              </a:defRPr>
            </a:lvl4pPr>
            <a:lvl5pPr marL="182880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GB"/>
              <a:t>Role /Affiliation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0E85FA5-42C8-4F4B-949F-1E8E38681A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51000" y="1889760"/>
            <a:ext cx="8942659" cy="268224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latin typeface="+mn-lt"/>
              </a:defRPr>
            </a:lvl2pPr>
            <a:lvl3pPr marL="914400" indent="0" algn="ctr">
              <a:buNone/>
              <a:defRPr>
                <a:latin typeface="+mn-lt"/>
              </a:defRPr>
            </a:lvl3pPr>
            <a:lvl4pPr marL="1371600" indent="0" algn="ctr">
              <a:buNone/>
              <a:defRPr>
                <a:latin typeface="+mj-lt"/>
              </a:defRPr>
            </a:lvl4pPr>
            <a:lvl5pPr marL="182880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“Quote”</a:t>
            </a:r>
          </a:p>
        </p:txBody>
      </p:sp>
      <p:pic>
        <p:nvPicPr>
          <p:cNvPr id="2" name="Picture 1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69E631E3-1609-DC3E-EDC6-6BAD1CD334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531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Cambridg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842276-A09B-6E43-B4B5-428D6DAAD2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51000" y="1889760"/>
            <a:ext cx="8942659" cy="268224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latin typeface="+mn-lt"/>
              </a:defRPr>
            </a:lvl2pPr>
            <a:lvl3pPr marL="914400" indent="0" algn="ctr">
              <a:buNone/>
              <a:defRPr>
                <a:latin typeface="+mn-lt"/>
              </a:defRPr>
            </a:lvl3pPr>
            <a:lvl4pPr marL="1371600" indent="0" algn="ctr">
              <a:buNone/>
              <a:defRPr>
                <a:latin typeface="+mj-lt"/>
              </a:defRPr>
            </a:lvl4pPr>
            <a:lvl5pPr marL="182880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“Quote”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290B388-A550-634A-84BC-3CEA6D1537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51000" y="4630024"/>
            <a:ext cx="8942659" cy="30361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latin typeface="+mn-lt"/>
              </a:defRPr>
            </a:lvl2pPr>
            <a:lvl3pPr marL="914400" indent="0" algn="ctr">
              <a:buNone/>
              <a:defRPr>
                <a:latin typeface="+mn-lt"/>
              </a:defRPr>
            </a:lvl3pPr>
            <a:lvl4pPr marL="1371600" indent="0" algn="ctr">
              <a:buNone/>
              <a:defRPr>
                <a:latin typeface="+mj-lt"/>
              </a:defRPr>
            </a:lvl4pPr>
            <a:lvl5pPr marL="182880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142E05-0C51-0A44-AB9F-2DCB7087B2A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1000" y="4991666"/>
            <a:ext cx="8942659" cy="30361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latin typeface="+mn-lt"/>
              </a:defRPr>
            </a:lvl2pPr>
            <a:lvl3pPr marL="914400" indent="0" algn="ctr">
              <a:buNone/>
              <a:defRPr>
                <a:latin typeface="+mn-lt"/>
              </a:defRPr>
            </a:lvl3pPr>
            <a:lvl4pPr marL="1371600" indent="0" algn="ctr">
              <a:buNone/>
              <a:defRPr>
                <a:latin typeface="+mj-lt"/>
              </a:defRPr>
            </a:lvl4pPr>
            <a:lvl5pPr marL="182880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GB"/>
              <a:t>Role /Affiliation</a:t>
            </a:r>
          </a:p>
        </p:txBody>
      </p:sp>
      <p:pic>
        <p:nvPicPr>
          <p:cNvPr id="4" name="Picture 3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2F058A49-A1B5-3335-F433-3A149CAE12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7936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- Cambridge light blue">
    <p:bg>
      <p:bgPr>
        <a:solidFill>
          <a:srgbClr val="D7FD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842276-A09B-6E43-B4B5-428D6DAAD2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51000" y="1889760"/>
            <a:ext cx="8942659" cy="268224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latin typeface="+mn-lt"/>
              </a:defRPr>
            </a:lvl2pPr>
            <a:lvl3pPr marL="914400" indent="0" algn="ctr">
              <a:buNone/>
              <a:defRPr>
                <a:latin typeface="+mn-lt"/>
              </a:defRPr>
            </a:lvl3pPr>
            <a:lvl4pPr marL="1371600" indent="0" algn="ctr">
              <a:buNone/>
              <a:defRPr>
                <a:latin typeface="+mj-lt"/>
              </a:defRPr>
            </a:lvl4pPr>
            <a:lvl5pPr marL="182880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“Quote”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290B388-A550-634A-84BC-3CEA6D1537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51000" y="4630024"/>
            <a:ext cx="8942659" cy="30361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latin typeface="+mn-lt"/>
              </a:defRPr>
            </a:lvl2pPr>
            <a:lvl3pPr marL="914400" indent="0" algn="ctr">
              <a:buNone/>
              <a:defRPr>
                <a:latin typeface="+mn-lt"/>
              </a:defRPr>
            </a:lvl3pPr>
            <a:lvl4pPr marL="1371600" indent="0" algn="ctr">
              <a:buNone/>
              <a:defRPr>
                <a:latin typeface="+mj-lt"/>
              </a:defRPr>
            </a:lvl4pPr>
            <a:lvl5pPr marL="182880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142E05-0C51-0A44-AB9F-2DCB7087B2A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1000" y="4991666"/>
            <a:ext cx="8942659" cy="30361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latin typeface="+mn-lt"/>
              </a:defRPr>
            </a:lvl2pPr>
            <a:lvl3pPr marL="914400" indent="0" algn="ctr">
              <a:buNone/>
              <a:defRPr>
                <a:latin typeface="+mn-lt"/>
              </a:defRPr>
            </a:lvl3pPr>
            <a:lvl4pPr marL="1371600" indent="0" algn="ctr">
              <a:buNone/>
              <a:defRPr>
                <a:latin typeface="+mj-lt"/>
              </a:defRPr>
            </a:lvl4pPr>
            <a:lvl5pPr marL="182880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GB"/>
              <a:t>Role /Affiliation</a:t>
            </a:r>
          </a:p>
        </p:txBody>
      </p:sp>
      <p:pic>
        <p:nvPicPr>
          <p:cNvPr id="4" name="Picture 3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2F058A49-A1B5-3335-F433-3A149CAE12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fac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BF553E2-6D6F-F646-B515-DA553A76F708}"/>
              </a:ext>
            </a:extLst>
          </p:cNvPr>
          <p:cNvSpPr/>
          <p:nvPr userDrawn="1"/>
        </p:nvSpPr>
        <p:spPr>
          <a:xfrm>
            <a:off x="6116320" y="0"/>
            <a:ext cx="60756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550E33-BAAC-438B-B601-781C03B307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420" y="1108800"/>
            <a:ext cx="5580000" cy="720000"/>
          </a:xfrm>
        </p:spPr>
        <p:txBody>
          <a:bodyPr>
            <a:noAutofit/>
          </a:bodyPr>
          <a:lstStyle>
            <a:lvl1pPr>
              <a:defRPr sz="32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CA684-9A68-4EBE-AA4A-247AD4193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420" y="1913861"/>
            <a:ext cx="5580000" cy="456614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1D989D-A10D-324A-934D-565816DBA2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16320" y="1828800"/>
            <a:ext cx="6075680" cy="2550160"/>
          </a:xfrm>
        </p:spPr>
        <p:txBody>
          <a:bodyPr>
            <a:noAutofit/>
          </a:bodyPr>
          <a:lstStyle>
            <a:lvl1pPr marL="0" indent="0" algn="ctr">
              <a:buNone/>
              <a:defRPr sz="19900" b="1">
                <a:solidFill>
                  <a:schemeClr val="tx2"/>
                </a:solidFill>
              </a:defRPr>
            </a:lvl1pPr>
            <a:lvl2pPr>
              <a:defRPr b="1">
                <a:solidFill>
                  <a:srgbClr val="53CEC6"/>
                </a:solidFill>
              </a:defRPr>
            </a:lvl2pPr>
            <a:lvl3pPr>
              <a:defRPr b="1">
                <a:solidFill>
                  <a:srgbClr val="53CEC6"/>
                </a:solidFill>
              </a:defRPr>
            </a:lvl3pPr>
            <a:lvl4pPr>
              <a:defRPr b="1">
                <a:solidFill>
                  <a:srgbClr val="53CEC6"/>
                </a:solidFill>
              </a:defRPr>
            </a:lvl4pPr>
            <a:lvl5pPr>
              <a:defRPr b="1">
                <a:solidFill>
                  <a:srgbClr val="53CEC6"/>
                </a:solidFill>
              </a:defRPr>
            </a:lvl5pPr>
          </a:lstStyle>
          <a:p>
            <a:pPr lvl="0"/>
            <a:r>
              <a:rPr lang="en-GB"/>
              <a:t>6%</a:t>
            </a:r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3080EB9B-83F0-0546-9900-8DD72A2953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06160" y="4734560"/>
            <a:ext cx="6085840" cy="133127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Explanation here</a:t>
            </a:r>
          </a:p>
        </p:txBody>
      </p:sp>
      <p:pic>
        <p:nvPicPr>
          <p:cNvPr id="9" name="Picture 8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92B5C8BA-6928-4944-A568-5C2EB2847A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594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fact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BF553E2-6D6F-F646-B515-DA553A76F708}"/>
              </a:ext>
            </a:extLst>
          </p:cNvPr>
          <p:cNvSpPr/>
          <p:nvPr userDrawn="1"/>
        </p:nvSpPr>
        <p:spPr>
          <a:xfrm>
            <a:off x="6116320" y="0"/>
            <a:ext cx="6075680" cy="6858000"/>
          </a:xfrm>
          <a:prstGeom prst="rect">
            <a:avLst/>
          </a:prstGeom>
          <a:solidFill>
            <a:srgbClr val="D7FDF5"/>
          </a:solidFill>
          <a:ln>
            <a:solidFill>
              <a:srgbClr val="D7FD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550E33-BAAC-438B-B601-781C03B307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420" y="1108800"/>
            <a:ext cx="5580000" cy="720000"/>
          </a:xfrm>
        </p:spPr>
        <p:txBody>
          <a:bodyPr>
            <a:noAutofit/>
          </a:bodyPr>
          <a:lstStyle>
            <a:lvl1pPr>
              <a:defRPr sz="32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CA684-9A68-4EBE-AA4A-247AD4193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420" y="1913861"/>
            <a:ext cx="5580000" cy="456614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1D989D-A10D-324A-934D-565816DBA2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16320" y="1828800"/>
            <a:ext cx="6075680" cy="2550160"/>
          </a:xfrm>
        </p:spPr>
        <p:txBody>
          <a:bodyPr>
            <a:noAutofit/>
          </a:bodyPr>
          <a:lstStyle>
            <a:lvl1pPr marL="0" indent="0" algn="ctr">
              <a:buNone/>
              <a:defRPr sz="19900" b="1">
                <a:solidFill>
                  <a:schemeClr val="tx2"/>
                </a:solidFill>
              </a:defRPr>
            </a:lvl1pPr>
            <a:lvl2pPr>
              <a:defRPr b="1">
                <a:solidFill>
                  <a:srgbClr val="53CEC6"/>
                </a:solidFill>
              </a:defRPr>
            </a:lvl2pPr>
            <a:lvl3pPr>
              <a:defRPr b="1">
                <a:solidFill>
                  <a:srgbClr val="53CEC6"/>
                </a:solidFill>
              </a:defRPr>
            </a:lvl3pPr>
            <a:lvl4pPr>
              <a:defRPr b="1">
                <a:solidFill>
                  <a:srgbClr val="53CEC6"/>
                </a:solidFill>
              </a:defRPr>
            </a:lvl4pPr>
            <a:lvl5pPr>
              <a:defRPr b="1">
                <a:solidFill>
                  <a:srgbClr val="53CEC6"/>
                </a:solidFill>
              </a:defRPr>
            </a:lvl5pPr>
          </a:lstStyle>
          <a:p>
            <a:pPr lvl="0"/>
            <a:r>
              <a:rPr lang="en-GB"/>
              <a:t>6%</a:t>
            </a:r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3080EB9B-83F0-0546-9900-8DD72A2953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06160" y="4734560"/>
            <a:ext cx="6085840" cy="133127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Explanation here</a:t>
            </a:r>
          </a:p>
        </p:txBody>
      </p:sp>
      <p:pic>
        <p:nvPicPr>
          <p:cNvPr id="9" name="Picture 8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92B5C8BA-6928-4944-A568-5C2EB2847A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069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fact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5F79E0-C571-A1BF-FABE-3F40A62A7548}"/>
              </a:ext>
            </a:extLst>
          </p:cNvPr>
          <p:cNvSpPr/>
          <p:nvPr userDrawn="1"/>
        </p:nvSpPr>
        <p:spPr>
          <a:xfrm>
            <a:off x="6116320" y="0"/>
            <a:ext cx="6075680" cy="6858000"/>
          </a:xfrm>
          <a:prstGeom prst="rect">
            <a:avLst/>
          </a:prstGeom>
          <a:solidFill>
            <a:srgbClr val="CC58B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550E33-BAAC-438B-B601-781C03B307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0" y="1108800"/>
            <a:ext cx="5580000" cy="720000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CA684-9A68-4EBE-AA4A-247AD4193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00" y="1967023"/>
            <a:ext cx="5580000" cy="451297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B51FE7B-1898-0A4F-845A-9F2EE3037F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06160" y="4734560"/>
            <a:ext cx="6085840" cy="133127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Explanation here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A8465430-1AA1-8943-A7A5-1DE1399001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16320" y="1828800"/>
            <a:ext cx="6075680" cy="2550160"/>
          </a:xfrm>
        </p:spPr>
        <p:txBody>
          <a:bodyPr>
            <a:noAutofit/>
          </a:bodyPr>
          <a:lstStyle>
            <a:lvl1pPr marL="0" indent="0" algn="ctr">
              <a:buNone/>
              <a:defRPr sz="19900" b="1">
                <a:solidFill>
                  <a:schemeClr val="bg1"/>
                </a:solidFill>
              </a:defRPr>
            </a:lvl1pPr>
            <a:lvl2pPr>
              <a:defRPr b="1">
                <a:solidFill>
                  <a:srgbClr val="53CEC6"/>
                </a:solidFill>
              </a:defRPr>
            </a:lvl2pPr>
            <a:lvl3pPr>
              <a:defRPr b="1">
                <a:solidFill>
                  <a:srgbClr val="53CEC6"/>
                </a:solidFill>
              </a:defRPr>
            </a:lvl3pPr>
            <a:lvl4pPr>
              <a:defRPr b="1">
                <a:solidFill>
                  <a:srgbClr val="53CEC6"/>
                </a:solidFill>
              </a:defRPr>
            </a:lvl4pPr>
            <a:lvl5pPr>
              <a:defRPr b="1">
                <a:solidFill>
                  <a:srgbClr val="53CEC6"/>
                </a:solidFill>
              </a:defRPr>
            </a:lvl5pPr>
          </a:lstStyle>
          <a:p>
            <a:pPr lvl="0"/>
            <a:r>
              <a:rPr lang="en-GB"/>
              <a:t>6%</a:t>
            </a:r>
            <a:endParaRPr lang="en-US"/>
          </a:p>
        </p:txBody>
      </p:sp>
      <p:pic>
        <p:nvPicPr>
          <p:cNvPr id="4" name="Picture 3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48923985-2DAE-4FC0-9C52-2FA080C857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603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D9DCDF0C-11DC-8163-A3E9-5024EDC0B9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A13AEEC-1620-3596-113E-6C8511C48A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CE995D2-C7C8-D332-04BE-1E0B119BA8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0" y="1108800"/>
            <a:ext cx="5580000" cy="720000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9E9C12C-2F83-ADAA-88E2-B51F3CC49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00" y="1967023"/>
            <a:ext cx="5580000" cy="451297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0463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 - blue">
    <p:bg>
      <p:bgPr>
        <a:solidFill>
          <a:srgbClr val="D7FD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D9DCDF0C-11DC-8163-A3E9-5024EDC0B9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A13AEEC-1620-3596-113E-6C8511C48A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CE995D2-C7C8-D332-04BE-1E0B119BA8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0" y="1108800"/>
            <a:ext cx="5580000" cy="720000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9E9C12C-2F83-ADAA-88E2-B51F3CC49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00" y="1967023"/>
            <a:ext cx="5580000" cy="451297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6146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solidFill>
          <a:srgbClr val="D7FD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C500FB-08E3-061D-631E-707B0CE107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3088" b="49993"/>
          <a:stretch/>
        </p:blipFill>
        <p:spPr>
          <a:xfrm>
            <a:off x="3190707" y="-1"/>
            <a:ext cx="9001293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F9B0B1-B66F-754F-A910-9AEA1624D1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999" y="2747387"/>
            <a:ext cx="10835331" cy="949325"/>
          </a:xfrm>
        </p:spPr>
        <p:txBody>
          <a:bodyPr anchor="ctr">
            <a:noAutofit/>
          </a:bodyPr>
          <a:lstStyle>
            <a:lvl1pPr>
              <a:defRPr sz="4800" b="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65CC5DC-AB42-AA4B-BD3D-34AC0C3478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9999" y="4833809"/>
            <a:ext cx="6515441" cy="463268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00F3067-A12A-4444-9753-8B80889849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9999" y="5441675"/>
            <a:ext cx="6515441" cy="386909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Date and time</a:t>
            </a:r>
          </a:p>
        </p:txBody>
      </p:sp>
      <p:pic>
        <p:nvPicPr>
          <p:cNvPr id="5" name="Picture 4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083D55F9-E821-2477-5F6A-144B6B87C8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36" y="352042"/>
            <a:ext cx="2567475" cy="433871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ED53E61-DADF-4C37-DC49-D9762C6D14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9999" y="3694239"/>
            <a:ext cx="10836275" cy="949325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Presentation sub-title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5402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AEEA-07D4-4259-A2A7-CE7678B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99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78BE5-F058-41EC-94FF-CF1CA36394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0000" y="1836000"/>
            <a:ext cx="5760000" cy="43200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77281A7-AB29-7246-B88E-7FA31840EC6A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120000" y="1836000"/>
            <a:ext cx="5760000" cy="43200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" name="Picture 3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4C7EC4C0-55B2-80EC-39E4-E5A921FCC3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198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AEEA-07D4-4259-A2A7-CE7678B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33E3D5F2-5B79-B60B-1C96-C64465B9B9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1" y="1836000"/>
            <a:ext cx="5712000" cy="4668052"/>
          </a:xfrm>
          <a:solidFill>
            <a:schemeClr val="tx1">
              <a:lumMod val="10000"/>
              <a:lumOff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B92624B-7C48-D2E4-3039-B6C1B374A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00" y="1811948"/>
            <a:ext cx="5712000" cy="469210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E42B10B4-977B-DAF1-B4D7-3C97D40E6B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59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AEEA-07D4-4259-A2A7-CE7678B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5711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33E3D5F2-5B79-B60B-1C96-C64465B9B9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5999" cy="6858000"/>
          </a:xfrm>
          <a:solidFill>
            <a:schemeClr val="tx1">
              <a:lumMod val="10000"/>
              <a:lumOff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B92624B-7C48-D2E4-3039-B6C1B374A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00" y="1811948"/>
            <a:ext cx="5712000" cy="469210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E42B10B4-977B-DAF1-B4D7-3C97D40E6B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767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% Smart-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AEEA-07D4-4259-A2A7-CE7678B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14" name="SmartArt Placeholder 12">
            <a:extLst>
              <a:ext uri="{FF2B5EF4-FFF2-40B4-BE49-F238E27FC236}">
                <a16:creationId xmlns:a16="http://schemas.microsoft.com/office/drawing/2014/main" id="{71F5A3A2-A67C-EBF7-F716-D37021B15192}"/>
              </a:ext>
            </a:extLst>
          </p:cNvPr>
          <p:cNvSpPr>
            <a:spLocks noGrp="1"/>
          </p:cNvSpPr>
          <p:nvPr>
            <p:ph type="dgm" sz="quarter" idx="10"/>
          </p:nvPr>
        </p:nvSpPr>
        <p:spPr>
          <a:xfrm>
            <a:off x="175042" y="1836000"/>
            <a:ext cx="11627999" cy="4667988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en-GB"/>
          </a:p>
        </p:txBody>
      </p:sp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ED6D027C-FD4F-9EE3-01A0-7214FE8DBE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680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 f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AEEA-07D4-4259-A2A7-CE7678B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3" name="Text Placeholder 25">
            <a:extLst>
              <a:ext uri="{FF2B5EF4-FFF2-40B4-BE49-F238E27FC236}">
                <a16:creationId xmlns:a16="http://schemas.microsoft.com/office/drawing/2014/main" id="{F34FFB12-D402-B602-E9BD-516E61127F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9898" y="2897205"/>
            <a:ext cx="3106268" cy="2684030"/>
          </a:xfrm>
          <a:prstGeom prst="roundRect">
            <a:avLst>
              <a:gd name="adj" fmla="val 15360"/>
            </a:avLst>
          </a:prstGeom>
          <a:solidFill>
            <a:schemeClr val="accent1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</a:t>
            </a:r>
            <a:br>
              <a:rPr lang="en-GB"/>
            </a:br>
            <a:r>
              <a:rPr lang="en-GB"/>
              <a:t>this text box</a:t>
            </a:r>
          </a:p>
        </p:txBody>
      </p:sp>
      <p:sp>
        <p:nvSpPr>
          <p:cNvPr id="4" name="Text Placeholder 25">
            <a:extLst>
              <a:ext uri="{FF2B5EF4-FFF2-40B4-BE49-F238E27FC236}">
                <a16:creationId xmlns:a16="http://schemas.microsoft.com/office/drawing/2014/main" id="{6CBCDFD9-67C4-D418-09B8-76739DA7B5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17080" y="3706928"/>
            <a:ext cx="2396176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6" name="Text Placeholder 25">
            <a:extLst>
              <a:ext uri="{FF2B5EF4-FFF2-40B4-BE49-F238E27FC236}">
                <a16:creationId xmlns:a16="http://schemas.microsoft.com/office/drawing/2014/main" id="{3FDBCC27-8D08-802A-F7C5-F857ECB915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17080" y="3155458"/>
            <a:ext cx="2396176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D9ECCF5D-66C4-1FD9-CCE7-76C99D1641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2866" y="2897634"/>
            <a:ext cx="3106268" cy="2684030"/>
          </a:xfrm>
          <a:prstGeom prst="roundRect">
            <a:avLst>
              <a:gd name="adj" fmla="val 14627"/>
            </a:avLst>
          </a:prstGeom>
          <a:solidFill>
            <a:schemeClr val="accent2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</a:t>
            </a:r>
            <a:br>
              <a:rPr lang="en-GB"/>
            </a:br>
            <a:r>
              <a:rPr lang="en-GB"/>
              <a:t>this text box</a:t>
            </a:r>
          </a:p>
        </p:txBody>
      </p:sp>
      <p:sp>
        <p:nvSpPr>
          <p:cNvPr id="8" name="Text Placeholder 25">
            <a:extLst>
              <a:ext uri="{FF2B5EF4-FFF2-40B4-BE49-F238E27FC236}">
                <a16:creationId xmlns:a16="http://schemas.microsoft.com/office/drawing/2014/main" id="{29C23ADE-D631-F5B5-A8F4-4FDF7BD332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00048" y="3707357"/>
            <a:ext cx="2396176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8E7A9802-81DD-7913-68AC-8A9D69E152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00048" y="3155887"/>
            <a:ext cx="2396176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79AC59AB-FCA4-2A2A-1298-D1D0409E1E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25834" y="2897205"/>
            <a:ext cx="3106268" cy="2684030"/>
          </a:xfrm>
          <a:prstGeom prst="roundRect">
            <a:avLst>
              <a:gd name="adj" fmla="val 15360"/>
            </a:avLst>
          </a:prstGeom>
          <a:solidFill>
            <a:schemeClr val="accent3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</a:t>
            </a:r>
            <a:br>
              <a:rPr lang="en-GB"/>
            </a:br>
            <a:r>
              <a:rPr lang="en-GB"/>
              <a:t>this text box</a:t>
            </a:r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99050C6C-1E23-8B5A-0462-E2356C0AF8D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83016" y="3706928"/>
            <a:ext cx="2396176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7E85BFF8-C5CE-02C0-880A-2221EE861C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83016" y="3155458"/>
            <a:ext cx="2396176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DD638C3-E432-2C47-B0DE-7158800A03A1}"/>
              </a:ext>
            </a:extLst>
          </p:cNvPr>
          <p:cNvSpPr/>
          <p:nvPr userDrawn="1"/>
        </p:nvSpPr>
        <p:spPr>
          <a:xfrm>
            <a:off x="4430971" y="4106251"/>
            <a:ext cx="563217" cy="520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0" name="Picture 9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A0138279-8E58-F965-426B-B4E9AC6394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F7B789C-5FC4-2A23-27AC-FD6564C881B6}"/>
              </a:ext>
            </a:extLst>
          </p:cNvPr>
          <p:cNvCxnSpPr/>
          <p:nvPr userDrawn="1"/>
        </p:nvCxnSpPr>
        <p:spPr>
          <a:xfrm>
            <a:off x="4051005" y="4222779"/>
            <a:ext cx="37996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72FF038-EA5C-8C82-C240-97BC1F7B51D2}"/>
              </a:ext>
            </a:extLst>
          </p:cNvPr>
          <p:cNvCxnSpPr/>
          <p:nvPr userDrawn="1"/>
        </p:nvCxnSpPr>
        <p:spPr>
          <a:xfrm>
            <a:off x="7744047" y="4245698"/>
            <a:ext cx="37996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806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 f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AEEA-07D4-4259-A2A7-CE7678B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118AC8ED-6D17-BFAB-3E0F-A74F81EC6A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2160" y="2480946"/>
            <a:ext cx="2592023" cy="3110568"/>
          </a:xfrm>
          <a:prstGeom prst="roundRect">
            <a:avLst>
              <a:gd name="adj" fmla="val 15360"/>
            </a:avLst>
          </a:prstGeom>
          <a:solidFill>
            <a:schemeClr val="accent1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</a:t>
            </a:r>
            <a:br>
              <a:rPr lang="en-GB"/>
            </a:br>
            <a:r>
              <a:rPr lang="en-GB"/>
              <a:t>this text box</a:t>
            </a:r>
          </a:p>
        </p:txBody>
      </p:sp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AE83ACA3-6CCB-D2C5-7995-6ABA9AEDFD0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8889" y="3280036"/>
            <a:ext cx="2149294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33" name="Text Placeholder 25">
            <a:extLst>
              <a:ext uri="{FF2B5EF4-FFF2-40B4-BE49-F238E27FC236}">
                <a16:creationId xmlns:a16="http://schemas.microsoft.com/office/drawing/2014/main" id="{668379EA-653A-1EDB-755D-371D923970C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8889" y="2728566"/>
            <a:ext cx="2149294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34" name="Text Placeholder 25">
            <a:extLst>
              <a:ext uri="{FF2B5EF4-FFF2-40B4-BE49-F238E27FC236}">
                <a16:creationId xmlns:a16="http://schemas.microsoft.com/office/drawing/2014/main" id="{8A769013-87D1-F198-BEBB-77661457B0B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229494" y="2480946"/>
            <a:ext cx="2592023" cy="3110568"/>
          </a:xfrm>
          <a:prstGeom prst="roundRect">
            <a:avLst>
              <a:gd name="adj" fmla="val 14627"/>
            </a:avLst>
          </a:prstGeom>
          <a:solidFill>
            <a:schemeClr val="accent2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</a:t>
            </a:r>
            <a:br>
              <a:rPr lang="en-GB"/>
            </a:br>
            <a:r>
              <a:rPr lang="en-GB"/>
              <a:t>this text box</a:t>
            </a:r>
          </a:p>
        </p:txBody>
      </p:sp>
      <p:sp>
        <p:nvSpPr>
          <p:cNvPr id="35" name="Text Placeholder 25">
            <a:extLst>
              <a:ext uri="{FF2B5EF4-FFF2-40B4-BE49-F238E27FC236}">
                <a16:creationId xmlns:a16="http://schemas.microsoft.com/office/drawing/2014/main" id="{05EB2E67-0F72-28A2-0975-5793296D0C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76223" y="3280036"/>
            <a:ext cx="2149294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36" name="Text Placeholder 25">
            <a:extLst>
              <a:ext uri="{FF2B5EF4-FFF2-40B4-BE49-F238E27FC236}">
                <a16:creationId xmlns:a16="http://schemas.microsoft.com/office/drawing/2014/main" id="{928F24B8-51E6-2C03-A51D-6CEFB8B8F20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476223" y="2728566"/>
            <a:ext cx="2149294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37" name="Text Placeholder 25">
            <a:extLst>
              <a:ext uri="{FF2B5EF4-FFF2-40B4-BE49-F238E27FC236}">
                <a16:creationId xmlns:a16="http://schemas.microsoft.com/office/drawing/2014/main" id="{D3324153-7FE1-5268-EAB2-9E306D9462B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15030" y="2480946"/>
            <a:ext cx="2592023" cy="3110568"/>
          </a:xfrm>
          <a:prstGeom prst="roundRect">
            <a:avLst>
              <a:gd name="adj" fmla="val 15360"/>
            </a:avLst>
          </a:prstGeom>
          <a:solidFill>
            <a:schemeClr val="accent3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</a:t>
            </a:r>
            <a:br>
              <a:rPr lang="en-GB"/>
            </a:br>
            <a:r>
              <a:rPr lang="en-GB"/>
              <a:t>this text box</a:t>
            </a:r>
          </a:p>
        </p:txBody>
      </p:sp>
      <p:sp>
        <p:nvSpPr>
          <p:cNvPr id="38" name="Text Placeholder 25">
            <a:extLst>
              <a:ext uri="{FF2B5EF4-FFF2-40B4-BE49-F238E27FC236}">
                <a16:creationId xmlns:a16="http://schemas.microsoft.com/office/drawing/2014/main" id="{977B8BA4-7CB0-09F1-49D6-D29CC72F818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61759" y="3280036"/>
            <a:ext cx="2149294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39" name="Text Placeholder 25">
            <a:extLst>
              <a:ext uri="{FF2B5EF4-FFF2-40B4-BE49-F238E27FC236}">
                <a16:creationId xmlns:a16="http://schemas.microsoft.com/office/drawing/2014/main" id="{7984CCB1-BB8C-00EF-21D5-DFB622937E1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561759" y="2728566"/>
            <a:ext cx="2149294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3</a:t>
            </a:r>
          </a:p>
        </p:txBody>
      </p:sp>
      <p:sp>
        <p:nvSpPr>
          <p:cNvPr id="40" name="Text Placeholder 25">
            <a:extLst>
              <a:ext uri="{FF2B5EF4-FFF2-40B4-BE49-F238E27FC236}">
                <a16:creationId xmlns:a16="http://schemas.microsoft.com/office/drawing/2014/main" id="{2E1F7364-9FC0-ADC9-ABE8-9ED4EC8071A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400566" y="2480946"/>
            <a:ext cx="2592023" cy="3110568"/>
          </a:xfrm>
          <a:prstGeom prst="roundRect">
            <a:avLst>
              <a:gd name="adj" fmla="val 15360"/>
            </a:avLst>
          </a:prstGeom>
          <a:solidFill>
            <a:schemeClr val="accent4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</a:t>
            </a:r>
            <a:br>
              <a:rPr lang="en-GB"/>
            </a:br>
            <a:r>
              <a:rPr lang="en-GB"/>
              <a:t>this text box</a:t>
            </a:r>
          </a:p>
        </p:txBody>
      </p:sp>
      <p:sp>
        <p:nvSpPr>
          <p:cNvPr id="41" name="Text Placeholder 25">
            <a:extLst>
              <a:ext uri="{FF2B5EF4-FFF2-40B4-BE49-F238E27FC236}">
                <a16:creationId xmlns:a16="http://schemas.microsoft.com/office/drawing/2014/main" id="{BA2C0A27-AC57-AD35-255D-76F7B19785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647295" y="3280036"/>
            <a:ext cx="2149294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42" name="Text Placeholder 25">
            <a:extLst>
              <a:ext uri="{FF2B5EF4-FFF2-40B4-BE49-F238E27FC236}">
                <a16:creationId xmlns:a16="http://schemas.microsoft.com/office/drawing/2014/main" id="{E3CFF061-EC86-9E24-0039-63C10B26059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647295" y="2728566"/>
            <a:ext cx="2149294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4</a:t>
            </a:r>
          </a:p>
        </p:txBody>
      </p:sp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1742DDF3-9277-8BF9-A517-6FE36E5DA0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61F60ED-1297-BBE4-12CA-5366847E5AE0}"/>
              </a:ext>
            </a:extLst>
          </p:cNvPr>
          <p:cNvCxnSpPr/>
          <p:nvPr userDrawn="1"/>
        </p:nvCxnSpPr>
        <p:spPr>
          <a:xfrm>
            <a:off x="2828262" y="4063291"/>
            <a:ext cx="37996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7A0B7B6-C80E-3463-272B-F8BD1C272ECA}"/>
              </a:ext>
            </a:extLst>
          </p:cNvPr>
          <p:cNvCxnSpPr/>
          <p:nvPr userDrawn="1"/>
        </p:nvCxnSpPr>
        <p:spPr>
          <a:xfrm>
            <a:off x="5906017" y="4087864"/>
            <a:ext cx="37996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F619A46-3BBD-9ECD-DA71-B340570F2E51}"/>
              </a:ext>
            </a:extLst>
          </p:cNvPr>
          <p:cNvCxnSpPr/>
          <p:nvPr userDrawn="1"/>
        </p:nvCxnSpPr>
        <p:spPr>
          <a:xfrm>
            <a:off x="8973099" y="4087864"/>
            <a:ext cx="37996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558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AEEA-07D4-4259-A2A7-CE7678B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23" name="Text Placeholder 25">
            <a:extLst>
              <a:ext uri="{FF2B5EF4-FFF2-40B4-BE49-F238E27FC236}">
                <a16:creationId xmlns:a16="http://schemas.microsoft.com/office/drawing/2014/main" id="{C92C8D0C-576A-B7EB-6BD1-52AECCD869C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1518" y="2667128"/>
            <a:ext cx="2086202" cy="2928286"/>
          </a:xfrm>
          <a:prstGeom prst="roundRect">
            <a:avLst>
              <a:gd name="adj" fmla="val 15360"/>
            </a:avLst>
          </a:prstGeom>
          <a:solidFill>
            <a:schemeClr val="accent1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this text box</a:t>
            </a:r>
          </a:p>
        </p:txBody>
      </p:sp>
      <p:sp>
        <p:nvSpPr>
          <p:cNvPr id="24" name="Text Placeholder 25">
            <a:extLst>
              <a:ext uri="{FF2B5EF4-FFF2-40B4-BE49-F238E27FC236}">
                <a16:creationId xmlns:a16="http://schemas.microsoft.com/office/drawing/2014/main" id="{266A89F6-B32D-30C4-D795-9D3D522E1F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6352" y="346621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5" name="Text Placeholder 25">
            <a:extLst>
              <a:ext uri="{FF2B5EF4-FFF2-40B4-BE49-F238E27FC236}">
                <a16:creationId xmlns:a16="http://schemas.microsoft.com/office/drawing/2014/main" id="{676AB7A6-D774-AE84-FF90-5372D003AE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352" y="291474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35BB0A32-9C69-4B53-8484-12347BFF85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09992" y="2626116"/>
            <a:ext cx="2086202" cy="2928286"/>
          </a:xfrm>
          <a:prstGeom prst="roundRect">
            <a:avLst>
              <a:gd name="adj" fmla="val 14627"/>
            </a:avLst>
          </a:prstGeom>
          <a:solidFill>
            <a:schemeClr val="accent2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this text box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15E93DB4-400D-72DE-68A1-050DA2B11A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71739" y="3425206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07C1925C-AED8-235A-55B6-BC428420DE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71739" y="2873736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29" name="Text Placeholder 25">
            <a:extLst>
              <a:ext uri="{FF2B5EF4-FFF2-40B4-BE49-F238E27FC236}">
                <a16:creationId xmlns:a16="http://schemas.microsoft.com/office/drawing/2014/main" id="{DED34D83-6B7C-88B4-382A-247608E365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52899" y="2649187"/>
            <a:ext cx="2086202" cy="2928286"/>
          </a:xfrm>
          <a:prstGeom prst="roundRect">
            <a:avLst>
              <a:gd name="adj" fmla="val 15360"/>
            </a:avLst>
          </a:prstGeom>
          <a:solidFill>
            <a:schemeClr val="accent3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this text box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290BBA13-8886-16CA-DF31-1449A89506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15996" y="3448277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46" name="Text Placeholder 25">
            <a:extLst>
              <a:ext uri="{FF2B5EF4-FFF2-40B4-BE49-F238E27FC236}">
                <a16:creationId xmlns:a16="http://schemas.microsoft.com/office/drawing/2014/main" id="{CA3AB104-264D-1E82-6C99-4FFD7E5CB1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15996" y="2896807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47" name="Text Placeholder 25">
            <a:extLst>
              <a:ext uri="{FF2B5EF4-FFF2-40B4-BE49-F238E27FC236}">
                <a16:creationId xmlns:a16="http://schemas.microsoft.com/office/drawing/2014/main" id="{08A6DE17-38EB-6B12-2D77-EC7DB040E6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95806" y="2649187"/>
            <a:ext cx="2086202" cy="2928286"/>
          </a:xfrm>
          <a:prstGeom prst="roundRect">
            <a:avLst>
              <a:gd name="adj" fmla="val 15360"/>
            </a:avLst>
          </a:prstGeom>
          <a:solidFill>
            <a:schemeClr val="accent4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this text box</a:t>
            </a:r>
          </a:p>
        </p:txBody>
      </p:sp>
      <p:sp>
        <p:nvSpPr>
          <p:cNvPr id="48" name="Text Placeholder 25">
            <a:extLst>
              <a:ext uri="{FF2B5EF4-FFF2-40B4-BE49-F238E27FC236}">
                <a16:creationId xmlns:a16="http://schemas.microsoft.com/office/drawing/2014/main" id="{55E89FDA-A8AA-B0E2-4C27-D0539E27583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52112" y="3448277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49" name="Text Placeholder 25">
            <a:extLst>
              <a:ext uri="{FF2B5EF4-FFF2-40B4-BE49-F238E27FC236}">
                <a16:creationId xmlns:a16="http://schemas.microsoft.com/office/drawing/2014/main" id="{46E4DEED-9B74-6445-349D-7A064BEF7C2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652112" y="2896807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4</a:t>
            </a:r>
          </a:p>
        </p:txBody>
      </p:sp>
      <p:sp>
        <p:nvSpPr>
          <p:cNvPr id="50" name="Text Placeholder 25">
            <a:extLst>
              <a:ext uri="{FF2B5EF4-FFF2-40B4-BE49-F238E27FC236}">
                <a16:creationId xmlns:a16="http://schemas.microsoft.com/office/drawing/2014/main" id="{B14D26D1-8C4E-99C4-A6E0-BB1B23254B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924280" y="2667128"/>
            <a:ext cx="2086202" cy="2928286"/>
          </a:xfrm>
          <a:prstGeom prst="roundRect">
            <a:avLst>
              <a:gd name="adj" fmla="val 15360"/>
            </a:avLst>
          </a:prstGeom>
          <a:solidFill>
            <a:schemeClr val="accent5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bg2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this text box</a:t>
            </a:r>
          </a:p>
        </p:txBody>
      </p:sp>
      <p:sp>
        <p:nvSpPr>
          <p:cNvPr id="51" name="Text Placeholder 25">
            <a:extLst>
              <a:ext uri="{FF2B5EF4-FFF2-40B4-BE49-F238E27FC236}">
                <a16:creationId xmlns:a16="http://schemas.microsoft.com/office/drawing/2014/main" id="{710D7438-CB4E-3A8E-6DA5-95865B231E6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079114" y="346621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bg2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52" name="Text Placeholder 25">
            <a:extLst>
              <a:ext uri="{FF2B5EF4-FFF2-40B4-BE49-F238E27FC236}">
                <a16:creationId xmlns:a16="http://schemas.microsoft.com/office/drawing/2014/main" id="{161CD7BA-CC51-1DEC-0BE7-A8FE539EC1A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079114" y="291474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bg2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5</a:t>
            </a:r>
          </a:p>
        </p:txBody>
      </p:sp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9B965DCD-B186-7953-9444-10EC8617D5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13138E8-1D12-4E29-A60E-B926A3849855}"/>
              </a:ext>
            </a:extLst>
          </p:cNvPr>
          <p:cNvCxnSpPr>
            <a:cxnSpLocks/>
          </p:cNvCxnSpPr>
          <p:nvPr userDrawn="1"/>
        </p:nvCxnSpPr>
        <p:spPr>
          <a:xfrm>
            <a:off x="2299619" y="4076524"/>
            <a:ext cx="32811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D4ABF04-505B-366A-06D6-21C43B7824C2}"/>
              </a:ext>
            </a:extLst>
          </p:cNvPr>
          <p:cNvCxnSpPr>
            <a:cxnSpLocks/>
          </p:cNvCxnSpPr>
          <p:nvPr userDrawn="1"/>
        </p:nvCxnSpPr>
        <p:spPr>
          <a:xfrm>
            <a:off x="4724784" y="4063057"/>
            <a:ext cx="32811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E7885A1-F0CF-9E9E-522A-6DDA7BE962FD}"/>
              </a:ext>
            </a:extLst>
          </p:cNvPr>
          <p:cNvCxnSpPr>
            <a:cxnSpLocks/>
          </p:cNvCxnSpPr>
          <p:nvPr userDrawn="1"/>
        </p:nvCxnSpPr>
        <p:spPr>
          <a:xfrm>
            <a:off x="7167691" y="4081488"/>
            <a:ext cx="32811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AAF4756-8FED-D79D-EAF4-59D5927CF1BB}"/>
              </a:ext>
            </a:extLst>
          </p:cNvPr>
          <p:cNvCxnSpPr>
            <a:cxnSpLocks/>
          </p:cNvCxnSpPr>
          <p:nvPr userDrawn="1"/>
        </p:nvCxnSpPr>
        <p:spPr>
          <a:xfrm>
            <a:off x="9596165" y="4076524"/>
            <a:ext cx="32811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519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AEEA-07D4-4259-A2A7-CE7678B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23" name="Text Placeholder 25">
            <a:extLst>
              <a:ext uri="{FF2B5EF4-FFF2-40B4-BE49-F238E27FC236}">
                <a16:creationId xmlns:a16="http://schemas.microsoft.com/office/drawing/2014/main" id="{C92C8D0C-576A-B7EB-6BD1-52AECCD869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632" y="3199591"/>
            <a:ext cx="2086202" cy="3392595"/>
          </a:xfrm>
          <a:prstGeom prst="roundRect">
            <a:avLst>
              <a:gd name="adj" fmla="val 1536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endParaRPr lang="en-GB"/>
          </a:p>
        </p:txBody>
      </p:sp>
      <p:sp>
        <p:nvSpPr>
          <p:cNvPr id="24" name="Text Placeholder 25">
            <a:extLst>
              <a:ext uri="{FF2B5EF4-FFF2-40B4-BE49-F238E27FC236}">
                <a16:creationId xmlns:a16="http://schemas.microsoft.com/office/drawing/2014/main" id="{266A89F6-B32D-30C4-D795-9D3D522E1F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5466" y="260029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5" name="Text Placeholder 25">
            <a:extLst>
              <a:ext uri="{FF2B5EF4-FFF2-40B4-BE49-F238E27FC236}">
                <a16:creationId xmlns:a16="http://schemas.microsoft.com/office/drawing/2014/main" id="{676AB7A6-D774-AE84-FF90-5372D003AE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5466" y="204882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15E93DB4-400D-72DE-68A1-050DA2B11A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78850" y="260029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07C1925C-AED8-235A-55B6-BC428420DE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78850" y="204882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290BBA13-8886-16CA-DF31-1449A89506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56671" y="260029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46" name="Text Placeholder 25">
            <a:extLst>
              <a:ext uri="{FF2B5EF4-FFF2-40B4-BE49-F238E27FC236}">
                <a16:creationId xmlns:a16="http://schemas.microsoft.com/office/drawing/2014/main" id="{CA3AB104-264D-1E82-6C99-4FFD7E5CB1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56671" y="204882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48" name="Text Placeholder 25">
            <a:extLst>
              <a:ext uri="{FF2B5EF4-FFF2-40B4-BE49-F238E27FC236}">
                <a16:creationId xmlns:a16="http://schemas.microsoft.com/office/drawing/2014/main" id="{55E89FDA-A8AA-B0E2-4C27-D0539E27583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26351" y="260029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49" name="Text Placeholder 25">
            <a:extLst>
              <a:ext uri="{FF2B5EF4-FFF2-40B4-BE49-F238E27FC236}">
                <a16:creationId xmlns:a16="http://schemas.microsoft.com/office/drawing/2014/main" id="{46E4DEED-9B74-6445-349D-7A064BEF7C2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626351" y="204882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4</a:t>
            </a:r>
          </a:p>
        </p:txBody>
      </p:sp>
      <p:sp>
        <p:nvSpPr>
          <p:cNvPr id="51" name="Text Placeholder 25">
            <a:extLst>
              <a:ext uri="{FF2B5EF4-FFF2-40B4-BE49-F238E27FC236}">
                <a16:creationId xmlns:a16="http://schemas.microsoft.com/office/drawing/2014/main" id="{710D7438-CB4E-3A8E-6DA5-95865B231E6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001351" y="2613745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52" name="Text Placeholder 25">
            <a:extLst>
              <a:ext uri="{FF2B5EF4-FFF2-40B4-BE49-F238E27FC236}">
                <a16:creationId xmlns:a16="http://schemas.microsoft.com/office/drawing/2014/main" id="{161CD7BA-CC51-1DEC-0BE7-A8FE539EC1A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001351" y="2062275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5</a:t>
            </a:r>
          </a:p>
        </p:txBody>
      </p:sp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9B965DCD-B186-7953-9444-10EC8617D5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  <p:sp>
        <p:nvSpPr>
          <p:cNvPr id="4" name="Text Placeholder 25">
            <a:extLst>
              <a:ext uri="{FF2B5EF4-FFF2-40B4-BE49-F238E27FC236}">
                <a16:creationId xmlns:a16="http://schemas.microsoft.com/office/drawing/2014/main" id="{042FF256-04AC-3165-4CF8-8C797F92E53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2729070" y="3199591"/>
            <a:ext cx="2086202" cy="3392595"/>
          </a:xfrm>
          <a:prstGeom prst="roundRect">
            <a:avLst>
              <a:gd name="adj" fmla="val 1536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endParaRPr lang="en-GB"/>
          </a:p>
        </p:txBody>
      </p:sp>
      <p:sp>
        <p:nvSpPr>
          <p:cNvPr id="5" name="Text Placeholder 25">
            <a:extLst>
              <a:ext uri="{FF2B5EF4-FFF2-40B4-BE49-F238E27FC236}">
                <a16:creationId xmlns:a16="http://schemas.microsoft.com/office/drawing/2014/main" id="{82C34FC5-9BD4-9039-B9E3-4747580C54B0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5117508" y="3199591"/>
            <a:ext cx="2086202" cy="3392595"/>
          </a:xfrm>
          <a:prstGeom prst="roundRect">
            <a:avLst>
              <a:gd name="adj" fmla="val 15360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endParaRPr lang="en-GB"/>
          </a:p>
        </p:txBody>
      </p:sp>
      <p:sp>
        <p:nvSpPr>
          <p:cNvPr id="6" name="Text Placeholder 25">
            <a:extLst>
              <a:ext uri="{FF2B5EF4-FFF2-40B4-BE49-F238E27FC236}">
                <a16:creationId xmlns:a16="http://schemas.microsoft.com/office/drawing/2014/main" id="{B6C8C80E-275F-E4EE-2309-7E16F9540896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7468856" y="3199591"/>
            <a:ext cx="2086202" cy="3392595"/>
          </a:xfrm>
          <a:prstGeom prst="roundRect">
            <a:avLst>
              <a:gd name="adj" fmla="val 15360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endParaRPr lang="en-GB"/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C123207E-2ADE-2ECE-9E60-2A491D325352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9838536" y="3159020"/>
            <a:ext cx="2086202" cy="3392595"/>
          </a:xfrm>
          <a:prstGeom prst="roundRect">
            <a:avLst>
              <a:gd name="adj" fmla="val 15360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124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AEEA-07D4-4259-A2A7-CE7678B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F2894BEC-B17A-5D0E-72EF-2FB9B6B429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989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t in touch - blue +  dark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blue and green shield&#10;&#10;Description automatically generated">
            <a:extLst>
              <a:ext uri="{FF2B5EF4-FFF2-40B4-BE49-F238E27FC236}">
                <a16:creationId xmlns:a16="http://schemas.microsoft.com/office/drawing/2014/main" id="{B49049B6-F303-7662-D4B2-35A5C24797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8" r="24911"/>
          <a:stretch/>
        </p:blipFill>
        <p:spPr>
          <a:xfrm flipH="1">
            <a:off x="6096000" y="0"/>
            <a:ext cx="6096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9F341A-62C1-A748-9D47-BFD59497689E}"/>
              </a:ext>
            </a:extLst>
          </p:cNvPr>
          <p:cNvSpPr txBox="1"/>
          <p:nvPr userDrawn="1"/>
        </p:nvSpPr>
        <p:spPr>
          <a:xfrm>
            <a:off x="5606530" y="6389649"/>
            <a:ext cx="3490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>
                <a:solidFill>
                  <a:schemeClr val="bg1"/>
                </a:solidFill>
              </a:rPr>
              <a:t>© Cambridge University Press &amp; Assessment 2023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EFADCE-89D4-D443-9610-1BF12134A589}"/>
              </a:ext>
            </a:extLst>
          </p:cNvPr>
          <p:cNvSpPr txBox="1"/>
          <p:nvPr userDrawn="1"/>
        </p:nvSpPr>
        <p:spPr>
          <a:xfrm>
            <a:off x="446048" y="6289288"/>
            <a:ext cx="3668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>
                <a:solidFill>
                  <a:schemeClr val="bg1"/>
                </a:solidFill>
              </a:rPr>
              <a:t>cambridge.org/</a:t>
            </a:r>
            <a:r>
              <a:rPr lang="en-GB" sz="1400" err="1">
                <a:solidFill>
                  <a:schemeClr val="bg1"/>
                </a:solidFill>
              </a:rPr>
              <a:t>internationaleducation</a:t>
            </a:r>
            <a:endParaRPr lang="en-GB" sz="140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63F053-8378-016E-AF5E-1DC0F7DF9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889" y="1783081"/>
            <a:ext cx="5342311" cy="195664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Insert CTA in here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337418F9-39B6-1690-2CBA-FC67B7CA66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8915" y="4339078"/>
            <a:ext cx="5169614" cy="416832"/>
          </a:xfrm>
        </p:spPr>
        <p:txBody>
          <a:bodyPr anchor="ctr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Phone here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D8EA4EE-5B3A-69EE-D554-61BF6C80CC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8915" y="4885167"/>
            <a:ext cx="5169614" cy="416832"/>
          </a:xfrm>
        </p:spPr>
        <p:txBody>
          <a:bodyPr anchor="ctr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Email here</a:t>
            </a:r>
          </a:p>
        </p:txBody>
      </p:sp>
      <p:pic>
        <p:nvPicPr>
          <p:cNvPr id="20" name="Picture 19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CA43B2A4-B284-2E0F-F3C4-8DFDF1F5F0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15" y="440820"/>
            <a:ext cx="3326004" cy="56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665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for use when prin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A181760-2B31-270A-8FC6-60D571F4E0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480" b="49222"/>
          <a:stretch/>
        </p:blipFill>
        <p:spPr>
          <a:xfrm>
            <a:off x="3181350" y="1"/>
            <a:ext cx="9010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F9B0B1-B66F-754F-A910-9AEA1624D1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999" y="2747387"/>
            <a:ext cx="10835331" cy="949325"/>
          </a:xfrm>
        </p:spPr>
        <p:txBody>
          <a:bodyPr anchor="ctr">
            <a:noAutofit/>
          </a:bodyPr>
          <a:lstStyle>
            <a:lvl1pPr>
              <a:defRPr sz="4800" b="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65CC5DC-AB42-AA4B-BD3D-34AC0C3478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9999" y="4833809"/>
            <a:ext cx="6515441" cy="463268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00F3067-A12A-4444-9753-8B80889849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9999" y="5441675"/>
            <a:ext cx="6515441" cy="386909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Date and time</a:t>
            </a:r>
          </a:p>
        </p:txBody>
      </p:sp>
      <p:pic>
        <p:nvPicPr>
          <p:cNvPr id="5" name="Picture 4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083D55F9-E821-2477-5F6A-144B6B87C8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36" y="352042"/>
            <a:ext cx="2567475" cy="433871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ED53E61-DADF-4C37-DC49-D9762C6D14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9999" y="3694239"/>
            <a:ext cx="10836275" cy="949325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Presentation sub-title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9031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/thank 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29F341A-62C1-A748-9D47-BFD59497689E}"/>
              </a:ext>
            </a:extLst>
          </p:cNvPr>
          <p:cNvSpPr txBox="1"/>
          <p:nvPr userDrawn="1"/>
        </p:nvSpPr>
        <p:spPr>
          <a:xfrm>
            <a:off x="8352264" y="6389649"/>
            <a:ext cx="3490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/>
              <a:t>© Cambridge University Press &amp; Assessment 2021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63F053-8378-016E-AF5E-1DC0F7DF9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658" y="2747857"/>
            <a:ext cx="5342311" cy="136228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540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Any questions?</a:t>
            </a:r>
          </a:p>
        </p:txBody>
      </p:sp>
      <p:pic>
        <p:nvPicPr>
          <p:cNvPr id="5" name="Picture 4" descr="A blue and white shield&#10;&#10;Description automatically generated">
            <a:extLst>
              <a:ext uri="{FF2B5EF4-FFF2-40B4-BE49-F238E27FC236}">
                <a16:creationId xmlns:a16="http://schemas.microsoft.com/office/drawing/2014/main" id="{09F31AAB-6658-E8B1-A952-8EC29708A2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6" r="25373"/>
          <a:stretch/>
        </p:blipFill>
        <p:spPr>
          <a:xfrm flipH="1">
            <a:off x="6095999" y="-1"/>
            <a:ext cx="6095999" cy="6858000"/>
          </a:xfrm>
          <a:prstGeom prst="rect">
            <a:avLst/>
          </a:prstGeom>
        </p:spPr>
      </p:pic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EC011B81-6320-2606-08C2-FE42689EE0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15" y="440820"/>
            <a:ext cx="3326004" cy="5620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498714-1C35-0566-CF95-9760B3688DC7}"/>
              </a:ext>
            </a:extLst>
          </p:cNvPr>
          <p:cNvSpPr txBox="1"/>
          <p:nvPr userDrawn="1"/>
        </p:nvSpPr>
        <p:spPr>
          <a:xfrm>
            <a:off x="5606530" y="6389649"/>
            <a:ext cx="3490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>
                <a:solidFill>
                  <a:schemeClr val="bg1"/>
                </a:solidFill>
              </a:rPr>
              <a:t>© Cambridge University Press &amp; Assessment 2023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1BA2BF-B33E-1084-50D3-AB97C0A3B959}"/>
              </a:ext>
            </a:extLst>
          </p:cNvPr>
          <p:cNvSpPr txBox="1"/>
          <p:nvPr userDrawn="1"/>
        </p:nvSpPr>
        <p:spPr>
          <a:xfrm>
            <a:off x="446048" y="6289288"/>
            <a:ext cx="3668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>
                <a:solidFill>
                  <a:schemeClr val="bg1"/>
                </a:solidFill>
              </a:rPr>
              <a:t>cambridge.org/</a:t>
            </a:r>
            <a:r>
              <a:rPr lang="en-GB" sz="1400" err="1">
                <a:solidFill>
                  <a:schemeClr val="bg1"/>
                </a:solidFill>
              </a:rPr>
              <a:t>internationaleducation</a:t>
            </a:r>
            <a:endParaRPr lang="en-GB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777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estions/thank 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29F341A-62C1-A748-9D47-BFD59497689E}"/>
              </a:ext>
            </a:extLst>
          </p:cNvPr>
          <p:cNvSpPr txBox="1"/>
          <p:nvPr userDrawn="1"/>
        </p:nvSpPr>
        <p:spPr>
          <a:xfrm>
            <a:off x="8352264" y="6389649"/>
            <a:ext cx="3490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/>
              <a:t>© Cambridge University Press &amp; Assessment 2021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63F053-8378-016E-AF5E-1DC0F7DF9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658" y="2747857"/>
            <a:ext cx="5342311" cy="136228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540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Thank you!</a:t>
            </a:r>
          </a:p>
        </p:txBody>
      </p:sp>
      <p:pic>
        <p:nvPicPr>
          <p:cNvPr id="5" name="Picture 4" descr="A blue and white shield&#10;&#10;Description automatically generated">
            <a:extLst>
              <a:ext uri="{FF2B5EF4-FFF2-40B4-BE49-F238E27FC236}">
                <a16:creationId xmlns:a16="http://schemas.microsoft.com/office/drawing/2014/main" id="{09F31AAB-6658-E8B1-A952-8EC29708A2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6" r="25373"/>
          <a:stretch/>
        </p:blipFill>
        <p:spPr>
          <a:xfrm flipH="1">
            <a:off x="6095999" y="-1"/>
            <a:ext cx="6095999" cy="6858000"/>
          </a:xfrm>
          <a:prstGeom prst="rect">
            <a:avLst/>
          </a:prstGeom>
        </p:spPr>
      </p:pic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EC011B81-6320-2606-08C2-FE42689EE0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15" y="440820"/>
            <a:ext cx="3326004" cy="5620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498714-1C35-0566-CF95-9760B3688DC7}"/>
              </a:ext>
            </a:extLst>
          </p:cNvPr>
          <p:cNvSpPr txBox="1"/>
          <p:nvPr userDrawn="1"/>
        </p:nvSpPr>
        <p:spPr>
          <a:xfrm>
            <a:off x="5606530" y="6389649"/>
            <a:ext cx="3490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>
                <a:solidFill>
                  <a:schemeClr val="bg1"/>
                </a:solidFill>
              </a:rPr>
              <a:t>© Cambridge University Press &amp; Assessment 2023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1BA2BF-B33E-1084-50D3-AB97C0A3B959}"/>
              </a:ext>
            </a:extLst>
          </p:cNvPr>
          <p:cNvSpPr txBox="1"/>
          <p:nvPr userDrawn="1"/>
        </p:nvSpPr>
        <p:spPr>
          <a:xfrm>
            <a:off x="446048" y="6289288"/>
            <a:ext cx="3668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>
                <a:solidFill>
                  <a:schemeClr val="bg1"/>
                </a:solidFill>
              </a:rPr>
              <a:t>cambridge.org/</a:t>
            </a:r>
            <a:r>
              <a:rPr lang="en-GB" sz="1400" err="1">
                <a:solidFill>
                  <a:schemeClr val="bg1"/>
                </a:solidFill>
              </a:rPr>
              <a:t>internationaleducation</a:t>
            </a:r>
            <a:endParaRPr lang="en-GB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2285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- light and dark blue">
    <p:bg>
      <p:bgPr>
        <a:solidFill>
          <a:srgbClr val="1A3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green shield&#10;&#10;Description automatically generated">
            <a:extLst>
              <a:ext uri="{FF2B5EF4-FFF2-40B4-BE49-F238E27FC236}">
                <a16:creationId xmlns:a16="http://schemas.microsoft.com/office/drawing/2014/main" id="{12A763C2-8F64-3879-197D-FED7B6FC9B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1675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C23E1A-460A-4142-8E76-4738CA01CE5F}"/>
              </a:ext>
            </a:extLst>
          </p:cNvPr>
          <p:cNvSpPr txBox="1"/>
          <p:nvPr userDrawn="1"/>
        </p:nvSpPr>
        <p:spPr>
          <a:xfrm>
            <a:off x="8352264" y="6339469"/>
            <a:ext cx="3490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>
                <a:solidFill>
                  <a:schemeClr val="tx1"/>
                </a:solidFill>
              </a:rPr>
              <a:t>© Cambridge University Press &amp; Assessment 2023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7BA4EC-055B-B440-8AF0-B408AC454BCE}"/>
              </a:ext>
            </a:extLst>
          </p:cNvPr>
          <p:cNvSpPr txBox="1"/>
          <p:nvPr userDrawn="1"/>
        </p:nvSpPr>
        <p:spPr>
          <a:xfrm>
            <a:off x="446048" y="6293302"/>
            <a:ext cx="3540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>
                <a:solidFill>
                  <a:schemeClr val="bg1"/>
                </a:solidFill>
              </a:rPr>
              <a:t>cambridge.org/internationaleducation</a:t>
            </a:r>
          </a:p>
        </p:txBody>
      </p:sp>
      <p:pic>
        <p:nvPicPr>
          <p:cNvPr id="3" name="Picture 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59D9E60E-B76F-6764-43E9-BF1F25765C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38" y="3149600"/>
            <a:ext cx="3303434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865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50E33-BAAC-438B-B601-781C03B307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CA684-9A68-4EBE-AA4A-247AD4193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00" y="1836000"/>
            <a:ext cx="11623040" cy="4650589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000"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1800"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1600"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1600"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6" name="Picture 5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F3F44B2E-08E6-A082-6909-23CCB6ADB7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39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blue">
    <p:bg>
      <p:bgPr>
        <a:solidFill>
          <a:srgbClr val="3C1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white pattern&#10;&#10;Description automatically generated">
            <a:extLst>
              <a:ext uri="{FF2B5EF4-FFF2-40B4-BE49-F238E27FC236}">
                <a16:creationId xmlns:a16="http://schemas.microsoft.com/office/drawing/2014/main" id="{6FB74B52-DB87-5F33-33EC-C222623793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5" t="23615" r="23615" b="23615"/>
          <a:stretch/>
        </p:blipFill>
        <p:spPr>
          <a:xfrm>
            <a:off x="0" y="-92"/>
            <a:ext cx="12192000" cy="68581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F9A1FF-FC9A-984D-A4AF-64FF4C817B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743200"/>
            <a:ext cx="12192000" cy="1226634"/>
          </a:xfrm>
        </p:spPr>
        <p:txBody>
          <a:bodyPr>
            <a:normAutofit/>
          </a:bodyPr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Divider</a:t>
            </a:r>
          </a:p>
        </p:txBody>
      </p:sp>
      <p:pic>
        <p:nvPicPr>
          <p:cNvPr id="4" name="Picture 3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C9485469-31C3-A712-0653-5EBFD2CCF2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455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pink">
    <p:bg>
      <p:bgPr>
        <a:solidFill>
          <a:srgbClr val="3C1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urple and white pattern&#10;&#10;Description automatically generated">
            <a:extLst>
              <a:ext uri="{FF2B5EF4-FFF2-40B4-BE49-F238E27FC236}">
                <a16:creationId xmlns:a16="http://schemas.microsoft.com/office/drawing/2014/main" id="{FA516C7D-35D1-8B47-F37C-0355B951B4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5" t="23685" r="23685" b="23685"/>
          <a:stretch/>
        </p:blipFill>
        <p:spPr>
          <a:xfrm>
            <a:off x="162" y="0"/>
            <a:ext cx="1219167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F9A1FF-FC9A-984D-A4AF-64FF4C817B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743200"/>
            <a:ext cx="12192000" cy="1226634"/>
          </a:xfrm>
        </p:spPr>
        <p:txBody>
          <a:bodyPr>
            <a:normAutofit/>
          </a:bodyPr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Divider</a:t>
            </a:r>
          </a:p>
        </p:txBody>
      </p:sp>
      <p:pic>
        <p:nvPicPr>
          <p:cNvPr id="5" name="Picture 4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CDA5EC72-6CC3-6002-92E5-81B34FD013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727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light blue">
    <p:bg>
      <p:bgPr>
        <a:solidFill>
          <a:srgbClr val="1A3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pattern&#10;&#10;Description automatically generated">
            <a:extLst>
              <a:ext uri="{FF2B5EF4-FFF2-40B4-BE49-F238E27FC236}">
                <a16:creationId xmlns:a16="http://schemas.microsoft.com/office/drawing/2014/main" id="{DAF966B6-A9FF-8A13-FC9C-AB214487C9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6" t="20186" r="20186" b="20186"/>
          <a:stretch/>
        </p:blipFill>
        <p:spPr>
          <a:xfrm>
            <a:off x="0" y="-92"/>
            <a:ext cx="12192000" cy="68581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F9A1FF-FC9A-984D-A4AF-64FF4C817B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743200"/>
            <a:ext cx="12192000" cy="1226634"/>
          </a:xfrm>
        </p:spPr>
        <p:txBody>
          <a:bodyPr>
            <a:normAutofit/>
          </a:bodyPr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Divider</a:t>
            </a:r>
          </a:p>
        </p:txBody>
      </p:sp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47BB20BA-627C-E81B-3933-FD8A73B159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599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white blue (please use if printing)">
    <p:bg>
      <p:bgPr>
        <a:solidFill>
          <a:srgbClr val="1A3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12022AE-3739-72F3-EE5A-402168C7BF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621" t="19724" r="19730" b="19615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F9A1FF-FC9A-984D-A4AF-64FF4C817B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743200"/>
            <a:ext cx="12192000" cy="1226634"/>
          </a:xfrm>
        </p:spPr>
        <p:txBody>
          <a:bodyPr>
            <a:normAutofit/>
          </a:bodyPr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Divider</a:t>
            </a:r>
          </a:p>
        </p:txBody>
      </p:sp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47BB20BA-627C-E81B-3933-FD8A73B159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750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50E33-BAAC-438B-B601-781C03B307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pic>
        <p:nvPicPr>
          <p:cNvPr id="6" name="Picture 5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F3F44B2E-08E6-A082-6909-23CCB6ADB7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  <p:sp>
        <p:nvSpPr>
          <p:cNvPr id="7" name="Chart Placeholder 4">
            <a:extLst>
              <a:ext uri="{FF2B5EF4-FFF2-40B4-BE49-F238E27FC236}">
                <a16:creationId xmlns:a16="http://schemas.microsoft.com/office/drawing/2014/main" id="{2C360B31-6EBE-4CC9-395B-9DC5A901DED8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175066" y="1836000"/>
            <a:ext cx="11627998" cy="4669575"/>
          </a:xfrm>
        </p:spPr>
        <p:txBody>
          <a:bodyPr/>
          <a:lstStyle/>
          <a:p>
            <a:r>
              <a:rPr lang="en-US"/>
              <a:t>Click icon to add chart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13547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64ADD2-3EEA-45D7-9095-C5CEC5BF5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3F8AEB-5E6A-4DD9-8AAE-DF9C6CB7C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BF8152-7316-4348-AB6E-33F35D3E8A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0B96C-853A-4F26-91B4-F0764DB546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564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8" r:id="rId2"/>
    <p:sldLayoutId id="2147483719" r:id="rId3"/>
    <p:sldLayoutId id="2147483650" r:id="rId4"/>
    <p:sldLayoutId id="2147483686" r:id="rId5"/>
    <p:sldLayoutId id="2147483708" r:id="rId6"/>
    <p:sldLayoutId id="2147483685" r:id="rId7"/>
    <p:sldLayoutId id="2147483720" r:id="rId8"/>
    <p:sldLayoutId id="2147483709" r:id="rId9"/>
    <p:sldLayoutId id="2147483710" r:id="rId10"/>
    <p:sldLayoutId id="2147483711" r:id="rId11"/>
    <p:sldLayoutId id="2147483691" r:id="rId12"/>
    <p:sldLayoutId id="2147483689" r:id="rId13"/>
    <p:sldLayoutId id="2147483716" r:id="rId14"/>
    <p:sldLayoutId id="2147483690" r:id="rId15"/>
    <p:sldLayoutId id="2147483715" r:id="rId16"/>
    <p:sldLayoutId id="2147483692" r:id="rId17"/>
    <p:sldLayoutId id="2147483675" r:id="rId18"/>
    <p:sldLayoutId id="2147483717" r:id="rId19"/>
    <p:sldLayoutId id="2147483652" r:id="rId20"/>
    <p:sldLayoutId id="2147483697" r:id="rId21"/>
    <p:sldLayoutId id="2147483714" r:id="rId22"/>
    <p:sldLayoutId id="2147483695" r:id="rId23"/>
    <p:sldLayoutId id="2147483698" r:id="rId24"/>
    <p:sldLayoutId id="2147483699" r:id="rId25"/>
    <p:sldLayoutId id="2147483700" r:id="rId26"/>
    <p:sldLayoutId id="2147483713" r:id="rId27"/>
    <p:sldLayoutId id="2147483703" r:id="rId28"/>
    <p:sldLayoutId id="2147483701" r:id="rId29"/>
    <p:sldLayoutId id="2147483707" r:id="rId30"/>
    <p:sldLayoutId id="2147483712" r:id="rId31"/>
    <p:sldLayoutId id="2147483684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emf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D419B-46F0-B6FE-5DB1-B173385F6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628" y="1800330"/>
            <a:ext cx="10835331" cy="949325"/>
          </a:xfrm>
        </p:spPr>
        <p:txBody>
          <a:bodyPr/>
          <a:lstStyle/>
          <a:p>
            <a:pPr algn="r" rtl="1"/>
            <a:r>
              <a:rPr lang="ar-EG" dirty="0">
                <a:latin typeface="Calibri" panose="020F0502020204030204" pitchFamily="34" charset="0"/>
                <a:cs typeface="Calibri" panose="020F0502020204030204" pitchFamily="34" charset="0"/>
              </a:rPr>
              <a:t>تحديث المنهج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DF0267-5EFF-E250-FA1D-FB6F25F0EF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0363" y="4556460"/>
            <a:ext cx="6515441" cy="463268"/>
          </a:xfrm>
        </p:spPr>
        <p:txBody>
          <a:bodyPr/>
          <a:lstStyle/>
          <a:p>
            <a:pPr algn="r" rtl="1"/>
            <a:r>
              <a:rPr lang="ar-EG" dirty="0">
                <a:latin typeface="Calibri" panose="020F0502020204030204" pitchFamily="34" charset="0"/>
                <a:cs typeface="Calibri" panose="020F0502020204030204" pitchFamily="34" charset="0"/>
              </a:rPr>
              <a:t>هالة رشدي عفيفي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1C67A9-E793-BA51-530C-B39BF266F1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58962" y="5116016"/>
            <a:ext cx="6515441" cy="688875"/>
          </a:xfrm>
        </p:spPr>
        <p:txBody>
          <a:bodyPr/>
          <a:lstStyle/>
          <a:p>
            <a:pPr algn="r" rtl="1"/>
            <a:r>
              <a:rPr lang="ar-EG" dirty="0">
                <a:latin typeface="Calibri" panose="020F0502020204030204" pitchFamily="34" charset="0"/>
                <a:cs typeface="Calibri" panose="020F0502020204030204" pitchFamily="34" charset="0"/>
              </a:rPr>
              <a:t>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لخميس </a:t>
            </a:r>
            <a:r>
              <a:rPr lang="ar-EG" dirty="0"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نوفمبر، الساعة 8 صباحًا (المملكة المتحدة)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الساعة 11 صباحًا (توقيت شرق أوروبا)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endParaRPr lang="ar-EG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A7FB22-4348-DA6F-3E12-3E632B3D5D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0628" y="2954337"/>
            <a:ext cx="10836275" cy="1299611"/>
          </a:xfrm>
        </p:spPr>
        <p:txBody>
          <a:bodyPr>
            <a:normAutofit lnSpcReduction="10000"/>
          </a:bodyPr>
          <a:lstStyle/>
          <a:p>
            <a:pPr algn="r" rtl="1"/>
            <a:r>
              <a:rPr lang="ar-EG" dirty="0">
                <a:latin typeface="Calibri" panose="020F0502020204030204" pitchFamily="34" charset="0"/>
                <a:cs typeface="Calibri" panose="020F0502020204030204" pitchFamily="34" charset="0"/>
              </a:rPr>
              <a:t>الشهادة الدولية العامة للتعليم الثانوي (1-9) </a:t>
            </a:r>
          </a:p>
          <a:p>
            <a:pPr algn="r" rtl="1"/>
            <a:r>
              <a:rPr lang="ar-EG" dirty="0">
                <a:latin typeface="Calibri" panose="020F0502020204030204" pitchFamily="34" charset="0"/>
                <a:cs typeface="Calibri" panose="020F0502020204030204" pitchFamily="34" charset="0"/>
              </a:rPr>
              <a:t>ورقة رقم 7180 اللغة العربية (المنهج الجديد)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424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A8023-5008-D880-2D63-3EF656ABE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04" y="476218"/>
            <a:ext cx="11627999" cy="720000"/>
          </a:xfrm>
        </p:spPr>
        <p:txBody>
          <a:bodyPr>
            <a:normAutofit/>
          </a:bodyPr>
          <a:lstStyle/>
          <a:p>
            <a:pPr algn="r" rtl="1"/>
            <a:r>
              <a:rPr lang="ar-EG" dirty="0">
                <a:latin typeface="Calibri" panose="020F0502020204030204" pitchFamily="34" charset="0"/>
                <a:cs typeface="Calibri" panose="020F0502020204030204" pitchFamily="34" charset="0"/>
              </a:rPr>
              <a:t>كيف سيؤثر هذا التطوير على تدريس المنهج؟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B92B2-5EB6-D554-BF8C-91C8C580B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11" y="1362472"/>
            <a:ext cx="11501362" cy="5353024"/>
          </a:xfrm>
        </p:spPr>
        <p:txBody>
          <a:bodyPr>
            <a:normAutofit fontScale="25000" lnSpcReduction="20000"/>
          </a:bodyPr>
          <a:lstStyle/>
          <a:p>
            <a:pPr marL="0" indent="0" algn="r" rtl="1">
              <a:buNone/>
            </a:pPr>
            <a:endParaRPr lang="ar-EG" dirty="0"/>
          </a:p>
          <a:p>
            <a:pPr algn="r" rtl="1"/>
            <a:r>
              <a:rPr lang="ar-EG" sz="8000" dirty="0">
                <a:latin typeface="Calibri" panose="020F0502020204030204" pitchFamily="34" charset="0"/>
                <a:cs typeface="Calibri" panose="020F0502020204030204" pitchFamily="34" charset="0"/>
              </a:rPr>
              <a:t>نُ</a:t>
            </a:r>
            <a:r>
              <a:rPr lang="ar-SA" sz="8000" dirty="0">
                <a:latin typeface="Calibri" panose="020F0502020204030204" pitchFamily="34" charset="0"/>
                <a:cs typeface="Calibri" panose="020F0502020204030204" pitchFamily="34" charset="0"/>
              </a:rPr>
              <a:t>صمم مناهج كامبريدج </a:t>
            </a:r>
            <a:r>
              <a:rPr lang="en-GB" sz="8000" dirty="0">
                <a:latin typeface="Calibri" panose="020F0502020204030204" pitchFamily="34" charset="0"/>
                <a:cs typeface="Calibri" panose="020F0502020204030204" pitchFamily="34" charset="0"/>
              </a:rPr>
              <a:t>IGCSE </a:t>
            </a:r>
            <a:r>
              <a:rPr lang="ar-EG" sz="8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8000" dirty="0">
                <a:latin typeface="Calibri" panose="020F0502020204030204" pitchFamily="34" charset="0"/>
                <a:cs typeface="Calibri" panose="020F0502020204030204" pitchFamily="34" charset="0"/>
              </a:rPr>
              <a:t>بطريقة تتطلب </a:t>
            </a:r>
            <a:r>
              <a:rPr lang="ar-EG" sz="8000" dirty="0">
                <a:latin typeface="Calibri" panose="020F0502020204030204" pitchFamily="34" charset="0"/>
                <a:cs typeface="Calibri" panose="020F0502020204030204" pitchFamily="34" charset="0"/>
              </a:rPr>
              <a:t>نحو</a:t>
            </a:r>
            <a:r>
              <a:rPr lang="ar-SA" sz="8000" dirty="0">
                <a:latin typeface="Calibri" panose="020F0502020204030204" pitchFamily="34" charset="0"/>
                <a:cs typeface="Calibri" panose="020F0502020204030204" pitchFamily="34" charset="0"/>
              </a:rPr>
              <a:t> 130 ساعة تعليمية موجهة</a:t>
            </a:r>
            <a:r>
              <a:rPr lang="ar-EG" sz="8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ar-SA" sz="8000" dirty="0">
                <a:latin typeface="Calibri" panose="020F0502020204030204" pitchFamily="34" charset="0"/>
                <a:cs typeface="Calibri" panose="020F0502020204030204" pitchFamily="34" charset="0"/>
              </a:rPr>
              <a:t> هذا للإرشاد فقط</a:t>
            </a:r>
          </a:p>
          <a:p>
            <a:pPr algn="r" rtl="1">
              <a:lnSpc>
                <a:spcPct val="170000"/>
              </a:lnSpc>
            </a:pPr>
            <a:r>
              <a:rPr lang="ar-SA" sz="8000" dirty="0">
                <a:latin typeface="Calibri" panose="020F0502020204030204" pitchFamily="34" charset="0"/>
                <a:cs typeface="Calibri" panose="020F0502020204030204" pitchFamily="34" charset="0"/>
              </a:rPr>
              <a:t>لا ينبغي أن تضطرم إلى تكييف برنامجكم التعليمي الحالي بشكل كبير للانتقال إلى </a:t>
            </a:r>
            <a:r>
              <a:rPr lang="en-GB" sz="8000" dirty="0">
                <a:latin typeface="Calibri" panose="020F0502020204030204" pitchFamily="34" charset="0"/>
                <a:cs typeface="Calibri" panose="020F0502020204030204" pitchFamily="34" charset="0"/>
              </a:rPr>
              <a:t>IGCSE (9-1) 7180  </a:t>
            </a:r>
            <a:r>
              <a:rPr lang="ar-SA" sz="8000" dirty="0">
                <a:latin typeface="Calibri" panose="020F0502020204030204" pitchFamily="34" charset="0"/>
                <a:cs typeface="Calibri" panose="020F0502020204030204" pitchFamily="34" charset="0"/>
              </a:rPr>
              <a:t>العربية. صُمم التقييم ليعكس المهارات المتضمنة عادةً في دورات تدريس اللغة العربية</a:t>
            </a:r>
          </a:p>
          <a:p>
            <a:pPr algn="r" rtl="1"/>
            <a:endParaRPr lang="ar-SA" sz="8000" dirty="0"/>
          </a:p>
          <a:p>
            <a:pPr algn="r" rtl="1"/>
            <a:r>
              <a:rPr lang="ar-SA" sz="8000" dirty="0">
                <a:latin typeface="Calibri" panose="020F0502020204030204" pitchFamily="34" charset="0"/>
                <a:cs typeface="Calibri" panose="020F0502020204030204" pitchFamily="34" charset="0"/>
              </a:rPr>
              <a:t>قد يحتاج المتعلمون إلى ممارسة إضافية في:</a:t>
            </a:r>
          </a:p>
          <a:p>
            <a:pPr algn="r" rtl="1"/>
            <a:endParaRPr lang="ar-SA" sz="8000" dirty="0"/>
          </a:p>
          <a:p>
            <a:pPr algn="r" rtl="1">
              <a:buFontTx/>
              <a:buChar char="-"/>
            </a:pPr>
            <a:r>
              <a:rPr lang="ar-SA" sz="8000" dirty="0">
                <a:latin typeface="Calibri" panose="020F0502020204030204" pitchFamily="34" charset="0"/>
                <a:cs typeface="Calibri" panose="020F0502020204030204" pitchFamily="34" charset="0"/>
              </a:rPr>
              <a:t>الكتابة بدقة استجابة لنطاق متنوع من </a:t>
            </a:r>
            <a:r>
              <a:rPr lang="ar-SA" sz="8000">
                <a:latin typeface="Calibri" panose="020F0502020204030204" pitchFamily="34" charset="0"/>
                <a:cs typeface="Calibri" panose="020F0502020204030204" pitchFamily="34" charset="0"/>
              </a:rPr>
              <a:t>الأغراض والجمهور</a:t>
            </a:r>
            <a:endParaRPr lang="ar-EG" sz="8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 rtl="1">
              <a:buNone/>
            </a:pPr>
            <a:endParaRPr lang="ar-EG" sz="8000" dirty="0"/>
          </a:p>
          <a:p>
            <a:pPr marL="0" indent="0" algn="r" rtl="1">
              <a:buNone/>
            </a:pPr>
            <a:r>
              <a:rPr lang="ar-EG" sz="8000" dirty="0"/>
              <a:t>- </a:t>
            </a:r>
            <a:r>
              <a:rPr lang="ar-SA" sz="8000" dirty="0">
                <a:latin typeface="Calibri" panose="020F0502020204030204" pitchFamily="34" charset="0"/>
                <a:cs typeface="Calibri" panose="020F0502020204030204" pitchFamily="34" charset="0"/>
              </a:rPr>
              <a:t>تحديد واستخدام ميزات قواعد اللغة العربية في سياق الكتابة الخيالية والواقعية</a:t>
            </a:r>
            <a:endParaRPr lang="ar-EG" sz="8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 rtl="1">
              <a:buNone/>
            </a:pPr>
            <a:endParaRPr lang="ar-SA" sz="8000" dirty="0"/>
          </a:p>
          <a:p>
            <a:pPr marL="0" indent="0" algn="r" rtl="1">
              <a:buNone/>
            </a:pPr>
            <a:r>
              <a:rPr lang="ar-EG" sz="8000" dirty="0"/>
              <a:t>-  </a:t>
            </a:r>
            <a:r>
              <a:rPr lang="ar-SA" sz="8000" dirty="0">
                <a:latin typeface="Calibri" panose="020F0502020204030204" pitchFamily="34" charset="0"/>
                <a:cs typeface="Calibri" panose="020F0502020204030204" pitchFamily="34" charset="0"/>
              </a:rPr>
              <a:t>تلخيص مقاطع قصيرة لإظهار الفهم والاستيعاب.</a:t>
            </a:r>
          </a:p>
          <a:p>
            <a:pPr algn="r" rtl="1"/>
            <a:endParaRPr lang="ar-SA" sz="8000" dirty="0"/>
          </a:p>
          <a:p>
            <a:pPr algn="r" rtl="1">
              <a:lnSpc>
                <a:spcPct val="120000"/>
              </a:lnSpc>
            </a:pPr>
            <a:r>
              <a:rPr lang="ar-SA" sz="8000" dirty="0">
                <a:latin typeface="Calibri" panose="020F0502020204030204" pitchFamily="34" charset="0"/>
                <a:cs typeface="Calibri" panose="020F0502020204030204" pitchFamily="34" charset="0"/>
              </a:rPr>
              <a:t>يجب على المعلمين مراجعة قسم الدعم الكامل على مركز دعم المدرسة لمزيد من النصائح والإرشادات. سيتم إضافة موارد إضافية في الوقت المناسب.</a:t>
            </a:r>
          </a:p>
          <a:p>
            <a:pPr algn="r" rt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5937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10C00-7443-2E33-1DD7-D1F75C72F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ar-EG" sz="6600" dirty="0"/>
              <a:t>أي سؤال؟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1334455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9AAED-76D2-A879-90A1-DF62ACF5E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EG" dirty="0">
                <a:latin typeface="Calibri" panose="020F0502020204030204" pitchFamily="34" charset="0"/>
                <a:cs typeface="Calibri" panose="020F0502020204030204" pitchFamily="34" charset="0"/>
              </a:rPr>
              <a:t>الجدول الزمني لإعادة تطوير المنهج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933AAAC5-7940-8098-9B1F-90889D0A28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0185805"/>
              </p:ext>
            </p:extLst>
          </p:nvPr>
        </p:nvGraphicFramePr>
        <p:xfrm>
          <a:off x="327992" y="1998455"/>
          <a:ext cx="11777663" cy="4725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76236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F7E3-DB8B-820E-C773-098CCB624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6883" y="739484"/>
            <a:ext cx="11627999" cy="720000"/>
          </a:xfrm>
        </p:spPr>
        <p:txBody>
          <a:bodyPr>
            <a:normAutofit/>
          </a:bodyPr>
          <a:lstStyle/>
          <a:p>
            <a:pPr algn="r" rtl="1"/>
            <a:r>
              <a:rPr lang="ar-EG" dirty="0">
                <a:latin typeface="Calibri" panose="020F0502020204030204" pitchFamily="34" charset="0"/>
                <a:cs typeface="Calibri" panose="020F0502020204030204" pitchFamily="34" charset="0"/>
              </a:rPr>
              <a:t>النقاط الرئيسة: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E2774-2A69-870C-9319-1B7AB400F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16883" y="1459484"/>
            <a:ext cx="11753942" cy="4650589"/>
          </a:xfrm>
        </p:spPr>
        <p:txBody>
          <a:bodyPr>
            <a:normAutofit fontScale="85000" lnSpcReduction="20000"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ar-EG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EG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يعدّ </a:t>
            </a:r>
            <a:r>
              <a:rPr lang="ar-SA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امتحان اللغة العربية 7180</a:t>
            </a:r>
            <a:r>
              <a:rPr lang="en-GB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IGCSE </a:t>
            </a:r>
            <a:r>
              <a:rPr lang="ar-SA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امتحانًا جديدًا. يحصل المتعلمون</a:t>
            </a:r>
            <a:r>
              <a:rPr lang="ar-EG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فيه</a:t>
            </a:r>
            <a:r>
              <a:rPr lang="ar-SA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على </a:t>
            </a:r>
            <a:r>
              <a:rPr lang="ar-EG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تقييم</a:t>
            </a:r>
            <a:r>
              <a:rPr lang="ar-EG" sz="26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مستوى</a:t>
            </a:r>
            <a:r>
              <a:rPr lang="ar-SA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إلى 9</a:t>
            </a:r>
            <a:r>
              <a:rPr lang="en-GB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ar-EG" sz="2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 rtl="1">
              <a:lnSpc>
                <a:spcPct val="107000"/>
              </a:lnSpc>
              <a:spcAft>
                <a:spcPts val="800"/>
              </a:spcAft>
              <a:buNone/>
            </a:pPr>
            <a:endParaRPr lang="en-GB" kern="100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يتوفر امتحان 7180 في </a:t>
            </a:r>
            <a:r>
              <a:rPr lang="ar-EG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دورة </a:t>
            </a:r>
            <a:r>
              <a:rPr lang="ar-SA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يونيو فقط لعام 2025، وسيكون متاحًا في يونيو ونوفمبر بدءًا من عام 2026</a:t>
            </a:r>
            <a:r>
              <a:rPr lang="en-GB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ar-EG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 rtl="1">
              <a:lnSpc>
                <a:spcPct val="107000"/>
              </a:lnSpc>
              <a:spcAft>
                <a:spcPts val="800"/>
              </a:spcAft>
              <a:buNone/>
            </a:pPr>
            <a:endParaRPr lang="en-GB" kern="100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يعزز هذا المساق قدرات المتعلمين على التواصل باللغة العربية، بما في ذلك الكتابة والفهم. </a:t>
            </a:r>
            <a:endParaRPr lang="ar-EG" sz="2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 rtl="1">
              <a:lnSpc>
                <a:spcPct val="107000"/>
              </a:lnSpc>
              <a:spcAft>
                <a:spcPts val="800"/>
              </a:spcAft>
              <a:buNone/>
            </a:pPr>
            <a:r>
              <a:rPr lang="ar-EG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ar-SA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</a:t>
            </a:r>
            <a:r>
              <a:rPr lang="ar-EG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جهز هذا</a:t>
            </a:r>
            <a:r>
              <a:rPr lang="ar-SA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المنهج الدراسي المتعلمين للتعليم العالي في البيئات الناطقة بالعربية</a:t>
            </a:r>
            <a:r>
              <a:rPr lang="en-GB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2600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 rtl="1">
              <a:lnSpc>
                <a:spcPct val="107000"/>
              </a:lnSpc>
              <a:spcAft>
                <a:spcPts val="800"/>
              </a:spcAft>
              <a:buNone/>
            </a:pPr>
            <a:endParaRPr lang="en-GB" kern="100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يعتمد محتوى وخطة التقييم على ملاحظات شاملة من المعلمين والخبراء</a:t>
            </a:r>
            <a:r>
              <a:rPr lang="en-GB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lvl="1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2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en-GB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en-GB" altLang="en-US" sz="2400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8111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819CF-4F39-3773-721D-2F1206100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00" y="79513"/>
            <a:ext cx="11627999" cy="1298532"/>
          </a:xfrm>
        </p:spPr>
        <p:txBody>
          <a:bodyPr/>
          <a:lstStyle/>
          <a:p>
            <a:pPr algn="r" rtl="1"/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ما هي ال</a:t>
            </a:r>
            <a:r>
              <a:rPr lang="ar-EG" dirty="0">
                <a:latin typeface="Calibri" panose="020F0502020204030204" pitchFamily="34" charset="0"/>
                <a:cs typeface="Calibri" panose="020F0502020204030204" pitchFamily="34" charset="0"/>
              </a:rPr>
              <a:t>سمات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الرئيسة للمنهج؟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9A0FB-EE9E-C82C-D9A7-D141E813A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11897"/>
            <a:ext cx="12012000" cy="5666590"/>
          </a:xfrm>
        </p:spPr>
        <p:txBody>
          <a:bodyPr>
            <a:normAutofit fontScale="25000" lnSpcReduction="20000"/>
          </a:bodyPr>
          <a:lstStyle/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EG" sz="8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يتضمن المنهج الجديد </a:t>
            </a:r>
            <a:r>
              <a:rPr lang="ar-SA" sz="8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ورقت</a:t>
            </a:r>
            <a:r>
              <a:rPr lang="ar-EG" sz="8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</a:t>
            </a:r>
            <a:r>
              <a:rPr lang="ar-SA" sz="8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</a:t>
            </a:r>
            <a:r>
              <a:rPr lang="ar-EG" sz="80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GB" sz="8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8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الورقة 1 </a:t>
            </a:r>
            <a:r>
              <a:rPr lang="ar-EG" sz="8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</a:t>
            </a:r>
            <a:r>
              <a:rPr lang="ar-SA" sz="8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لكتابة (50%) والورقة 2 </a:t>
            </a:r>
            <a:r>
              <a:rPr lang="ar-EG" sz="8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</a:t>
            </a:r>
            <a:r>
              <a:rPr lang="ar-SA" sz="8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لقراءة والقواعد </a:t>
            </a:r>
            <a:r>
              <a:rPr lang="en-GB" sz="8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(50%)</a:t>
            </a:r>
          </a:p>
          <a:p>
            <a:pPr marL="0" lvl="0" indent="0" algn="r" rtl="1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ar-EG" sz="8000" kern="100" dirty="0">
                <a:effectLst/>
                <a:latin typeface="+mj-lt"/>
                <a:ea typeface="Calibri" panose="020F0502020204030204" pitchFamily="34" charset="0"/>
                <a:cs typeface="+mj-cs"/>
              </a:rPr>
              <a:t>	     </a:t>
            </a:r>
            <a:r>
              <a:rPr lang="ar-EG" sz="8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نستهدف بهذا التغيير إعطاء الأولوية </a:t>
            </a:r>
            <a:r>
              <a:rPr lang="ar-SA" sz="8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</a:t>
            </a:r>
            <a:r>
              <a:rPr lang="ar-EG" sz="8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تحقيق </a:t>
            </a:r>
            <a:r>
              <a:rPr lang="ar-SA" sz="8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توازن متساوٍ بين المهارات التي أبلغنا المعلمون بأنها مهمة</a:t>
            </a:r>
            <a:endParaRPr lang="en-GB" sz="8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8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منهج واضح وبسيط في التعليم والتقييم</a:t>
            </a:r>
            <a:endParaRPr lang="en-GB" sz="8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r" rtl="1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ar-EG" sz="8000" kern="100" dirty="0">
                <a:effectLst/>
                <a:latin typeface="+mj-lt"/>
                <a:ea typeface="Calibri" panose="020F0502020204030204" pitchFamily="34" charset="0"/>
                <a:cs typeface="+mj-cs"/>
              </a:rPr>
              <a:t>     	</a:t>
            </a:r>
            <a:r>
              <a:rPr lang="ar-SA" sz="8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ص</a:t>
            </a:r>
            <a:r>
              <a:rPr lang="ar-EG" sz="8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ُ</a:t>
            </a:r>
            <a:r>
              <a:rPr lang="ar-SA" sz="8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مم</a:t>
            </a:r>
            <a:r>
              <a:rPr lang="ar-EG" sz="8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</a:t>
            </a:r>
            <a:r>
              <a:rPr lang="ar-SA" sz="8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خصائص المتعلم، والأهداف، والأهداف التقييمية، ومحتوى المادة </a:t>
            </a:r>
            <a:r>
              <a:rPr lang="ar-EG" sz="8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بطريقة </a:t>
            </a:r>
            <a:r>
              <a:rPr lang="ar-SA" sz="8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توفر إطار عمل يمكن تكييفه لتلبية احتياجات </a:t>
            </a:r>
            <a:r>
              <a:rPr lang="ar-EG" sz="8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المعلمين</a:t>
            </a:r>
            <a:r>
              <a:rPr lang="ar-EG" sz="8000" kern="100" dirty="0">
                <a:effectLst/>
                <a:latin typeface="+mj-lt"/>
                <a:ea typeface="Calibri" panose="020F0502020204030204" pitchFamily="34" charset="0"/>
                <a:cs typeface="+mj-cs"/>
              </a:rPr>
              <a:t>	     </a:t>
            </a:r>
            <a:r>
              <a:rPr lang="ar-SA" sz="8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والمتعلمين</a:t>
            </a:r>
            <a:endParaRPr lang="en-GB" sz="8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8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الورقة 1</a:t>
            </a:r>
            <a:r>
              <a:rPr lang="en-GB" sz="8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ar-SA" sz="8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تركز على تطويع الكتابة لتناسب الجمهور</a:t>
            </a:r>
            <a:r>
              <a:rPr lang="ar-EG" sz="8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المستَهدف من النص المكتوب</a:t>
            </a:r>
            <a:r>
              <a:rPr lang="ar-SA" sz="8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وغرض</a:t>
            </a:r>
            <a:r>
              <a:rPr lang="ar-EG" sz="8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الكتابة</a:t>
            </a:r>
            <a:endParaRPr lang="en-GB" sz="8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r" rtl="1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ar-EG" sz="8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ar-SA" sz="8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القسم أ</a:t>
            </a:r>
            <a:r>
              <a:rPr lang="en-GB" sz="8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ar-EG" sz="8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8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اختيار كتابة إما رسالة، أو خطاب أو تقرير</a:t>
            </a:r>
            <a:endParaRPr lang="en-GB" sz="8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r" rtl="1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ar-EG" sz="8000" b="1" kern="100" dirty="0">
                <a:effectLst/>
                <a:latin typeface="+mj-lt"/>
                <a:ea typeface="Calibri" panose="020F0502020204030204" pitchFamily="34" charset="0"/>
                <a:cs typeface="+mj-cs"/>
              </a:rPr>
              <a:t>    </a:t>
            </a:r>
            <a:r>
              <a:rPr lang="ar-SA" sz="8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القسم ب</a:t>
            </a:r>
            <a:r>
              <a:rPr lang="ar-EG" sz="8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GB" sz="8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8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اختيار إما الكتابة السردية أو الوصفية أو النقاشية</a:t>
            </a:r>
            <a:endParaRPr lang="en-GB" sz="8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8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الورقة 2</a:t>
            </a:r>
            <a:r>
              <a:rPr lang="en-GB" sz="8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ar-SA" sz="8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تركز على المهارات التي </a:t>
            </a:r>
            <a:r>
              <a:rPr lang="ar-EG" sz="80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</a:t>
            </a:r>
            <a:r>
              <a:rPr lang="ar-SA" sz="8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</a:t>
            </a:r>
            <a:r>
              <a:rPr lang="ar-EG" sz="8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دّ</a:t>
            </a:r>
            <a:r>
              <a:rPr lang="ar-SA" sz="8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ها </a:t>
            </a:r>
            <a:r>
              <a:rPr lang="ar-EG" sz="8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المعلمون </a:t>
            </a:r>
            <a:r>
              <a:rPr lang="ar-SA" sz="8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مهمة في</a:t>
            </a:r>
            <a:r>
              <a:rPr lang="ar-EG" sz="8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تعليم</a:t>
            </a:r>
            <a:r>
              <a:rPr lang="ar-SA" sz="8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اللغة العربية</a:t>
            </a:r>
            <a:endParaRPr lang="en-GB" sz="8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r" rtl="1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ar-EG" sz="8000" b="1" kern="100" dirty="0">
                <a:effectLst/>
                <a:latin typeface="+mj-lt"/>
                <a:ea typeface="Calibri" panose="020F0502020204030204" pitchFamily="34" charset="0"/>
                <a:cs typeface="+mj-cs"/>
              </a:rPr>
              <a:t>  </a:t>
            </a:r>
            <a:r>
              <a:rPr lang="ar-EG" sz="8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8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القسم أ: </a:t>
            </a:r>
            <a:r>
              <a:rPr lang="ar-SA" sz="8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أسئلة متعددة الخيارات لملء الفراغ حول استخدام القواعد في نص غير خيالي</a:t>
            </a:r>
            <a:endParaRPr lang="en-GB" sz="8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r" rtl="1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ar-EG" sz="8000" b="1" kern="100" dirty="0">
                <a:effectLst/>
                <a:latin typeface="+mj-lt"/>
                <a:ea typeface="Calibri" panose="020F0502020204030204" pitchFamily="34" charset="0"/>
                <a:cs typeface="+mj-cs"/>
              </a:rPr>
              <a:t>   </a:t>
            </a:r>
            <a:r>
              <a:rPr lang="ar-SA" sz="8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القسم ب</a:t>
            </a:r>
            <a:r>
              <a:rPr lang="ar-EG" sz="8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GB" sz="80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8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أسئلة قصيرة ومهمة تلخيصيه لنص غير خيالي</a:t>
            </a:r>
            <a:endParaRPr lang="en-GB" sz="8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r" rtl="1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ar-EG" sz="8000" b="1" kern="100" dirty="0">
                <a:effectLst/>
                <a:latin typeface="+mj-lt"/>
                <a:ea typeface="Calibri" panose="020F0502020204030204" pitchFamily="34" charset="0"/>
                <a:cs typeface="+mj-cs"/>
              </a:rPr>
              <a:t>  </a:t>
            </a:r>
            <a:r>
              <a:rPr lang="ar-SA" sz="8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القسم ج</a:t>
            </a:r>
            <a:r>
              <a:rPr lang="en-GB" sz="8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80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GB" sz="8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8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تركيز على القواعد مع أسئلة قصيرة تشمل تعديل بعض الجمل لنص خيالي</a:t>
            </a:r>
            <a:endParaRPr lang="en-GB" sz="8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9619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BED2D-DFC5-10BD-8124-7E83DC571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50" y="861696"/>
            <a:ext cx="4581570" cy="620078"/>
          </a:xfrm>
        </p:spPr>
        <p:txBody>
          <a:bodyPr>
            <a:normAutofit fontScale="90000"/>
          </a:bodyPr>
          <a:lstStyle/>
          <a:p>
            <a:pPr algn="r" rtl="1"/>
            <a:r>
              <a:rPr lang="ar-EG" sz="4400" dirty="0">
                <a:latin typeface="Calibri" panose="020F0502020204030204" pitchFamily="34" charset="0"/>
                <a:cs typeface="Calibri" panose="020F0502020204030204" pitchFamily="34" charset="0"/>
              </a:rPr>
              <a:t>أخبرنا</a:t>
            </a:r>
            <a:r>
              <a:rPr lang="ar-E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EG" sz="4400" dirty="0">
                <a:latin typeface="Calibri" panose="020F0502020204030204" pitchFamily="34" charset="0"/>
                <a:cs typeface="Calibri" panose="020F0502020204030204" pitchFamily="34" charset="0"/>
              </a:rPr>
              <a:t>المعلمون</a:t>
            </a:r>
            <a:r>
              <a:rPr lang="ar-EG" dirty="0">
                <a:latin typeface="Calibri" panose="020F0502020204030204" pitchFamily="34" charset="0"/>
                <a:cs typeface="Calibri" panose="020F0502020204030204" pitchFamily="34" charset="0"/>
              </a:rPr>
              <a:t> أن ...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30BEC-5BC0-27A9-0EC4-A4B154FF7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00" y="1836000"/>
            <a:ext cx="5916000" cy="4650589"/>
          </a:xfrm>
        </p:spPr>
        <p:txBody>
          <a:bodyPr>
            <a:normAutofit fontScale="25000" lnSpcReduction="20000"/>
          </a:bodyPr>
          <a:lstStyle/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ar-EG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marL="342900" indent="-342900" algn="r" rtl="1">
              <a:lnSpc>
                <a:spcPct val="17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EG" sz="96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الشهادة العامة الدولية للتعليم الثانوي </a:t>
            </a:r>
            <a:r>
              <a:rPr lang="ar-SA" sz="96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هي المؤهل المفضل للمتعلمين وأولياء الأمور والمدارس</a:t>
            </a:r>
            <a:r>
              <a:rPr lang="en-GB" sz="96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 algn="r" rtl="1">
              <a:lnSpc>
                <a:spcPct val="17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SA" sz="96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التركيز على قواعد اللغة العربية أمر مهم ويجب تضمينه</a:t>
            </a:r>
            <a:r>
              <a:rPr lang="ar-SA" sz="9600" kern="100" dirty="0">
                <a:latin typeface="+mj-lt"/>
                <a:ea typeface="Calibri" panose="020F0502020204030204" pitchFamily="34" charset="0"/>
                <a:cs typeface="Simplified Arabic" panose="02020603050405020304" pitchFamily="18" charset="-78"/>
              </a:rPr>
              <a:t> </a:t>
            </a:r>
            <a:r>
              <a:rPr lang="ar-SA" sz="96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في تصميم الدورة والتقييم</a:t>
            </a:r>
            <a:r>
              <a:rPr lang="en-GB" sz="96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 algn="r" rtl="1">
              <a:lnSpc>
                <a:spcPct val="17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SA" sz="96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الترجمة صعبة بالنسبة ل</a:t>
            </a:r>
            <a:r>
              <a:rPr lang="ar-EG" sz="96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لطلاب الذين</a:t>
            </a:r>
            <a:r>
              <a:rPr lang="ar-SA" sz="96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تتراوح أعمارهم بين 14 و16 عامًا</a:t>
            </a:r>
            <a:r>
              <a:rPr lang="ar-EG" sz="96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،</a:t>
            </a:r>
            <a:r>
              <a:rPr lang="ar-SA" sz="96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و</a:t>
            </a:r>
            <a:r>
              <a:rPr lang="ar-EG" sz="96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أنها </a:t>
            </a:r>
            <a:r>
              <a:rPr lang="ar-SA" sz="96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تتطلب معرفة قوية بلغتين.</a:t>
            </a:r>
            <a:endParaRPr lang="en-GB" sz="9600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36D4D5A-C7B5-9E6E-32E6-F750E12BEE77}"/>
              </a:ext>
            </a:extLst>
          </p:cNvPr>
          <p:cNvSpPr txBox="1">
            <a:spLocks/>
          </p:cNvSpPr>
          <p:nvPr/>
        </p:nvSpPr>
        <p:spPr>
          <a:xfrm>
            <a:off x="6402084" y="861696"/>
            <a:ext cx="4581570" cy="620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algn="r" rtl="1"/>
            <a:r>
              <a:rPr lang="ar-EG" sz="3600" dirty="0">
                <a:latin typeface="Calibri" panose="020F0502020204030204" pitchFamily="34" charset="0"/>
                <a:cs typeface="Calibri" panose="020F0502020204030204" pitchFamily="34" charset="0"/>
              </a:rPr>
              <a:t>منهج </a:t>
            </a:r>
            <a:r>
              <a:rPr lang="ar-EG" sz="4100" dirty="0">
                <a:latin typeface="Calibri" panose="020F0502020204030204" pitchFamily="34" charset="0"/>
                <a:cs typeface="Calibri" panose="020F0502020204030204" pitchFamily="34" charset="0"/>
              </a:rPr>
              <a:t>7180</a:t>
            </a:r>
            <a:r>
              <a:rPr lang="ar-EG" sz="3600" dirty="0">
                <a:latin typeface="Calibri" panose="020F0502020204030204" pitchFamily="34" charset="0"/>
                <a:cs typeface="Calibri" panose="020F0502020204030204" pitchFamily="34" charset="0"/>
              </a:rPr>
              <a:t> ...</a:t>
            </a:r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3E31B69-3352-B134-0F22-FC1D3B7F7D22}"/>
              </a:ext>
            </a:extLst>
          </p:cNvPr>
          <p:cNvSpPr txBox="1">
            <a:spLocks/>
          </p:cNvSpPr>
          <p:nvPr/>
        </p:nvSpPr>
        <p:spPr>
          <a:xfrm>
            <a:off x="6281854" y="1481774"/>
            <a:ext cx="5730146" cy="537622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rtl="1">
              <a:lnSpc>
                <a:spcPct val="107000"/>
              </a:lnSpc>
              <a:spcAft>
                <a:spcPts val="800"/>
              </a:spcAft>
              <a:buNone/>
            </a:pPr>
            <a:endParaRPr lang="ar-EG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algn="r" rtl="1">
              <a:lnSpc>
                <a:spcPct val="170000"/>
              </a:lnSpc>
              <a:spcAft>
                <a:spcPts val="800"/>
              </a:spcAft>
            </a:pPr>
            <a:r>
              <a:rPr lang="ar-EG" sz="9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منهج جديد </a:t>
            </a:r>
            <a:r>
              <a:rPr lang="ar-EG" sz="9600" kern="100" dirty="0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</a:t>
            </a:r>
            <a:r>
              <a:rPr kumimoji="0" lang="ar-EG" sz="9600" b="0" i="0" u="none" strike="noStrike" kern="1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لشهادة العامة الدولية للتعليم الثانوي</a:t>
            </a:r>
            <a:r>
              <a:rPr lang="ar-EG" sz="9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(9-1) مصمم خصيصًا لتلبية احتياجات المعلمين والمتعلمين</a:t>
            </a:r>
            <a:endParaRPr lang="en-GB" sz="9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r" rtl="1">
              <a:lnSpc>
                <a:spcPct val="17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EG" sz="9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يركز على الفهم والاستيعاب واستخدام القواعد النحوية في التدريس والتقييم</a:t>
            </a:r>
            <a:endParaRPr lang="en-GB" sz="9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r" rtl="1">
              <a:lnSpc>
                <a:spcPct val="17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EG" sz="9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منهج واضح وبسيط يركز فقط على تعلُّم اللغة العربية والمهارات المهمة للمتحدثين باللغة العربية.              لا يتضمن تقييم مهارة الترجمة</a:t>
            </a:r>
            <a:endParaRPr lang="en-GB" sz="9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5872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BED2D-DFC5-10BD-8124-7E83DC571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757" y="2296603"/>
            <a:ext cx="10707364" cy="720000"/>
          </a:xfrm>
        </p:spPr>
        <p:txBody>
          <a:bodyPr>
            <a:normAutofit fontScale="90000"/>
          </a:bodyPr>
          <a:lstStyle/>
          <a:p>
            <a:pPr algn="r" rtl="1">
              <a:lnSpc>
                <a:spcPct val="200000"/>
              </a:lnSpc>
            </a:pPr>
            <a:r>
              <a:rPr lang="ar-EG" sz="4400" dirty="0"/>
              <a:t>باختصار: الورقة الأولى الكتابة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ar-EG" sz="2700" dirty="0"/>
              <a:t>صُ</a:t>
            </a:r>
            <a:r>
              <a:rPr lang="ar-SA" sz="2700" dirty="0"/>
              <a:t>مم</a:t>
            </a:r>
            <a:r>
              <a:rPr lang="ar-EG" sz="2700" dirty="0"/>
              <a:t>ت</a:t>
            </a:r>
            <a:r>
              <a:rPr lang="ar-SA" sz="2700" dirty="0"/>
              <a:t> أهداف التقييم ومهام ورقة الأسئلة وخطط العلامات </a:t>
            </a:r>
            <a:r>
              <a:rPr lang="ar-EG" sz="2700" dirty="0"/>
              <a:t>لكي تؤسس </a:t>
            </a:r>
            <a:r>
              <a:rPr lang="ar-SA" sz="2700" dirty="0"/>
              <a:t>مهارات الكتابة الوظيفية والإبداعية</a:t>
            </a:r>
            <a:r>
              <a:rPr lang="ar-EG" sz="2700" dirty="0"/>
              <a:t>. بالإضافة إلى أن </a:t>
            </a:r>
            <a:r>
              <a:rPr lang="ar-SA" sz="2700" dirty="0"/>
              <a:t>التقييم</a:t>
            </a:r>
            <a:r>
              <a:rPr lang="ar-EG" sz="2700" dirty="0"/>
              <a:t> </a:t>
            </a:r>
            <a:r>
              <a:rPr lang="ar-SA" sz="2700" dirty="0"/>
              <a:t>يركز على المحتوى وال</a:t>
            </a:r>
            <a:r>
              <a:rPr lang="ar-EG" sz="2700" dirty="0"/>
              <a:t>نسق</a:t>
            </a:r>
            <a:r>
              <a:rPr lang="ar-SA" sz="2700" dirty="0"/>
              <a:t> والدقة.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953F41-B4AD-A5F2-3B68-EFA016F7F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312" y="2656603"/>
            <a:ext cx="9648825" cy="6000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F5009B-F570-A277-D023-EE6EDA0554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3262" y="1773703"/>
            <a:ext cx="9667875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309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33B9E0B-9A94-461F-95C7-DB2EC9F50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2899" y="1643728"/>
            <a:ext cx="9515475" cy="11334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CD9A974-5478-694A-6D62-65A37AB30D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3995" y="2928202"/>
            <a:ext cx="8200894" cy="198317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9B3E513-4618-D47D-46D3-E51A0417B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870" y="843484"/>
            <a:ext cx="11072504" cy="649245"/>
          </a:xfrm>
        </p:spPr>
        <p:txBody>
          <a:bodyPr>
            <a:normAutofit fontScale="90000"/>
          </a:bodyPr>
          <a:lstStyle/>
          <a:p>
            <a:pPr algn="r" rtl="1"/>
            <a:br>
              <a:rPr lang="ar-EG" dirty="0"/>
            </a:br>
            <a:r>
              <a:rPr lang="ar-EG" sz="4400" dirty="0"/>
              <a:t>باختصار: الورقة الثانية القراءة والقواعد (القسم أ)</a:t>
            </a:r>
            <a:br>
              <a:rPr lang="ar-EG" dirty="0"/>
            </a:br>
            <a:br>
              <a:rPr lang="ar-EG" dirty="0"/>
            </a:b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45E701-6636-9995-1271-A5960A8D851C}"/>
              </a:ext>
            </a:extLst>
          </p:cNvPr>
          <p:cNvSpPr txBox="1"/>
          <p:nvPr/>
        </p:nvSpPr>
        <p:spPr>
          <a:xfrm rot="10800000" flipV="1">
            <a:off x="1745560" y="5196721"/>
            <a:ext cx="9515475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EG" sz="2600" dirty="0">
                <a:latin typeface="Calibri" panose="020F0502020204030204" pitchFamily="34" charset="0"/>
                <a:cs typeface="Calibri" panose="020F0502020204030204" pitchFamily="34" charset="0"/>
              </a:rPr>
              <a:t>هدف التقييم هنا هو قياس قدرة المتعلم على استخدام مهارات القواعد والمفردات في السياق.</a:t>
            </a:r>
            <a:endParaRPr lang="en-GB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410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BED2D-DFC5-10BD-8124-7E83DC571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2" y="3626352"/>
            <a:ext cx="11108032" cy="423134"/>
          </a:xfrm>
        </p:spPr>
        <p:txBody>
          <a:bodyPr>
            <a:normAutofit fontScale="90000"/>
          </a:bodyPr>
          <a:lstStyle/>
          <a:p>
            <a:pPr algn="r" rtl="1"/>
            <a:r>
              <a:rPr lang="ar-EG" sz="4400" dirty="0">
                <a:latin typeface="Calibri" panose="020F0502020204030204" pitchFamily="34" charset="0"/>
                <a:cs typeface="Calibri" panose="020F0502020204030204" pitchFamily="34" charset="0"/>
              </a:rPr>
              <a:t>باختصار: الورقة الثانية القراءة والقواعد (القسم ب)</a:t>
            </a:r>
            <a:br>
              <a:rPr lang="en-GB" sz="4400" dirty="0"/>
            </a:br>
            <a:br>
              <a:rPr lang="ar-EG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ar-EG" dirty="0"/>
            </a:br>
            <a:r>
              <a:rPr lang="ar-EG" sz="3100" dirty="0">
                <a:latin typeface="+mj-lt"/>
              </a:rPr>
              <a:t>هدف التقييم قياس مدى فهم</a:t>
            </a:r>
            <a:r>
              <a:rPr lang="en-GB" sz="3100" dirty="0">
                <a:latin typeface="+mj-lt"/>
              </a:rPr>
              <a:t> </a:t>
            </a:r>
            <a:r>
              <a:rPr lang="ar-EG" sz="3100" dirty="0">
                <a:latin typeface="+mj-lt"/>
              </a:rPr>
              <a:t> المتعلم لأفكار النص.</a:t>
            </a:r>
            <a:br>
              <a:rPr lang="en-GB" dirty="0"/>
            </a:b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CF7290-21B4-BF32-970B-B89E4C785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011" y="3327177"/>
            <a:ext cx="9620250" cy="10191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1D4CFC4-A917-A72D-1F7C-0DFDB8D802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8546" y="4346352"/>
            <a:ext cx="9420225" cy="11144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3D3286E-EE44-7984-FD7C-CE1B071A53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9286" y="1526096"/>
            <a:ext cx="894397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75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BED2D-DFC5-10BD-8124-7E83DC571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372" y="3030183"/>
            <a:ext cx="11627999" cy="720000"/>
          </a:xfrm>
        </p:spPr>
        <p:txBody>
          <a:bodyPr>
            <a:normAutofit fontScale="90000"/>
          </a:bodyPr>
          <a:lstStyle/>
          <a:p>
            <a:pPr algn="r" rtl="1"/>
            <a:r>
              <a:rPr kumimoji="0" lang="ar-EG" sz="4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باختصار: الورقة الثانية القراءة والقواعد (القسم ج)</a:t>
            </a:r>
            <a:br>
              <a:rPr kumimoji="0" lang="ar-EG" sz="4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</a:br>
            <a:br>
              <a:rPr kumimoji="0" lang="ar-EG" sz="4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8F951D-515A-2993-EBDD-B74E22AD9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186" y="1450786"/>
            <a:ext cx="9363075" cy="1085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D6E55C-8FE8-8FEA-581F-7B7DC77EA0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3486" y="2584704"/>
            <a:ext cx="9804142" cy="15906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A465E7-8BEE-A349-2B92-45F89FF1B8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1111" y="4167176"/>
            <a:ext cx="9582150" cy="18031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1DEFEE-31DC-E2BE-5880-DC1E735D495B}"/>
              </a:ext>
            </a:extLst>
          </p:cNvPr>
          <p:cNvSpPr txBox="1"/>
          <p:nvPr/>
        </p:nvSpPr>
        <p:spPr>
          <a:xfrm>
            <a:off x="7543800" y="4913850"/>
            <a:ext cx="61098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AE" dirty="0"/>
              <a:t>خبر فعل ناسخ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B29163-F4A6-E9D1-A311-E0A17127CE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3486" y="4132320"/>
            <a:ext cx="9848850" cy="18031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6E5892-48F1-E915-67F3-C46D6C10D4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32769" y="4828779"/>
            <a:ext cx="1120690" cy="52008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C64A3FF-5C0A-3E79-FCEB-9CDFACC13D57}"/>
              </a:ext>
            </a:extLst>
          </p:cNvPr>
          <p:cNvSpPr txBox="1"/>
          <p:nvPr/>
        </p:nvSpPr>
        <p:spPr>
          <a:xfrm>
            <a:off x="9604571" y="4884101"/>
            <a:ext cx="68283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AE" sz="2000" dirty="0">
                <a:effectLst/>
                <a:latin typeface="Segoe UI" panose="020B0502040204020203" pitchFamily="34" charset="0"/>
              </a:rPr>
              <a:t>خبر فعل ناسخ</a:t>
            </a:r>
            <a:endParaRPr lang="ar-AE" sz="200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377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8">
      <a:dk1>
        <a:srgbClr val="252525"/>
      </a:dk1>
      <a:lt1>
        <a:srgbClr val="FFFFFF"/>
      </a:lt1>
      <a:dk2>
        <a:srgbClr val="133844"/>
      </a:dk2>
      <a:lt2>
        <a:srgbClr val="FFFFFF"/>
      </a:lt2>
      <a:accent1>
        <a:srgbClr val="00BDB6"/>
      </a:accent1>
      <a:accent2>
        <a:srgbClr val="CC59AA"/>
      </a:accent2>
      <a:accent3>
        <a:srgbClr val="FACB2E"/>
      </a:accent3>
      <a:accent4>
        <a:srgbClr val="8EE8D8"/>
      </a:accent4>
      <a:accent5>
        <a:srgbClr val="5E0A4F"/>
      </a:accent5>
      <a:accent6>
        <a:srgbClr val="F9DC4E"/>
      </a:accent6>
      <a:hlink>
        <a:srgbClr val="5E0A4F"/>
      </a:hlink>
      <a:folHlink>
        <a:srgbClr val="5E0A4F"/>
      </a:folHlink>
    </a:clrScheme>
    <a:fontScheme name="Custom 1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s V4" id="{E2A36DA1-4A29-43B8-B8F1-C255D5AABE09}" vid="{2A5C11B6-9CD9-45FF-9CD6-984CCCC0BA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01E6D173B44745BAD39AE974D6443C" ma:contentTypeVersion="23" ma:contentTypeDescription="Create a new document." ma:contentTypeScope="" ma:versionID="5d7aa6c3c7079d07642d68ed2f227e56">
  <xsd:schema xmlns:xsd="http://www.w3.org/2001/XMLSchema" xmlns:xs="http://www.w3.org/2001/XMLSchema" xmlns:p="http://schemas.microsoft.com/office/2006/metadata/properties" xmlns:ns2="9ad1216b-cdc1-40e2-a0c2-94597fd44697" xmlns:ns3="c075f540-5f70-45df-a134-17c4911f7fbe" xmlns:ns4="7424b78e-8606-4fd1-9a19-b6b90bbc0a1b" targetNamespace="http://schemas.microsoft.com/office/2006/metadata/properties" ma:root="true" ma:fieldsID="37688f7b321ceb309b2fe82b031345cd" ns2:_="" ns3:_="" ns4:_="">
    <xsd:import namespace="9ad1216b-cdc1-40e2-a0c2-94597fd44697"/>
    <xsd:import namespace="c075f540-5f70-45df-a134-17c4911f7fbe"/>
    <xsd:import namespace="7424b78e-8606-4fd1-9a19-b6b90bbc0a1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2:SharedWithUsers" minOccurs="0"/>
                <xsd:element ref="ns2:SharedWithDetails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4:TaxCatchAll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d1216b-cdc1-40e2-a0c2-94597fd44697" elementFormDefault="qualified">
    <xsd:import namespace="http://schemas.microsoft.com/office/2006/documentManagement/types"/>
    <xsd:import namespace="http://schemas.microsoft.com/office/infopath/2007/PartnerControls"/>
    <xsd:element name="_dlc_DocId" ma:index="4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75f540-5f70-45df-a134-17c4911f7f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a7882c5b-1fc0-4c64-8edd-3b527906c4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24b78e-8606-4fd1-9a19-b6b90bbc0a1b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4bd6ad62-9026-4c22-97ba-ffd5902a9633}" ma:internalName="TaxCatchAll" ma:showField="CatchAllData" ma:web="9ad1216b-cdc1-40e2-a0c2-94597fd446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075f540-5f70-45df-a134-17c4911f7fbe">
      <Terms xmlns="http://schemas.microsoft.com/office/infopath/2007/PartnerControls"/>
    </lcf76f155ced4ddcb4097134ff3c332f>
    <TaxCatchAll xmlns="7424b78e-8606-4fd1-9a19-b6b90bbc0a1b" xsi:nil="true"/>
    <_dlc_DocId xmlns="9ad1216b-cdc1-40e2-a0c2-94597fd44697">7VPTP7ZE6X33-783906844-7165</_dlc_DocId>
    <_dlc_DocIdUrl xmlns="9ad1216b-cdc1-40e2-a0c2-94597fd44697">
      <Url>https://cambridgeorg.sharepoint.com/sites/cie/education/pd/Curriculum_Support/_layouts/15/DocIdRedir.aspx?ID=7VPTP7ZE6X33-783906844-7165</Url>
      <Description>7VPTP7ZE6X33-783906844-7165</Description>
    </_dlc_DocIdUrl>
  </documentManagement>
</p:properties>
</file>

<file path=customXml/itemProps1.xml><?xml version="1.0" encoding="utf-8"?>
<ds:datastoreItem xmlns:ds="http://schemas.openxmlformats.org/officeDocument/2006/customXml" ds:itemID="{98515A69-27BF-408D-825F-08DA22AE13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d1216b-cdc1-40e2-a0c2-94597fd44697"/>
    <ds:schemaRef ds:uri="c075f540-5f70-45df-a134-17c4911f7fbe"/>
    <ds:schemaRef ds:uri="7424b78e-8606-4fd1-9a19-b6b90bbc0a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E51AF88-C67F-4A38-BADD-B70D8B316A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7CB3EB-45F4-4F7C-BF14-C142C7C2E8AB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B630E657-8217-4B2F-96A4-D1EE5A57D447}">
  <ds:schemaRefs>
    <ds:schemaRef ds:uri="http://purl.org/dc/elements/1.1/"/>
    <ds:schemaRef ds:uri="9ad1216b-cdc1-40e2-a0c2-94597fd44697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documentManagement/types"/>
    <ds:schemaRef ds:uri="7424b78e-8606-4fd1-9a19-b6b90bbc0a1b"/>
    <ds:schemaRef ds:uri="c075f540-5f70-45df-a134-17c4911f7fbe"/>
    <ds:schemaRef ds:uri="http://schemas.microsoft.com/office/2006/metadata/properties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75d6cc78-71b9-42e6-aa2a-b9889a0f080f}" enabled="0" method="" siteId="{75d6cc78-71b9-42e6-aa2a-b9889a0f080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Schools v4 POT</Template>
  <TotalTime>947</TotalTime>
  <Words>679</Words>
  <Application>Microsoft Office PowerPoint</Application>
  <PresentationFormat>Widescreen</PresentationFormat>
  <Paragraphs>76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Georgia</vt:lpstr>
      <vt:lpstr>Segoe UI</vt:lpstr>
      <vt:lpstr>Symbol</vt:lpstr>
      <vt:lpstr>Office Theme</vt:lpstr>
      <vt:lpstr>تحديث المنهج</vt:lpstr>
      <vt:lpstr>الجدول الزمني لإعادة تطوير المنهج</vt:lpstr>
      <vt:lpstr>النقاط الرئيسة:</vt:lpstr>
      <vt:lpstr>ما هي السمات الرئيسة للمنهج؟</vt:lpstr>
      <vt:lpstr>أخبرنا المعلمون أن ...</vt:lpstr>
      <vt:lpstr>باختصار: الورقة الأولى الكتابة   صُممت أهداف التقييم ومهام ورقة الأسئلة وخطط العلامات لكي تؤسس مهارات الكتابة الوظيفية والإبداعية. بالإضافة إلى أن التقييم يركز على المحتوى والنسق والدقة.</vt:lpstr>
      <vt:lpstr> باختصار: الورقة الثانية القراءة والقواعد (القسم أ)  </vt:lpstr>
      <vt:lpstr>باختصار: الورقة الثانية القراءة والقواعد (القسم ب)           هدف التقييم قياس مدى فهم  المتعلم لأفكار النص. </vt:lpstr>
      <vt:lpstr>باختصار: الورقة الثانية القراءة والقواعد (القسم ج)          </vt:lpstr>
      <vt:lpstr>كيف سيؤثر هذا التطوير على تدريس المنهج؟</vt:lpstr>
      <vt:lpstr>أي سؤال؟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Rebecca</dc:creator>
  <cp:lastModifiedBy>Sally Ellis</cp:lastModifiedBy>
  <cp:revision>33</cp:revision>
  <dcterms:created xsi:type="dcterms:W3CDTF">2023-10-09T12:44:25Z</dcterms:created>
  <dcterms:modified xsi:type="dcterms:W3CDTF">2024-12-17T14:52:28Z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0x0101009601E6D173B44745BAD39AE974D6443C</vt:lpwstr>
  </property>
  <property fmtid="{D5CDD505-2E9C-101B-9397-08002B2CF9AE}" pid="3" name="MediaServiceImageTags">
    <vt:lpwstr/>
  </property>
  <property fmtid="{D5CDD505-2E9C-101B-9397-08002B2CF9AE}" pid="4" name="_dlc_DocIdItemGuid">
    <vt:lpwstr>afa41dd7-c330-4cb3-b5da-476a75896130</vt:lpwstr>
  </property>
</Properties>
</file>