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2"/>
  </p:notesMasterIdLst>
  <p:handoutMasterIdLst>
    <p:handoutMasterId r:id="rId13"/>
  </p:handoutMasterIdLst>
  <p:sldIdLst>
    <p:sldId id="343" r:id="rId6"/>
    <p:sldId id="298" r:id="rId7"/>
    <p:sldId id="336" r:id="rId8"/>
    <p:sldId id="333" r:id="rId9"/>
    <p:sldId id="342" r:id="rId10"/>
    <p:sldId id="34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6-05-13T09:56:08.130" v="3348" actId="20577"/>
      <pc:docMkLst>
        <pc:docMk/>
      </pc:docMkLst>
      <pc:sldChg chg="addSp delSp modSp mod">
        <pc:chgData name="Lizzie Gauntlett" userId="1dc7c36a1b1a647d" providerId="LiveId" clId="{C1DC5315-D282-429F-B35A-871ABF7A65E8}" dt="2026-05-13T09:56:08.130" v="3348" actId="20577"/>
        <pc:sldMkLst>
          <pc:docMk/>
          <pc:sldMk cId="1677304970" sldId="298"/>
        </pc:sldMkLst>
        <pc:spChg chg="add del mod">
          <ac:chgData name="Lizzie Gauntlett" userId="1dc7c36a1b1a647d" providerId="LiveId" clId="{C1DC5315-D282-429F-B35A-871ABF7A65E8}" dt="2026-05-13T09:56:08.130" v="3348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 ord">
        <pc:chgData name="Lizzie Gauntlett" userId="1dc7c36a1b1a647d" providerId="LiveId" clId="{C1DC5315-D282-429F-B35A-871ABF7A65E8}" dt="2026-05-13T09:52:45.084" v="2941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6-05-13T09:50:34.764" v="2579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6-05-13T09:52:45.084" v="2941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6-05-13T09:51:34.156" v="2710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6-05-13T09:51:34.156" v="2710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C1DC5315-D282-429F-B35A-871ABF7A65E8}" dt="2026-05-13T09:54:49.471" v="3196" actId="20577"/>
        <pc:sldMkLst>
          <pc:docMk/>
          <pc:sldMk cId="153233455" sldId="341"/>
        </pc:sldMkLst>
        <pc:spChg chg="mod">
          <ac:chgData name="Lizzie Gauntlett" userId="1dc7c36a1b1a647d" providerId="LiveId" clId="{C1DC5315-D282-429F-B35A-871ABF7A65E8}" dt="2026-05-13T09:54:49.471" v="3196" actId="20577"/>
          <ac:spMkLst>
            <pc:docMk/>
            <pc:sldMk cId="153233455" sldId="341"/>
            <ac:spMk id="4" creationId="{CC353874-58DC-AE45-C5DF-CCA75046EC71}"/>
          </ac:spMkLst>
        </pc:spChg>
      </pc:sldChg>
      <pc:sldChg chg="modSp add del mod ord">
        <pc:chgData name="Lizzie Gauntlett" userId="1dc7c36a1b1a647d" providerId="LiveId" clId="{C1DC5315-D282-429F-B35A-871ABF7A65E8}" dt="2026-05-13T09:53:48.265" v="3007" actId="20577"/>
        <pc:sldMkLst>
          <pc:docMk/>
          <pc:sldMk cId="258161367" sldId="342"/>
        </pc:sldMkLst>
        <pc:spChg chg="mod">
          <ac:chgData name="Lizzie Gauntlett" userId="1dc7c36a1b1a647d" providerId="LiveId" clId="{C1DC5315-D282-429F-B35A-871ABF7A65E8}" dt="2026-05-13T09:53:48.265" v="3007" actId="20577"/>
          <ac:spMkLst>
            <pc:docMk/>
            <pc:sldMk cId="258161367" sldId="342"/>
            <ac:spMk id="2" creationId="{6A0C4201-C636-4B50-C5C2-B1505C0B8850}"/>
          </ac:spMkLst>
        </pc:spChg>
        <pc:spChg chg="mod">
          <ac:chgData name="Lizzie Gauntlett" userId="1dc7c36a1b1a647d" providerId="LiveId" clId="{C1DC5315-D282-429F-B35A-871ABF7A65E8}" dt="2026-05-13T09:53:43.588" v="3006" actId="120"/>
          <ac:spMkLst>
            <pc:docMk/>
            <pc:sldMk cId="258161367" sldId="342"/>
            <ac:spMk id="4" creationId="{089EF9E1-4C16-292A-D85B-36C74D7F0D46}"/>
          </ac:spMkLst>
        </pc:spChg>
      </pc:sldChg>
      <pc:sldChg chg="modSp">
        <pc:chgData name="Lizzie Gauntlett" userId="1dc7c36a1b1a647d" providerId="LiveId" clId="{C1DC5315-D282-429F-B35A-871ABF7A65E8}" dt="2026-05-13T09:49:34.779" v="2486"/>
        <pc:sldMkLst>
          <pc:docMk/>
          <pc:sldMk cId="1130971648" sldId="343"/>
        </pc:sldMkLst>
        <pc:spChg chg="mod">
          <ac:chgData name="Lizzie Gauntlett" userId="1dc7c36a1b1a647d" providerId="LiveId" clId="{C1DC5315-D282-429F-B35A-871ABF7A65E8}" dt="2026-05-13T09:49:34.779" v="2486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  <pc:docChgLst>
    <pc:chgData name="Karolyn Feliciani" userId="4076af5d-4c02-40b8-bc9d-56f6c404e751" providerId="ADAL" clId="{8B2CCB7D-5049-4A78-86B5-363DE994085C}"/>
    <pc:docChg chg="modSld">
      <pc:chgData name="Karolyn Feliciani" userId="4076af5d-4c02-40b8-bc9d-56f6c404e751" providerId="ADAL" clId="{8B2CCB7D-5049-4A78-86B5-363DE994085C}" dt="2026-05-20T08:02:07.751" v="0" actId="120"/>
      <pc:docMkLst>
        <pc:docMk/>
      </pc:docMkLst>
      <pc:sldChg chg="modSp mod">
        <pc:chgData name="Karolyn Feliciani" userId="4076af5d-4c02-40b8-bc9d-56f6c404e751" providerId="ADAL" clId="{8B2CCB7D-5049-4A78-86B5-363DE994085C}" dt="2026-05-20T08:02:07.751" v="0" actId="120"/>
        <pc:sldMkLst>
          <pc:docMk/>
          <pc:sldMk cId="258161367" sldId="342"/>
        </pc:sldMkLst>
        <pc:spChg chg="mod">
          <ac:chgData name="Karolyn Feliciani" userId="4076af5d-4c02-40b8-bc9d-56f6c404e751" providerId="ADAL" clId="{8B2CCB7D-5049-4A78-86B5-363DE994085C}" dt="2026-05-20T08:02:07.751" v="0" actId="120"/>
          <ac:spMkLst>
            <pc:docMk/>
            <pc:sldMk cId="258161367" sldId="342"/>
            <ac:spMk id="4" creationId="{089EF9E1-4C16-292A-D85B-36C74D7F0D4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lm1EfLIjo26R4Q-Fi8_aQ9KnfaFAimOINcEtciluMlM/edit?tab=t.0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pPr lvl="0" fontAlgn="base"/>
            <a:r>
              <a:rPr lang="en-GB" dirty="0"/>
              <a:t>Describe what is meant by subjectivity and objectivity in psychology</a:t>
            </a:r>
          </a:p>
          <a:p>
            <a:pPr lvl="0" fontAlgn="base"/>
            <a:r>
              <a:rPr lang="en-GB" dirty="0"/>
              <a:t>Explain the argument against the psychodynamic theory of dreams</a:t>
            </a:r>
          </a:p>
          <a:p>
            <a:r>
              <a:rPr lang="en-GB" dirty="0"/>
              <a:t>Apply knowledge of the psychodynamic theory of dreams</a:t>
            </a:r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02542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In pairs, discuss one or more problems with the psychodynamic theory of dreaming. Share your ideas with the class.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Activity: Working independently, read </a:t>
            </a:r>
            <a:r>
              <a:rPr lang="en-GB" dirty="0">
                <a:latin typeface="Arial"/>
                <a:cs typeface="Arial"/>
                <a:hlinkClick r:id="rId3"/>
              </a:rPr>
              <a:t>the scenario </a:t>
            </a:r>
            <a:r>
              <a:rPr lang="en-GB" dirty="0">
                <a:latin typeface="Arial"/>
                <a:cs typeface="Arial"/>
              </a:rPr>
              <a:t>and conduct a </a:t>
            </a:r>
            <a:r>
              <a:rPr lang="en-GB" dirty="0"/>
              <a:t>dream analysis using what you have learnt about the psychodynamic theory of dreaming</a:t>
            </a:r>
            <a:r>
              <a:rPr lang="en-GB" dirty="0">
                <a:latin typeface="Arial"/>
                <a:cs typeface="Arial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 analysis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Now compare your results with a partner. Look at: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Manifest and latent content</a:t>
            </a:r>
          </a:p>
          <a:p>
            <a:r>
              <a:rPr lang="en-US" sz="2800" dirty="0"/>
              <a:t>The role of the id and wish fulfilment</a:t>
            </a:r>
          </a:p>
          <a:p>
            <a:r>
              <a:rPr lang="en-US" sz="2800" dirty="0"/>
              <a:t>Symbol analysis 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As a class, discuss similarities and differences.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24EA8-02EE-3DDA-0908-9309AADBF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4201-C636-4B50-C5C2-B1505C0B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AE4322-7FD8-593A-54AD-7D320A4D91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EF9E1-4C16-292A-D85B-36C74D7F0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Explain what is meant by the following terms:</a:t>
            </a:r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Subjectivity</a:t>
            </a:r>
            <a:r>
              <a:rPr lang="en-US" sz="2800" dirty="0"/>
              <a:t> is: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Objectivity</a:t>
            </a:r>
            <a:r>
              <a:rPr lang="en-US" sz="2800" dirty="0"/>
              <a:t> is: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816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171FE-5DB7-C512-FA4A-08DC09E9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FF957276-52AA-5B45-C868-87AEE467B2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53874-58DC-AE45-C5DF-CCA75046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Plenary: </a:t>
            </a:r>
            <a:r>
              <a:rPr lang="en-US" dirty="0">
                <a:latin typeface="Arial"/>
                <a:cs typeface="Arial"/>
              </a:rPr>
              <a:t>Write a three-sentence paragraph </a:t>
            </a:r>
            <a:r>
              <a:rPr lang="en-US" dirty="0" err="1">
                <a:latin typeface="Arial"/>
                <a:cs typeface="Arial"/>
              </a:rPr>
              <a:t>summarising</a:t>
            </a:r>
            <a:r>
              <a:rPr lang="en-US" dirty="0">
                <a:latin typeface="Arial"/>
                <a:cs typeface="Arial"/>
              </a:rPr>
              <a:t> what you have learned this lesson about the argument against the psychodynamic theory of dreams.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33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7VPTP7ZE6X33-2020743336-705</_dlc_DocId>
    <_dlc_DocIdUrl xmlns="9ad1216b-cdc1-40e2-a0c2-94597fd44697">
      <Url>https://cambridgeorg.sharepoint.com/sites/cie/education/pd/Curriculum_Support/_layouts/15/DocIdRedir.aspx?ID=7VPTP7ZE6X33-2020743336-705</Url>
      <Description>7VPTP7ZE6X33-2020743336-705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  <ds:schemaRef ds:uri="9ad1216b-cdc1-40e2-a0c2-94597fd44697"/>
    <ds:schemaRef ds:uri="http://purl.org/dc/dcmitype/"/>
    <ds:schemaRef ds:uri="http://schemas.microsoft.com/office/2006/documentManagement/types"/>
    <ds:schemaRef ds:uri="f1f25e64-7226-490b-ade3-8cf84afff5d2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9D071BA8-85D9-4A91-BB3F-C9A1E8A057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383</TotalTime>
  <Words>156</Words>
  <Application>Microsoft Office PowerPoint</Application>
  <PresentationFormat>Widescreen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Dream analysis</vt:lpstr>
      <vt:lpstr>Key terms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2026-05-20T08:02:15Z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6c022210-6402-4e0c-881c-c1c725069d1a</vt:lpwstr>
  </property>
</Properties>
</file>