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62" r:id="rId2"/>
    <p:sldId id="26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5B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297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B2DAF7-E791-472A-85BC-765D01F0C54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0D9C8A-0601-4891-A58A-6B6D2D2D43D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DB87EA-9585-4717-AF67-2200A19C18C0}" type="datetimeFigureOut">
              <a:rPr lang="en-GB" smtClean="0"/>
              <a:t>29/11/2019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4BB181-BF59-4180-8E9F-56F18344CC2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598803-7D58-4BE9-991A-8B61B5C19F3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434240-FAC5-4348-89EA-5F32EDE416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17934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F4A8A-72B8-45EC-8CDC-5360756C1C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6F2029-03EE-4CE6-8A76-424AD06223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C56DBF-D596-4828-94FB-7860BCD66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93443-BC42-4291-8CC2-F0D6C11742C1}" type="datetimeFigureOut">
              <a:rPr lang="en-GB" smtClean="0"/>
              <a:t>29/11/2019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1C53B6-1866-4BD6-8A18-1AAA6F1EA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DC92D9-867C-48E1-AFE9-14BE6F4CD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1CB5E-781E-4C6E-A6D6-8288FE6466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848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0B7BA-1355-4D38-B719-87C36A1E2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8AB81F-8895-4CAC-91C4-EB1B0C659F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F19A1E-674D-4554-BE0A-BB9BC9F76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93443-BC42-4291-8CC2-F0D6C11742C1}" type="datetimeFigureOut">
              <a:rPr lang="en-GB" smtClean="0"/>
              <a:t>29/11/2019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3CE2CB-71F7-4368-A46A-C72DA1DAE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978D1C-11A5-4641-A902-B6CE50F0D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1CB5E-781E-4C6E-A6D6-8288FE6466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7625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360EAE-9A28-4DC3-A1F7-D410786B82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A7C950-DA89-4B41-B7BC-44EFEA6620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F62C50-9445-4698-9584-A704B22A1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93443-BC42-4291-8CC2-F0D6C11742C1}" type="datetimeFigureOut">
              <a:rPr lang="en-GB" smtClean="0"/>
              <a:t>29/11/2019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18F97D-61E1-48D8-BA56-D22472AF5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A9988-1FFC-4C0D-8E19-96737A799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1CB5E-781E-4C6E-A6D6-8288FE6466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5189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AFA49-5BD6-40EC-A204-F28CFAF00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CA9B3A-F034-44D1-93EB-4D9FB0FDA0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3845DE-2B81-46E3-8106-EFA91844F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93443-BC42-4291-8CC2-F0D6C11742C1}" type="datetimeFigureOut">
              <a:rPr lang="en-GB" smtClean="0"/>
              <a:t>29/11/2019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28FFCF-FF0A-4DC4-839A-50BDFCD58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972A63-C008-4ADD-95A0-5EEEAFA08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1CB5E-781E-4C6E-A6D6-8288FE6466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6734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4AE29-F880-4A74-8704-D808EE2A2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EA17AE-C77D-459B-A2A7-FF99FF0C83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D8DAFC-E24C-4EC8-831C-A03A6C7E6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93443-BC42-4291-8CC2-F0D6C11742C1}" type="datetimeFigureOut">
              <a:rPr lang="en-GB" smtClean="0"/>
              <a:t>29/11/2019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8C5CD4-E9A4-4DE3-8BD7-4F0A9482F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8ABB15-9F93-459A-89F2-014ABAFAB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1CB5E-781E-4C6E-A6D6-8288FE6466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7554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E5EA-2D26-48CA-8D74-19226F998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6A2B15-ACA6-4FD4-BC67-9EAB6B56FB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5A3E2E-31A0-4DB7-A4C1-8D632CE5F8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53804C-9ABA-4605-88CE-A07726A99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93443-BC42-4291-8CC2-F0D6C11742C1}" type="datetimeFigureOut">
              <a:rPr lang="en-GB" smtClean="0"/>
              <a:t>29/11/2019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EC0FE3-0DA1-4891-81E6-A88480B05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763E13-8ABA-4444-980D-4162397C3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1CB5E-781E-4C6E-A6D6-8288FE6466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426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A3F09-BC74-4357-992A-FB0934299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02BAC6-200B-407A-97B3-B8C41375A6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B3F4AF-D700-4E76-A214-66F9EEE5E6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8240F6-C54E-46DD-874C-C0834B555B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C51C6E-7BF9-4246-AD6A-E0EE274B8C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EF37B9-38C2-43F4-BF9E-3A5B826B7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93443-BC42-4291-8CC2-F0D6C11742C1}" type="datetimeFigureOut">
              <a:rPr lang="en-GB" smtClean="0"/>
              <a:t>29/11/2019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DD81F8-B494-4A3D-AE38-8C5741573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0F161A-45F2-4477-BA8F-D33B21B97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1CB5E-781E-4C6E-A6D6-8288FE6466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1554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AD9BE-62B1-403D-8D65-2F2522928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F845B7-09D4-424F-8A5C-E7AFC868A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93443-BC42-4291-8CC2-F0D6C11742C1}" type="datetimeFigureOut">
              <a:rPr lang="en-GB" smtClean="0"/>
              <a:t>29/11/2019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B25374-38EF-47E0-9E67-471EBBA26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91A517-C302-4E49-A156-DA96D4E6D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1CB5E-781E-4C6E-A6D6-8288FE6466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1541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E0C50-43E6-4A43-A6CC-2C1275561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93443-BC42-4291-8CC2-F0D6C11742C1}" type="datetimeFigureOut">
              <a:rPr lang="en-GB" smtClean="0"/>
              <a:t>29/11/2019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F527FB-EBC6-42AF-8D49-0B2F95AA6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Copyright © UCLES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A3A4EB-A93D-4A6D-B70B-04071F998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1CB5E-781E-4C6E-A6D6-8288FE6466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40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00E07-980C-419D-9D7F-054FCA795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FDFA96-C076-4186-B23F-270077906A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E914A2-3188-4605-8CF5-58DA327E16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9DFF56-FDBC-4738-8850-B20A7453C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93443-BC42-4291-8CC2-F0D6C11742C1}" type="datetimeFigureOut">
              <a:rPr lang="en-GB" smtClean="0"/>
              <a:t>29/11/2019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2C16AF-4FCA-4075-AC90-EB1067B76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854D43-0B0A-494C-B408-67261563E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1CB5E-781E-4C6E-A6D6-8288FE6466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167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E539D-1A0C-4C78-AEBE-1ED896746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EBF401F-ADDF-4FDB-9A7A-9385857F7F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C2D300-CFD2-4DA9-B4F0-01D239BD4D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CA8434-876E-495C-AB40-0CD4DCE45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93443-BC42-4291-8CC2-F0D6C11742C1}" type="datetimeFigureOut">
              <a:rPr lang="en-GB" smtClean="0"/>
              <a:t>29/11/2019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5C8A79-2394-4684-8DFD-D54FE6061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228128-FFB0-4D4D-92DD-35E345C4F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1CB5E-781E-4C6E-A6D6-8288FE6466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9487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36E82C-AE30-4BD0-A865-F53BEBAAE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CAC324-C512-4EFD-988F-94FDE537A0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20A0D2-08F4-4A3C-A82B-11C54CF18D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B93443-BC42-4291-8CC2-F0D6C11742C1}" type="datetimeFigureOut">
              <a:rPr lang="en-GB" smtClean="0"/>
              <a:t>29/11/2019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FAFCBD-D81C-44F8-9954-7CDE801D8D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/>
              <a:t>Copyright © UCLES 2020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7515D7-3F83-4E0A-A83F-870947BC73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D1CB5E-781E-4C6E-A6D6-8288FE6466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4629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22DB840-0D4F-4705-BD44-C16545DDA01A}"/>
              </a:ext>
            </a:extLst>
          </p:cNvPr>
          <p:cNvSpPr/>
          <p:nvPr/>
        </p:nvSpPr>
        <p:spPr>
          <a:xfrm>
            <a:off x="0" y="475"/>
            <a:ext cx="12192000" cy="1224598"/>
          </a:xfrm>
          <a:prstGeom prst="rect">
            <a:avLst/>
          </a:prstGeom>
          <a:solidFill>
            <a:srgbClr val="EA5B0C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61EA52-CFA1-9548-8578-2CAF25A35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627" y="-50483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Identifying opinions and evidence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C8DB4B-150C-974D-9683-C81666AE69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43004" y="1396951"/>
            <a:ext cx="5445370" cy="478001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video gave you an example of annotations to use when you read a text.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Is there anything that you would change / add?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Write your own key – you can use the ideas here or make up your own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Remember that you can add short notes to explain your annotations when you need to.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17D5B1F-95E8-7E42-A0FD-6118339D4D65}"/>
              </a:ext>
            </a:extLst>
          </p:cNvPr>
          <p:cNvPicPr/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3627" y="1396952"/>
            <a:ext cx="5998281" cy="478001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5026A53-BEFC-4D16-A43C-137A7D05FC10}"/>
              </a:ext>
            </a:extLst>
          </p:cNvPr>
          <p:cNvSpPr/>
          <p:nvPr/>
        </p:nvSpPr>
        <p:spPr>
          <a:xfrm>
            <a:off x="6443004" y="1275081"/>
            <a:ext cx="5445369" cy="1102360"/>
          </a:xfrm>
          <a:prstGeom prst="rect">
            <a:avLst/>
          </a:prstGeom>
          <a:solidFill>
            <a:srgbClr val="EA5B0C">
              <a:alpha val="25098"/>
            </a:srgb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02781F-9970-43CF-8CD9-81041748B16C}"/>
              </a:ext>
            </a:extLst>
          </p:cNvPr>
          <p:cNvSpPr txBox="1"/>
          <p:nvPr/>
        </p:nvSpPr>
        <p:spPr>
          <a:xfrm>
            <a:off x="5275903" y="6611304"/>
            <a:ext cx="164019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Copyright © UCLES 2020</a:t>
            </a:r>
          </a:p>
        </p:txBody>
      </p:sp>
    </p:spTree>
    <p:extLst>
      <p:ext uri="{BB962C8B-B14F-4D97-AF65-F5344CB8AC3E}">
        <p14:creationId xmlns:p14="http://schemas.microsoft.com/office/powerpoint/2010/main" val="2852508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 result for mobile phones do not make us anti social">
            <a:extLst>
              <a:ext uri="{FF2B5EF4-FFF2-40B4-BE49-F238E27FC236}">
                <a16:creationId xmlns:a16="http://schemas.microsoft.com/office/drawing/2014/main" id="{24DABF99-4980-974C-8B69-D2FD2F2F782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1225" y="1690687"/>
            <a:ext cx="6046501" cy="464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Related image">
            <a:extLst>
              <a:ext uri="{FF2B5EF4-FFF2-40B4-BE49-F238E27FC236}">
                <a16:creationId xmlns:a16="http://schemas.microsoft.com/office/drawing/2014/main" id="{246EF0EA-0355-D340-B4CD-EA99975303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46275" y="1690687"/>
            <a:ext cx="5524500" cy="464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46B15CB-6347-4B41-B03A-000B31BFA51A}"/>
              </a:ext>
            </a:extLst>
          </p:cNvPr>
          <p:cNvSpPr/>
          <p:nvPr/>
        </p:nvSpPr>
        <p:spPr>
          <a:xfrm>
            <a:off x="0" y="475"/>
            <a:ext cx="12192000" cy="1224598"/>
          </a:xfrm>
          <a:prstGeom prst="rect">
            <a:avLst/>
          </a:prstGeom>
          <a:solidFill>
            <a:srgbClr val="EA5B0C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7FAA61D-D333-4B5D-AE31-011A890ED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627" y="-50483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Analysing and evaluating opinions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14F377-2925-4F18-950D-0FB4F2FE83DC}"/>
              </a:ext>
            </a:extLst>
          </p:cNvPr>
          <p:cNvSpPr txBox="1"/>
          <p:nvPr/>
        </p:nvSpPr>
        <p:spPr>
          <a:xfrm>
            <a:off x="5275903" y="6611304"/>
            <a:ext cx="164019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Copyright © UCLES 2020</a:t>
            </a:r>
          </a:p>
        </p:txBody>
      </p:sp>
    </p:spTree>
    <p:extLst>
      <p:ext uri="{BB962C8B-B14F-4D97-AF65-F5344CB8AC3E}">
        <p14:creationId xmlns:p14="http://schemas.microsoft.com/office/powerpoint/2010/main" val="6111861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75</Words>
  <Application>Microsoft Office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 Identifying opinions and evidence</vt:lpstr>
      <vt:lpstr>Analysing and evaluating opinions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Annotations</dc:title>
  <dc:creator>David Harrison</dc:creator>
  <cp:lastModifiedBy>David Harrison</cp:lastModifiedBy>
  <cp:revision>5</cp:revision>
  <dcterms:created xsi:type="dcterms:W3CDTF">2019-11-29T14:32:27Z</dcterms:created>
  <dcterms:modified xsi:type="dcterms:W3CDTF">2019-11-29T14:51:10Z</dcterms:modified>
</cp:coreProperties>
</file>