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96" r:id="rId5"/>
    <p:sldId id="271" r:id="rId6"/>
    <p:sldId id="298" r:id="rId7"/>
    <p:sldId id="299" r:id="rId8"/>
    <p:sldId id="300" r:id="rId9"/>
    <p:sldId id="303" r:id="rId10"/>
    <p:sldId id="304" r:id="rId11"/>
    <p:sldId id="305" r:id="rId12"/>
    <p:sldId id="301" r:id="rId13"/>
    <p:sldId id="306" r:id="rId14"/>
    <p:sldId id="308" r:id="rId15"/>
    <p:sldId id="307" r:id="rId16"/>
  </p:sldIdLst>
  <p:sldSz cx="12192000" cy="6858000"/>
  <p:notesSz cx="6888163" cy="100187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D99381C-F3DE-4A52-8D56-58ADE3BC2D2C}" v="1" dt="2023-08-07T12:56:21.85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162" autoAdjust="0"/>
    <p:restoredTop sz="94660"/>
  </p:normalViewPr>
  <p:slideViewPr>
    <p:cSldViewPr snapToGrid="0">
      <p:cViewPr varScale="1">
        <p:scale>
          <a:sx n="94" d="100"/>
          <a:sy n="94" d="100"/>
        </p:scale>
        <p:origin x="96" y="52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customXml" Target="../customXml/item4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ucklow Darren (Staff)" userId="8e59ca1c-6b4b-435e-9886-d435788b9330" providerId="ADAL" clId="{963F1EB2-770B-49E3-A4EE-FB56622CF670}"/>
    <pc:docChg chg="undo custSel modSld">
      <pc:chgData name="Mucklow Darren (Staff)" userId="8e59ca1c-6b4b-435e-9886-d435788b9330" providerId="ADAL" clId="{963F1EB2-770B-49E3-A4EE-FB56622CF670}" dt="2023-07-25T11:13:10.003" v="231" actId="478"/>
      <pc:docMkLst>
        <pc:docMk/>
      </pc:docMkLst>
      <pc:sldChg chg="modSp">
        <pc:chgData name="Mucklow Darren (Staff)" userId="8e59ca1c-6b4b-435e-9886-d435788b9330" providerId="ADAL" clId="{963F1EB2-770B-49E3-A4EE-FB56622CF670}" dt="2023-07-25T10:46:27.592" v="40" actId="20577"/>
        <pc:sldMkLst>
          <pc:docMk/>
          <pc:sldMk cId="4183809300" sldId="296"/>
        </pc:sldMkLst>
        <pc:spChg chg="mod">
          <ac:chgData name="Mucklow Darren (Staff)" userId="8e59ca1c-6b4b-435e-9886-d435788b9330" providerId="ADAL" clId="{963F1EB2-770B-49E3-A4EE-FB56622CF670}" dt="2023-07-25T10:46:27.592" v="40" actId="20577"/>
          <ac:spMkLst>
            <pc:docMk/>
            <pc:sldMk cId="4183809300" sldId="296"/>
            <ac:spMk id="3" creationId="{00000000-0000-0000-0000-000000000000}"/>
          </ac:spMkLst>
        </pc:spChg>
      </pc:sldChg>
      <pc:sldChg chg="addSp delSp modSp delAnim modAnim">
        <pc:chgData name="Mucklow Darren (Staff)" userId="8e59ca1c-6b4b-435e-9886-d435788b9330" providerId="ADAL" clId="{963F1EB2-770B-49E3-A4EE-FB56622CF670}" dt="2023-07-25T10:59:04.562" v="165" actId="1076"/>
        <pc:sldMkLst>
          <pc:docMk/>
          <pc:sldMk cId="460945102" sldId="298"/>
        </pc:sldMkLst>
        <pc:spChg chg="mod">
          <ac:chgData name="Mucklow Darren (Staff)" userId="8e59ca1c-6b4b-435e-9886-d435788b9330" providerId="ADAL" clId="{963F1EB2-770B-49E3-A4EE-FB56622CF670}" dt="2023-07-25T10:54:40.565" v="96" actId="1076"/>
          <ac:spMkLst>
            <pc:docMk/>
            <pc:sldMk cId="460945102" sldId="298"/>
            <ac:spMk id="2" creationId="{D2ED2B26-DBA7-4272-A845-92AB45D59D5C}"/>
          </ac:spMkLst>
        </pc:spChg>
        <pc:spChg chg="mod">
          <ac:chgData name="Mucklow Darren (Staff)" userId="8e59ca1c-6b4b-435e-9886-d435788b9330" providerId="ADAL" clId="{963F1EB2-770B-49E3-A4EE-FB56622CF670}" dt="2023-07-25T10:52:52.510" v="83" actId="1076"/>
          <ac:spMkLst>
            <pc:docMk/>
            <pc:sldMk cId="460945102" sldId="298"/>
            <ac:spMk id="3" creationId="{88315DF6-7E15-47D1-AA15-52C157314EE1}"/>
          </ac:spMkLst>
        </pc:spChg>
        <pc:spChg chg="del">
          <ac:chgData name="Mucklow Darren (Staff)" userId="8e59ca1c-6b4b-435e-9886-d435788b9330" providerId="ADAL" clId="{963F1EB2-770B-49E3-A4EE-FB56622CF670}" dt="2023-07-25T10:52:43.351" v="80" actId="478"/>
          <ac:spMkLst>
            <pc:docMk/>
            <pc:sldMk cId="460945102" sldId="298"/>
            <ac:spMk id="4" creationId="{0BDED9F2-05C5-4667-B087-933E391BAF55}"/>
          </ac:spMkLst>
        </pc:spChg>
        <pc:spChg chg="mod">
          <ac:chgData name="Mucklow Darren (Staff)" userId="8e59ca1c-6b4b-435e-9886-d435788b9330" providerId="ADAL" clId="{963F1EB2-770B-49E3-A4EE-FB56622CF670}" dt="2023-07-25T10:59:01.398" v="164" actId="20577"/>
          <ac:spMkLst>
            <pc:docMk/>
            <pc:sldMk cId="460945102" sldId="298"/>
            <ac:spMk id="5" creationId="{DEE719B3-A59C-45DE-A697-BEE37E529CC6}"/>
          </ac:spMkLst>
        </pc:spChg>
        <pc:spChg chg="mod">
          <ac:chgData name="Mucklow Darren (Staff)" userId="8e59ca1c-6b4b-435e-9886-d435788b9330" providerId="ADAL" clId="{963F1EB2-770B-49E3-A4EE-FB56622CF670}" dt="2023-07-25T10:47:22.143" v="59" actId="20577"/>
          <ac:spMkLst>
            <pc:docMk/>
            <pc:sldMk cId="460945102" sldId="298"/>
            <ac:spMk id="6" creationId="{00000000-0000-0000-0000-000000000000}"/>
          </ac:spMkLst>
        </pc:spChg>
        <pc:spChg chg="mod">
          <ac:chgData name="Mucklow Darren (Staff)" userId="8e59ca1c-6b4b-435e-9886-d435788b9330" providerId="ADAL" clId="{963F1EB2-770B-49E3-A4EE-FB56622CF670}" dt="2023-07-25T10:56:08.095" v="111" actId="6549"/>
          <ac:spMkLst>
            <pc:docMk/>
            <pc:sldMk cId="460945102" sldId="298"/>
            <ac:spMk id="7" creationId="{973B1585-406F-43EC-A14F-F01A0CE0C911}"/>
          </ac:spMkLst>
        </pc:spChg>
        <pc:spChg chg="del">
          <ac:chgData name="Mucklow Darren (Staff)" userId="8e59ca1c-6b4b-435e-9886-d435788b9330" providerId="ADAL" clId="{963F1EB2-770B-49E3-A4EE-FB56622CF670}" dt="2023-07-25T10:52:46.406" v="81" actId="478"/>
          <ac:spMkLst>
            <pc:docMk/>
            <pc:sldMk cId="460945102" sldId="298"/>
            <ac:spMk id="8" creationId="{F84DC1F2-55B0-4796-BC77-ACCA6CA9AD9D}"/>
          </ac:spMkLst>
        </pc:spChg>
        <pc:spChg chg="mod">
          <ac:chgData name="Mucklow Darren (Staff)" userId="8e59ca1c-6b4b-435e-9886-d435788b9330" providerId="ADAL" clId="{963F1EB2-770B-49E3-A4EE-FB56622CF670}" dt="2023-07-25T10:58:23.351" v="122" actId="20577"/>
          <ac:spMkLst>
            <pc:docMk/>
            <pc:sldMk cId="460945102" sldId="298"/>
            <ac:spMk id="9" creationId="{0E8BA9E2-74D7-4614-8F72-44BD1C3CE60C}"/>
          </ac:spMkLst>
        </pc:spChg>
        <pc:spChg chg="del mod">
          <ac:chgData name="Mucklow Darren (Staff)" userId="8e59ca1c-6b4b-435e-9886-d435788b9330" providerId="ADAL" clId="{963F1EB2-770B-49E3-A4EE-FB56622CF670}" dt="2023-07-25T10:56:37.194" v="112" actId="478"/>
          <ac:spMkLst>
            <pc:docMk/>
            <pc:sldMk cId="460945102" sldId="298"/>
            <ac:spMk id="10" creationId="{F2E71F1E-C20A-45E6-85A8-8B057C300282}"/>
          </ac:spMkLst>
        </pc:spChg>
        <pc:spChg chg="add mod">
          <ac:chgData name="Mucklow Darren (Staff)" userId="8e59ca1c-6b4b-435e-9886-d435788b9330" providerId="ADAL" clId="{963F1EB2-770B-49E3-A4EE-FB56622CF670}" dt="2023-07-25T10:53:25.198" v="88" actId="1076"/>
          <ac:spMkLst>
            <pc:docMk/>
            <pc:sldMk cId="460945102" sldId="298"/>
            <ac:spMk id="11" creationId="{42EB90A0-DB8D-432A-8216-7BD12BC7168C}"/>
          </ac:spMkLst>
        </pc:spChg>
        <pc:spChg chg="add mod">
          <ac:chgData name="Mucklow Darren (Staff)" userId="8e59ca1c-6b4b-435e-9886-d435788b9330" providerId="ADAL" clId="{963F1EB2-770B-49E3-A4EE-FB56622CF670}" dt="2023-07-25T10:53:03.887" v="84" actId="1076"/>
          <ac:spMkLst>
            <pc:docMk/>
            <pc:sldMk cId="460945102" sldId="298"/>
            <ac:spMk id="12" creationId="{C3FFDE82-FDDE-4EB6-B654-1E9C49A58487}"/>
          </ac:spMkLst>
        </pc:spChg>
        <pc:spChg chg="add mod">
          <ac:chgData name="Mucklow Darren (Staff)" userId="8e59ca1c-6b4b-435e-9886-d435788b9330" providerId="ADAL" clId="{963F1EB2-770B-49E3-A4EE-FB56622CF670}" dt="2023-07-25T10:53:03.887" v="84" actId="1076"/>
          <ac:spMkLst>
            <pc:docMk/>
            <pc:sldMk cId="460945102" sldId="298"/>
            <ac:spMk id="13" creationId="{EE9549F8-063F-420B-AE48-7480824152AC}"/>
          </ac:spMkLst>
        </pc:spChg>
        <pc:spChg chg="add mod">
          <ac:chgData name="Mucklow Darren (Staff)" userId="8e59ca1c-6b4b-435e-9886-d435788b9330" providerId="ADAL" clId="{963F1EB2-770B-49E3-A4EE-FB56622CF670}" dt="2023-07-25T10:53:03.887" v="84" actId="1076"/>
          <ac:spMkLst>
            <pc:docMk/>
            <pc:sldMk cId="460945102" sldId="298"/>
            <ac:spMk id="14" creationId="{6BF719CA-8BBB-4D9C-B4F1-DF8775038F46}"/>
          </ac:spMkLst>
        </pc:spChg>
        <pc:spChg chg="add mod">
          <ac:chgData name="Mucklow Darren (Staff)" userId="8e59ca1c-6b4b-435e-9886-d435788b9330" providerId="ADAL" clId="{963F1EB2-770B-49E3-A4EE-FB56622CF670}" dt="2023-07-25T10:54:54.388" v="103" actId="20577"/>
          <ac:spMkLst>
            <pc:docMk/>
            <pc:sldMk cId="460945102" sldId="298"/>
            <ac:spMk id="15" creationId="{05E06295-FF1C-4365-9B7F-B711A5C00421}"/>
          </ac:spMkLst>
        </pc:spChg>
        <pc:spChg chg="add mod">
          <ac:chgData name="Mucklow Darren (Staff)" userId="8e59ca1c-6b4b-435e-9886-d435788b9330" providerId="ADAL" clId="{963F1EB2-770B-49E3-A4EE-FB56622CF670}" dt="2023-07-25T10:59:04.562" v="165" actId="1076"/>
          <ac:spMkLst>
            <pc:docMk/>
            <pc:sldMk cId="460945102" sldId="298"/>
            <ac:spMk id="16" creationId="{B7C961A5-9232-4B07-BDAD-10D47BDC598D}"/>
          </ac:spMkLst>
        </pc:spChg>
      </pc:sldChg>
      <pc:sldChg chg="addSp delSp modSp delAnim modAnim">
        <pc:chgData name="Mucklow Darren (Staff)" userId="8e59ca1c-6b4b-435e-9886-d435788b9330" providerId="ADAL" clId="{963F1EB2-770B-49E3-A4EE-FB56622CF670}" dt="2023-07-25T11:13:10.003" v="231" actId="478"/>
        <pc:sldMkLst>
          <pc:docMk/>
          <pc:sldMk cId="1772286045" sldId="299"/>
        </pc:sldMkLst>
        <pc:spChg chg="mod">
          <ac:chgData name="Mucklow Darren (Staff)" userId="8e59ca1c-6b4b-435e-9886-d435788b9330" providerId="ADAL" clId="{963F1EB2-770B-49E3-A4EE-FB56622CF670}" dt="2023-07-25T11:09:39.999" v="174" actId="20577"/>
          <ac:spMkLst>
            <pc:docMk/>
            <pc:sldMk cId="1772286045" sldId="299"/>
            <ac:spMk id="3" creationId="{36AD9078-732D-4851-8A9A-A243EAD360FC}"/>
          </ac:spMkLst>
        </pc:spChg>
        <pc:spChg chg="del">
          <ac:chgData name="Mucklow Darren (Staff)" userId="8e59ca1c-6b4b-435e-9886-d435788b9330" providerId="ADAL" clId="{963F1EB2-770B-49E3-A4EE-FB56622CF670}" dt="2023-07-25T11:09:52.380" v="175" actId="478"/>
          <ac:spMkLst>
            <pc:docMk/>
            <pc:sldMk cId="1772286045" sldId="299"/>
            <ac:spMk id="4" creationId="{1B848BF7-D49E-48FA-8305-E36C1265ABDE}"/>
          </ac:spMkLst>
        </pc:spChg>
        <pc:spChg chg="mod">
          <ac:chgData name="Mucklow Darren (Staff)" userId="8e59ca1c-6b4b-435e-9886-d435788b9330" providerId="ADAL" clId="{963F1EB2-770B-49E3-A4EE-FB56622CF670}" dt="2023-07-25T11:11:06.197" v="196" actId="6549"/>
          <ac:spMkLst>
            <pc:docMk/>
            <pc:sldMk cId="1772286045" sldId="299"/>
            <ac:spMk id="5" creationId="{844E3176-032E-4131-B0B8-9EDDB8B893EE}"/>
          </ac:spMkLst>
        </pc:spChg>
        <pc:spChg chg="mod">
          <ac:chgData name="Mucklow Darren (Staff)" userId="8e59ca1c-6b4b-435e-9886-d435788b9330" providerId="ADAL" clId="{963F1EB2-770B-49E3-A4EE-FB56622CF670}" dt="2023-07-25T11:11:22.508" v="203" actId="20577"/>
          <ac:spMkLst>
            <pc:docMk/>
            <pc:sldMk cId="1772286045" sldId="299"/>
            <ac:spMk id="7" creationId="{3F73DF5D-646B-4022-A16D-A0F39370E480}"/>
          </ac:spMkLst>
        </pc:spChg>
        <pc:spChg chg="del">
          <ac:chgData name="Mucklow Darren (Staff)" userId="8e59ca1c-6b4b-435e-9886-d435788b9330" providerId="ADAL" clId="{963F1EB2-770B-49E3-A4EE-FB56622CF670}" dt="2023-07-25T11:09:52.380" v="175" actId="478"/>
          <ac:spMkLst>
            <pc:docMk/>
            <pc:sldMk cId="1772286045" sldId="299"/>
            <ac:spMk id="9" creationId="{D2E439BC-0626-469B-82E6-F4A155B6426C}"/>
          </ac:spMkLst>
        </pc:spChg>
        <pc:spChg chg="mod">
          <ac:chgData name="Mucklow Darren (Staff)" userId="8e59ca1c-6b4b-435e-9886-d435788b9330" providerId="ADAL" clId="{963F1EB2-770B-49E3-A4EE-FB56622CF670}" dt="2023-07-25T11:13:02.574" v="230" actId="20577"/>
          <ac:spMkLst>
            <pc:docMk/>
            <pc:sldMk cId="1772286045" sldId="299"/>
            <ac:spMk id="10" creationId="{B9A6A870-FC16-4945-A609-C051B6D82895}"/>
          </ac:spMkLst>
        </pc:spChg>
        <pc:spChg chg="del mod">
          <ac:chgData name="Mucklow Darren (Staff)" userId="8e59ca1c-6b4b-435e-9886-d435788b9330" providerId="ADAL" clId="{963F1EB2-770B-49E3-A4EE-FB56622CF670}" dt="2023-07-25T11:13:10.003" v="231" actId="478"/>
          <ac:spMkLst>
            <pc:docMk/>
            <pc:sldMk cId="1772286045" sldId="299"/>
            <ac:spMk id="11" creationId="{C5F87C57-C062-4435-9211-BF7D46716E2C}"/>
          </ac:spMkLst>
        </pc:spChg>
        <pc:spChg chg="add mod">
          <ac:chgData name="Mucklow Darren (Staff)" userId="8e59ca1c-6b4b-435e-9886-d435788b9330" providerId="ADAL" clId="{963F1EB2-770B-49E3-A4EE-FB56622CF670}" dt="2023-07-25T11:10:48.934" v="184" actId="1037"/>
          <ac:spMkLst>
            <pc:docMk/>
            <pc:sldMk cId="1772286045" sldId="299"/>
            <ac:spMk id="12" creationId="{9A929DB3-78D7-4871-A5D5-C3C1346F9729}"/>
          </ac:spMkLst>
        </pc:spChg>
        <pc:spChg chg="add mod">
          <ac:chgData name="Mucklow Darren (Staff)" userId="8e59ca1c-6b4b-435e-9886-d435788b9330" providerId="ADAL" clId="{963F1EB2-770B-49E3-A4EE-FB56622CF670}" dt="2023-07-25T11:10:38.371" v="179" actId="1076"/>
          <ac:spMkLst>
            <pc:docMk/>
            <pc:sldMk cId="1772286045" sldId="299"/>
            <ac:spMk id="13" creationId="{97FCDBCC-86A5-4DC7-B727-30337DAB698B}"/>
          </ac:spMkLst>
        </pc:spChg>
        <pc:spChg chg="add mod">
          <ac:chgData name="Mucklow Darren (Staff)" userId="8e59ca1c-6b4b-435e-9886-d435788b9330" providerId="ADAL" clId="{963F1EB2-770B-49E3-A4EE-FB56622CF670}" dt="2023-07-25T11:10:54.424" v="192" actId="1037"/>
          <ac:spMkLst>
            <pc:docMk/>
            <pc:sldMk cId="1772286045" sldId="299"/>
            <ac:spMk id="14" creationId="{F1129255-8AB8-40E1-8B58-1BBFCC45D1B8}"/>
          </ac:spMkLst>
        </pc:spChg>
        <pc:spChg chg="add mod">
          <ac:chgData name="Mucklow Darren (Staff)" userId="8e59ca1c-6b4b-435e-9886-d435788b9330" providerId="ADAL" clId="{963F1EB2-770B-49E3-A4EE-FB56622CF670}" dt="2023-07-25T11:10:38.371" v="179" actId="1076"/>
          <ac:spMkLst>
            <pc:docMk/>
            <pc:sldMk cId="1772286045" sldId="299"/>
            <ac:spMk id="15" creationId="{84B7CC05-64DF-44AA-95BA-BD399BBA86F5}"/>
          </ac:spMkLst>
        </pc:spChg>
        <pc:spChg chg="add mod">
          <ac:chgData name="Mucklow Darren (Staff)" userId="8e59ca1c-6b4b-435e-9886-d435788b9330" providerId="ADAL" clId="{963F1EB2-770B-49E3-A4EE-FB56622CF670}" dt="2023-07-25T11:11:38.567" v="212" actId="6549"/>
          <ac:spMkLst>
            <pc:docMk/>
            <pc:sldMk cId="1772286045" sldId="299"/>
            <ac:spMk id="16" creationId="{91C7198D-624C-49F6-9583-C4DEC5B0BF89}"/>
          </ac:spMkLst>
        </pc:spChg>
      </pc:sldChg>
    </pc:docChg>
  </pc:docChgLst>
  <pc:docChgLst>
    <pc:chgData name="Darren Mucklow" userId="8e59ca1c-6b4b-435e-9886-d435788b9330" providerId="ADAL" clId="{11172FDC-FCBC-4EB9-B1AA-A8C548A55CAF}"/>
    <pc:docChg chg="undo custSel addSld delSld modSld">
      <pc:chgData name="Darren Mucklow" userId="8e59ca1c-6b4b-435e-9886-d435788b9330" providerId="ADAL" clId="{11172FDC-FCBC-4EB9-B1AA-A8C548A55CAF}" dt="2023-07-25T15:42:13" v="1406" actId="6549"/>
      <pc:docMkLst>
        <pc:docMk/>
      </pc:docMkLst>
      <pc:sldChg chg="modSp">
        <pc:chgData name="Darren Mucklow" userId="8e59ca1c-6b4b-435e-9886-d435788b9330" providerId="ADAL" clId="{11172FDC-FCBC-4EB9-B1AA-A8C548A55CAF}" dt="2023-07-25T12:34:57.821" v="551" actId="20577"/>
        <pc:sldMkLst>
          <pc:docMk/>
          <pc:sldMk cId="1691334756" sldId="271"/>
        </pc:sldMkLst>
        <pc:spChg chg="mod">
          <ac:chgData name="Darren Mucklow" userId="8e59ca1c-6b4b-435e-9886-d435788b9330" providerId="ADAL" clId="{11172FDC-FCBC-4EB9-B1AA-A8C548A55CAF}" dt="2023-07-25T12:34:57.821" v="551" actId="20577"/>
          <ac:spMkLst>
            <pc:docMk/>
            <pc:sldMk cId="1691334756" sldId="271"/>
            <ac:spMk id="2" creationId="{00000000-0000-0000-0000-000000000000}"/>
          </ac:spMkLst>
        </pc:spChg>
        <pc:spChg chg="mod">
          <ac:chgData name="Darren Mucklow" userId="8e59ca1c-6b4b-435e-9886-d435788b9330" providerId="ADAL" clId="{11172FDC-FCBC-4EB9-B1AA-A8C548A55CAF}" dt="2023-07-25T12:33:17.871" v="288" actId="20577"/>
          <ac:spMkLst>
            <pc:docMk/>
            <pc:sldMk cId="1691334756" sldId="271"/>
            <ac:spMk id="6" creationId="{00000000-0000-0000-0000-000000000000}"/>
          </ac:spMkLst>
        </pc:spChg>
      </pc:sldChg>
      <pc:sldChg chg="del">
        <pc:chgData name="Darren Mucklow" userId="8e59ca1c-6b4b-435e-9886-d435788b9330" providerId="ADAL" clId="{11172FDC-FCBC-4EB9-B1AA-A8C548A55CAF}" dt="2023-07-25T12:33:04.460" v="254" actId="2696"/>
        <pc:sldMkLst>
          <pc:docMk/>
          <pc:sldMk cId="2560104069" sldId="297"/>
        </pc:sldMkLst>
      </pc:sldChg>
      <pc:sldChg chg="addSp modSp modAnim">
        <pc:chgData name="Darren Mucklow" userId="8e59ca1c-6b4b-435e-9886-d435788b9330" providerId="ADAL" clId="{11172FDC-FCBC-4EB9-B1AA-A8C548A55CAF}" dt="2023-07-25T12:39:09.879" v="637"/>
        <pc:sldMkLst>
          <pc:docMk/>
          <pc:sldMk cId="460945102" sldId="298"/>
        </pc:sldMkLst>
        <pc:spChg chg="mod">
          <ac:chgData name="Darren Mucklow" userId="8e59ca1c-6b4b-435e-9886-d435788b9330" providerId="ADAL" clId="{11172FDC-FCBC-4EB9-B1AA-A8C548A55CAF}" dt="2023-07-25T12:38:40.644" v="596" actId="20577"/>
          <ac:spMkLst>
            <pc:docMk/>
            <pc:sldMk cId="460945102" sldId="298"/>
            <ac:spMk id="16" creationId="{B7C961A5-9232-4B07-BDAD-10D47BDC598D}"/>
          </ac:spMkLst>
        </pc:spChg>
        <pc:spChg chg="add mod">
          <ac:chgData name="Darren Mucklow" userId="8e59ca1c-6b4b-435e-9886-d435788b9330" providerId="ADAL" clId="{11172FDC-FCBC-4EB9-B1AA-A8C548A55CAF}" dt="2023-07-25T12:39:03.275" v="635" actId="20577"/>
          <ac:spMkLst>
            <pc:docMk/>
            <pc:sldMk cId="460945102" sldId="298"/>
            <ac:spMk id="17" creationId="{B925D821-EC84-44B7-A8F4-558A7AA9707C}"/>
          </ac:spMkLst>
        </pc:spChg>
      </pc:sldChg>
      <pc:sldChg chg="modSp modAnim">
        <pc:chgData name="Darren Mucklow" userId="8e59ca1c-6b4b-435e-9886-d435788b9330" providerId="ADAL" clId="{11172FDC-FCBC-4EB9-B1AA-A8C548A55CAF}" dt="2023-07-25T12:39:48.845" v="638"/>
        <pc:sldMkLst>
          <pc:docMk/>
          <pc:sldMk cId="1772286045" sldId="299"/>
        </pc:sldMkLst>
        <pc:spChg chg="mod">
          <ac:chgData name="Darren Mucklow" userId="8e59ca1c-6b4b-435e-9886-d435788b9330" providerId="ADAL" clId="{11172FDC-FCBC-4EB9-B1AA-A8C548A55CAF}" dt="2023-07-25T12:16:36.610" v="0"/>
          <ac:spMkLst>
            <pc:docMk/>
            <pc:sldMk cId="1772286045" sldId="299"/>
            <ac:spMk id="6" creationId="{00000000-0000-0000-0000-000000000000}"/>
          </ac:spMkLst>
        </pc:spChg>
      </pc:sldChg>
      <pc:sldChg chg="addSp modSp modAnim">
        <pc:chgData name="Darren Mucklow" userId="8e59ca1c-6b4b-435e-9886-d435788b9330" providerId="ADAL" clId="{11172FDC-FCBC-4EB9-B1AA-A8C548A55CAF}" dt="2023-07-25T12:25:19.105" v="161"/>
        <pc:sldMkLst>
          <pc:docMk/>
          <pc:sldMk cId="780416996" sldId="300"/>
        </pc:sldMkLst>
        <pc:spChg chg="mod">
          <ac:chgData name="Darren Mucklow" userId="8e59ca1c-6b4b-435e-9886-d435788b9330" providerId="ADAL" clId="{11172FDC-FCBC-4EB9-B1AA-A8C548A55CAF}" dt="2023-07-25T12:21:17.100" v="88" actId="1076"/>
          <ac:spMkLst>
            <pc:docMk/>
            <pc:sldMk cId="780416996" sldId="300"/>
            <ac:spMk id="2" creationId="{79CE3250-05F0-4F20-ACEE-40BEC9A0F4EE}"/>
          </ac:spMkLst>
        </pc:spChg>
        <pc:spChg chg="mod">
          <ac:chgData name="Darren Mucklow" userId="8e59ca1c-6b4b-435e-9886-d435788b9330" providerId="ADAL" clId="{11172FDC-FCBC-4EB9-B1AA-A8C548A55CAF}" dt="2023-07-25T12:21:30.823" v="95" actId="20577"/>
          <ac:spMkLst>
            <pc:docMk/>
            <pc:sldMk cId="780416996" sldId="300"/>
            <ac:spMk id="3" creationId="{F2AA4260-BC72-4FE5-BD42-BEC670CD09AA}"/>
          </ac:spMkLst>
        </pc:spChg>
        <pc:spChg chg="mod">
          <ac:chgData name="Darren Mucklow" userId="8e59ca1c-6b4b-435e-9886-d435788b9330" providerId="ADAL" clId="{11172FDC-FCBC-4EB9-B1AA-A8C548A55CAF}" dt="2023-07-25T12:21:40.373" v="99" actId="20577"/>
          <ac:spMkLst>
            <pc:docMk/>
            <pc:sldMk cId="780416996" sldId="300"/>
            <ac:spMk id="4" creationId="{FF5D0783-F293-475D-8375-AA9D1EF728E6}"/>
          </ac:spMkLst>
        </pc:spChg>
        <pc:spChg chg="mod">
          <ac:chgData name="Darren Mucklow" userId="8e59ca1c-6b4b-435e-9886-d435788b9330" providerId="ADAL" clId="{11172FDC-FCBC-4EB9-B1AA-A8C548A55CAF}" dt="2023-07-25T12:16:53.264" v="25" actId="20577"/>
          <ac:spMkLst>
            <pc:docMk/>
            <pc:sldMk cId="780416996" sldId="300"/>
            <ac:spMk id="6" creationId="{00000000-0000-0000-0000-000000000000}"/>
          </ac:spMkLst>
        </pc:spChg>
        <pc:spChg chg="mod">
          <ac:chgData name="Darren Mucklow" userId="8e59ca1c-6b4b-435e-9886-d435788b9330" providerId="ADAL" clId="{11172FDC-FCBC-4EB9-B1AA-A8C548A55CAF}" dt="2023-07-25T12:22:33.324" v="107" actId="20577"/>
          <ac:spMkLst>
            <pc:docMk/>
            <pc:sldMk cId="780416996" sldId="300"/>
            <ac:spMk id="7" creationId="{A05E1C25-008F-4704-ADEE-C19A40F8AEE9}"/>
          </ac:spMkLst>
        </pc:spChg>
        <pc:spChg chg="mod">
          <ac:chgData name="Darren Mucklow" userId="8e59ca1c-6b4b-435e-9886-d435788b9330" providerId="ADAL" clId="{11172FDC-FCBC-4EB9-B1AA-A8C548A55CAF}" dt="2023-07-25T12:22:53.622" v="117" actId="1076"/>
          <ac:spMkLst>
            <pc:docMk/>
            <pc:sldMk cId="780416996" sldId="300"/>
            <ac:spMk id="8" creationId="{D1CB95E4-46F4-47B4-986A-762F1F3088E0}"/>
          </ac:spMkLst>
        </pc:spChg>
        <pc:spChg chg="mod">
          <ac:chgData name="Darren Mucklow" userId="8e59ca1c-6b4b-435e-9886-d435788b9330" providerId="ADAL" clId="{11172FDC-FCBC-4EB9-B1AA-A8C548A55CAF}" dt="2023-07-25T12:23:48.794" v="136" actId="1076"/>
          <ac:spMkLst>
            <pc:docMk/>
            <pc:sldMk cId="780416996" sldId="300"/>
            <ac:spMk id="9" creationId="{09A625E9-4559-4649-B788-C611265BFA83}"/>
          </ac:spMkLst>
        </pc:spChg>
        <pc:spChg chg="add mod">
          <ac:chgData name="Darren Mucklow" userId="8e59ca1c-6b4b-435e-9886-d435788b9330" providerId="ADAL" clId="{11172FDC-FCBC-4EB9-B1AA-A8C548A55CAF}" dt="2023-07-25T12:24:50.104" v="154" actId="20577"/>
          <ac:spMkLst>
            <pc:docMk/>
            <pc:sldMk cId="780416996" sldId="300"/>
            <ac:spMk id="10" creationId="{418E0653-8D1A-4173-A931-FC7A171BEC50}"/>
          </ac:spMkLst>
        </pc:spChg>
        <pc:spChg chg="mod">
          <ac:chgData name="Darren Mucklow" userId="8e59ca1c-6b4b-435e-9886-d435788b9330" providerId="ADAL" clId="{11172FDC-FCBC-4EB9-B1AA-A8C548A55CAF}" dt="2023-07-25T12:25:01.493" v="160" actId="20577"/>
          <ac:spMkLst>
            <pc:docMk/>
            <pc:sldMk cId="780416996" sldId="300"/>
            <ac:spMk id="11" creationId="{944000B0-1E2A-49D4-B047-99FC8C6E0775}"/>
          </ac:spMkLst>
        </pc:spChg>
      </pc:sldChg>
      <pc:sldChg chg="addSp modSp modAnim">
        <pc:chgData name="Darren Mucklow" userId="8e59ca1c-6b4b-435e-9886-d435788b9330" providerId="ADAL" clId="{11172FDC-FCBC-4EB9-B1AA-A8C548A55CAF}" dt="2023-07-25T12:56:40.323" v="1204" actId="20577"/>
        <pc:sldMkLst>
          <pc:docMk/>
          <pc:sldMk cId="333949080" sldId="301"/>
        </pc:sldMkLst>
        <pc:spChg chg="add mod">
          <ac:chgData name="Darren Mucklow" userId="8e59ca1c-6b4b-435e-9886-d435788b9330" providerId="ADAL" clId="{11172FDC-FCBC-4EB9-B1AA-A8C548A55CAF}" dt="2023-07-25T12:51:51.039" v="1153" actId="1076"/>
          <ac:spMkLst>
            <pc:docMk/>
            <pc:sldMk cId="333949080" sldId="301"/>
            <ac:spMk id="3" creationId="{30A64FC1-BE4C-41DB-93FC-5E0261D687D9}"/>
          </ac:spMkLst>
        </pc:spChg>
        <pc:spChg chg="add mod">
          <ac:chgData name="Darren Mucklow" userId="8e59ca1c-6b4b-435e-9886-d435788b9330" providerId="ADAL" clId="{11172FDC-FCBC-4EB9-B1AA-A8C548A55CAF}" dt="2023-07-25T12:52:17.952" v="1169" actId="1076"/>
          <ac:spMkLst>
            <pc:docMk/>
            <pc:sldMk cId="333949080" sldId="301"/>
            <ac:spMk id="4" creationId="{3D57E49A-6B19-4463-BC6E-3D5668B44F81}"/>
          </ac:spMkLst>
        </pc:spChg>
        <pc:spChg chg="add mod">
          <ac:chgData name="Darren Mucklow" userId="8e59ca1c-6b4b-435e-9886-d435788b9330" providerId="ADAL" clId="{11172FDC-FCBC-4EB9-B1AA-A8C548A55CAF}" dt="2023-07-25T12:51:54.427" v="1155" actId="20577"/>
          <ac:spMkLst>
            <pc:docMk/>
            <pc:sldMk cId="333949080" sldId="301"/>
            <ac:spMk id="5" creationId="{546AEEE0-7315-413D-9D84-5B097C1F5063}"/>
          </ac:spMkLst>
        </pc:spChg>
        <pc:spChg chg="mod">
          <ac:chgData name="Darren Mucklow" userId="8e59ca1c-6b4b-435e-9886-d435788b9330" providerId="ADAL" clId="{11172FDC-FCBC-4EB9-B1AA-A8C548A55CAF}" dt="2023-07-25T12:56:40.323" v="1204" actId="20577"/>
          <ac:spMkLst>
            <pc:docMk/>
            <pc:sldMk cId="333949080" sldId="301"/>
            <ac:spMk id="6" creationId="{00000000-0000-0000-0000-000000000000}"/>
          </ac:spMkLst>
        </pc:spChg>
        <pc:spChg chg="add mod">
          <ac:chgData name="Darren Mucklow" userId="8e59ca1c-6b4b-435e-9886-d435788b9330" providerId="ADAL" clId="{11172FDC-FCBC-4EB9-B1AA-A8C548A55CAF}" dt="2023-07-25T12:52:13.833" v="1168" actId="20577"/>
          <ac:spMkLst>
            <pc:docMk/>
            <pc:sldMk cId="333949080" sldId="301"/>
            <ac:spMk id="7" creationId="{343F5F8C-12BB-420C-9607-F9E06E098536}"/>
          </ac:spMkLst>
        </pc:spChg>
        <pc:spChg chg="add mod">
          <ac:chgData name="Darren Mucklow" userId="8e59ca1c-6b4b-435e-9886-d435788b9330" providerId="ADAL" clId="{11172FDC-FCBC-4EB9-B1AA-A8C548A55CAF}" dt="2023-07-25T12:52:35.064" v="1173" actId="1076"/>
          <ac:spMkLst>
            <pc:docMk/>
            <pc:sldMk cId="333949080" sldId="301"/>
            <ac:spMk id="8" creationId="{86D5A736-4705-407B-81FF-A6F36230788F}"/>
          </ac:spMkLst>
        </pc:spChg>
        <pc:spChg chg="add mod">
          <ac:chgData name="Darren Mucklow" userId="8e59ca1c-6b4b-435e-9886-d435788b9330" providerId="ADAL" clId="{11172FDC-FCBC-4EB9-B1AA-A8C548A55CAF}" dt="2023-07-25T12:52:38.903" v="1174" actId="20577"/>
          <ac:spMkLst>
            <pc:docMk/>
            <pc:sldMk cId="333949080" sldId="301"/>
            <ac:spMk id="9" creationId="{32BCBA34-159C-46D6-9829-FD066D50B47C}"/>
          </ac:spMkLst>
        </pc:spChg>
        <pc:spChg chg="add mod">
          <ac:chgData name="Darren Mucklow" userId="8e59ca1c-6b4b-435e-9886-d435788b9330" providerId="ADAL" clId="{11172FDC-FCBC-4EB9-B1AA-A8C548A55CAF}" dt="2023-07-25T12:52:43.294" v="1175" actId="20577"/>
          <ac:spMkLst>
            <pc:docMk/>
            <pc:sldMk cId="333949080" sldId="301"/>
            <ac:spMk id="10" creationId="{95722F8F-BBC4-4F3C-93DE-84305D92E804}"/>
          </ac:spMkLst>
        </pc:spChg>
        <pc:spChg chg="add mod">
          <ac:chgData name="Darren Mucklow" userId="8e59ca1c-6b4b-435e-9886-d435788b9330" providerId="ADAL" clId="{11172FDC-FCBC-4EB9-B1AA-A8C548A55CAF}" dt="2023-07-25T12:52:50.331" v="1177" actId="1076"/>
          <ac:spMkLst>
            <pc:docMk/>
            <pc:sldMk cId="333949080" sldId="301"/>
            <ac:spMk id="11" creationId="{E6F1B491-2322-4973-B505-C09DCA9C8A87}"/>
          </ac:spMkLst>
        </pc:spChg>
        <pc:spChg chg="add mod">
          <ac:chgData name="Darren Mucklow" userId="8e59ca1c-6b4b-435e-9886-d435788b9330" providerId="ADAL" clId="{11172FDC-FCBC-4EB9-B1AA-A8C548A55CAF}" dt="2023-07-25T12:52:53.750" v="1179" actId="20577"/>
          <ac:spMkLst>
            <pc:docMk/>
            <pc:sldMk cId="333949080" sldId="301"/>
            <ac:spMk id="12" creationId="{BB6AA717-0A2C-48EA-B367-7BEF71BA0EDC}"/>
          </ac:spMkLst>
        </pc:spChg>
        <pc:spChg chg="add mod">
          <ac:chgData name="Darren Mucklow" userId="8e59ca1c-6b4b-435e-9886-d435788b9330" providerId="ADAL" clId="{11172FDC-FCBC-4EB9-B1AA-A8C548A55CAF}" dt="2023-07-25T12:53:02.122" v="1183" actId="14100"/>
          <ac:spMkLst>
            <pc:docMk/>
            <pc:sldMk cId="333949080" sldId="301"/>
            <ac:spMk id="13" creationId="{7C73F7B4-7F35-4550-A4EB-7A4AF218BD0E}"/>
          </ac:spMkLst>
        </pc:spChg>
        <pc:spChg chg="add mod">
          <ac:chgData name="Darren Mucklow" userId="8e59ca1c-6b4b-435e-9886-d435788b9330" providerId="ADAL" clId="{11172FDC-FCBC-4EB9-B1AA-A8C548A55CAF}" dt="2023-07-25T12:53:24.913" v="1200" actId="1076"/>
          <ac:spMkLst>
            <pc:docMk/>
            <pc:sldMk cId="333949080" sldId="301"/>
            <ac:spMk id="14" creationId="{CCC925A9-2168-4558-B6F0-D0FEBA6B9DED}"/>
          </ac:spMkLst>
        </pc:spChg>
      </pc:sldChg>
      <pc:sldChg chg="addSp delSp modSp delAnim modAnim">
        <pc:chgData name="Darren Mucklow" userId="8e59ca1c-6b4b-435e-9886-d435788b9330" providerId="ADAL" clId="{11172FDC-FCBC-4EB9-B1AA-A8C548A55CAF}" dt="2023-07-25T12:40:35.150" v="640" actId="478"/>
        <pc:sldMkLst>
          <pc:docMk/>
          <pc:sldMk cId="3136223417" sldId="303"/>
        </pc:sldMkLst>
        <pc:spChg chg="del">
          <ac:chgData name="Darren Mucklow" userId="8e59ca1c-6b4b-435e-9886-d435788b9330" providerId="ADAL" clId="{11172FDC-FCBC-4EB9-B1AA-A8C548A55CAF}" dt="2023-07-25T12:25:35.655" v="162" actId="478"/>
          <ac:spMkLst>
            <pc:docMk/>
            <pc:sldMk cId="3136223417" sldId="303"/>
            <ac:spMk id="2" creationId="{79CE3250-05F0-4F20-ACEE-40BEC9A0F4EE}"/>
          </ac:spMkLst>
        </pc:spChg>
        <pc:spChg chg="mod">
          <ac:chgData name="Darren Mucklow" userId="8e59ca1c-6b4b-435e-9886-d435788b9330" providerId="ADAL" clId="{11172FDC-FCBC-4EB9-B1AA-A8C548A55CAF}" dt="2023-07-25T12:25:42.703" v="166" actId="20577"/>
          <ac:spMkLst>
            <pc:docMk/>
            <pc:sldMk cId="3136223417" sldId="303"/>
            <ac:spMk id="3" creationId="{F2AA4260-BC72-4FE5-BD42-BEC670CD09AA}"/>
          </ac:spMkLst>
        </pc:spChg>
        <pc:spChg chg="del">
          <ac:chgData name="Darren Mucklow" userId="8e59ca1c-6b4b-435e-9886-d435788b9330" providerId="ADAL" clId="{11172FDC-FCBC-4EB9-B1AA-A8C548A55CAF}" dt="2023-07-25T12:25:35.655" v="162" actId="478"/>
          <ac:spMkLst>
            <pc:docMk/>
            <pc:sldMk cId="3136223417" sldId="303"/>
            <ac:spMk id="4" creationId="{FF5D0783-F293-475D-8375-AA9D1EF728E6}"/>
          </ac:spMkLst>
        </pc:spChg>
        <pc:spChg chg="mod">
          <ac:chgData name="Darren Mucklow" userId="8e59ca1c-6b4b-435e-9886-d435788b9330" providerId="ADAL" clId="{11172FDC-FCBC-4EB9-B1AA-A8C548A55CAF}" dt="2023-07-25T12:17:01.770" v="26"/>
          <ac:spMkLst>
            <pc:docMk/>
            <pc:sldMk cId="3136223417" sldId="303"/>
            <ac:spMk id="6" creationId="{00000000-0000-0000-0000-000000000000}"/>
          </ac:spMkLst>
        </pc:spChg>
        <pc:spChg chg="del">
          <ac:chgData name="Darren Mucklow" userId="8e59ca1c-6b4b-435e-9886-d435788b9330" providerId="ADAL" clId="{11172FDC-FCBC-4EB9-B1AA-A8C548A55CAF}" dt="2023-07-25T12:25:35.655" v="162" actId="478"/>
          <ac:spMkLst>
            <pc:docMk/>
            <pc:sldMk cId="3136223417" sldId="303"/>
            <ac:spMk id="7" creationId="{A05E1C25-008F-4704-ADEE-C19A40F8AEE9}"/>
          </ac:spMkLst>
        </pc:spChg>
        <pc:spChg chg="del">
          <ac:chgData name="Darren Mucklow" userId="8e59ca1c-6b4b-435e-9886-d435788b9330" providerId="ADAL" clId="{11172FDC-FCBC-4EB9-B1AA-A8C548A55CAF}" dt="2023-07-25T12:25:35.655" v="162" actId="478"/>
          <ac:spMkLst>
            <pc:docMk/>
            <pc:sldMk cId="3136223417" sldId="303"/>
            <ac:spMk id="8" creationId="{D1CB95E4-46F4-47B4-986A-762F1F3088E0}"/>
          </ac:spMkLst>
        </pc:spChg>
        <pc:spChg chg="del">
          <ac:chgData name="Darren Mucklow" userId="8e59ca1c-6b4b-435e-9886-d435788b9330" providerId="ADAL" clId="{11172FDC-FCBC-4EB9-B1AA-A8C548A55CAF}" dt="2023-07-25T12:25:35.655" v="162" actId="478"/>
          <ac:spMkLst>
            <pc:docMk/>
            <pc:sldMk cId="3136223417" sldId="303"/>
            <ac:spMk id="9" creationId="{09A625E9-4559-4649-B788-C611265BFA83}"/>
          </ac:spMkLst>
        </pc:spChg>
        <pc:spChg chg="del">
          <ac:chgData name="Darren Mucklow" userId="8e59ca1c-6b4b-435e-9886-d435788b9330" providerId="ADAL" clId="{11172FDC-FCBC-4EB9-B1AA-A8C548A55CAF}" dt="2023-07-25T12:25:35.655" v="162" actId="478"/>
          <ac:spMkLst>
            <pc:docMk/>
            <pc:sldMk cId="3136223417" sldId="303"/>
            <ac:spMk id="10" creationId="{68837174-286C-49B6-994F-B0649DAB44E3}"/>
          </ac:spMkLst>
        </pc:spChg>
        <pc:spChg chg="del">
          <ac:chgData name="Darren Mucklow" userId="8e59ca1c-6b4b-435e-9886-d435788b9330" providerId="ADAL" clId="{11172FDC-FCBC-4EB9-B1AA-A8C548A55CAF}" dt="2023-07-25T12:25:35.655" v="162" actId="478"/>
          <ac:spMkLst>
            <pc:docMk/>
            <pc:sldMk cId="3136223417" sldId="303"/>
            <ac:spMk id="11" creationId="{944000B0-1E2A-49D4-B047-99FC8C6E0775}"/>
          </ac:spMkLst>
        </pc:spChg>
        <pc:spChg chg="del">
          <ac:chgData name="Darren Mucklow" userId="8e59ca1c-6b4b-435e-9886-d435788b9330" providerId="ADAL" clId="{11172FDC-FCBC-4EB9-B1AA-A8C548A55CAF}" dt="2023-07-25T12:25:35.655" v="162" actId="478"/>
          <ac:spMkLst>
            <pc:docMk/>
            <pc:sldMk cId="3136223417" sldId="303"/>
            <ac:spMk id="12" creationId="{38A81192-8EFA-451D-96BE-FC90CA95D4F6}"/>
          </ac:spMkLst>
        </pc:spChg>
        <pc:spChg chg="add mod">
          <ac:chgData name="Darren Mucklow" userId="8e59ca1c-6b4b-435e-9886-d435788b9330" providerId="ADAL" clId="{11172FDC-FCBC-4EB9-B1AA-A8C548A55CAF}" dt="2023-07-25T12:26:51.117" v="177" actId="20577"/>
          <ac:spMkLst>
            <pc:docMk/>
            <pc:sldMk cId="3136223417" sldId="303"/>
            <ac:spMk id="13" creationId="{D3E9ABEB-01F7-42E7-9020-825643307D12}"/>
          </ac:spMkLst>
        </pc:spChg>
        <pc:spChg chg="add del mod">
          <ac:chgData name="Darren Mucklow" userId="8e59ca1c-6b4b-435e-9886-d435788b9330" providerId="ADAL" clId="{11172FDC-FCBC-4EB9-B1AA-A8C548A55CAF}" dt="2023-07-25T12:40:35.150" v="640" actId="478"/>
          <ac:spMkLst>
            <pc:docMk/>
            <pc:sldMk cId="3136223417" sldId="303"/>
            <ac:spMk id="14" creationId="{2F800C4D-3CA0-43ED-9355-C54E4CC532C7}"/>
          </ac:spMkLst>
        </pc:spChg>
        <pc:spChg chg="add mod">
          <ac:chgData name="Darren Mucklow" userId="8e59ca1c-6b4b-435e-9886-d435788b9330" providerId="ADAL" clId="{11172FDC-FCBC-4EB9-B1AA-A8C548A55CAF}" dt="2023-07-25T12:40:32.707" v="639" actId="113"/>
          <ac:spMkLst>
            <pc:docMk/>
            <pc:sldMk cId="3136223417" sldId="303"/>
            <ac:spMk id="15" creationId="{260C06CE-3ED4-4863-A973-561AB5C81FAE}"/>
          </ac:spMkLst>
        </pc:spChg>
        <pc:spChg chg="add mod">
          <ac:chgData name="Darren Mucklow" userId="8e59ca1c-6b4b-435e-9886-d435788b9330" providerId="ADAL" clId="{11172FDC-FCBC-4EB9-B1AA-A8C548A55CAF}" dt="2023-07-25T12:31:54.464" v="232" actId="20577"/>
          <ac:spMkLst>
            <pc:docMk/>
            <pc:sldMk cId="3136223417" sldId="303"/>
            <ac:spMk id="16" creationId="{CE862D80-A63E-4F1F-8686-6B1F14EBCEDA}"/>
          </ac:spMkLst>
        </pc:spChg>
        <pc:spChg chg="add del mod">
          <ac:chgData name="Darren Mucklow" userId="8e59ca1c-6b4b-435e-9886-d435788b9330" providerId="ADAL" clId="{11172FDC-FCBC-4EB9-B1AA-A8C548A55CAF}" dt="2023-07-25T12:32:47.329" v="252" actId="478"/>
          <ac:spMkLst>
            <pc:docMk/>
            <pc:sldMk cId="3136223417" sldId="303"/>
            <ac:spMk id="17" creationId="{085BCE04-90B9-4282-AA00-27744D68858A}"/>
          </ac:spMkLst>
        </pc:spChg>
        <pc:spChg chg="add mod">
          <ac:chgData name="Darren Mucklow" userId="8e59ca1c-6b4b-435e-9886-d435788b9330" providerId="ADAL" clId="{11172FDC-FCBC-4EB9-B1AA-A8C548A55CAF}" dt="2023-07-25T12:32:52.586" v="253" actId="113"/>
          <ac:spMkLst>
            <pc:docMk/>
            <pc:sldMk cId="3136223417" sldId="303"/>
            <ac:spMk id="18" creationId="{8294F03C-E208-42FC-914B-A4A1753947F0}"/>
          </ac:spMkLst>
        </pc:spChg>
      </pc:sldChg>
      <pc:sldChg chg="addSp delSp modSp delAnim modAnim">
        <pc:chgData name="Darren Mucklow" userId="8e59ca1c-6b4b-435e-9886-d435788b9330" providerId="ADAL" clId="{11172FDC-FCBC-4EB9-B1AA-A8C548A55CAF}" dt="2023-07-25T15:40:23.320" v="1385" actId="1076"/>
        <pc:sldMkLst>
          <pc:docMk/>
          <pc:sldMk cId="3692862712" sldId="304"/>
        </pc:sldMkLst>
        <pc:spChg chg="del">
          <ac:chgData name="Darren Mucklow" userId="8e59ca1c-6b4b-435e-9886-d435788b9330" providerId="ADAL" clId="{11172FDC-FCBC-4EB9-B1AA-A8C548A55CAF}" dt="2023-07-25T12:28:53.273" v="214" actId="478"/>
          <ac:spMkLst>
            <pc:docMk/>
            <pc:sldMk cId="3692862712" sldId="304"/>
            <ac:spMk id="2" creationId="{79CE3250-05F0-4F20-ACEE-40BEC9A0F4EE}"/>
          </ac:spMkLst>
        </pc:spChg>
        <pc:spChg chg="mod">
          <ac:chgData name="Darren Mucklow" userId="8e59ca1c-6b4b-435e-9886-d435788b9330" providerId="ADAL" clId="{11172FDC-FCBC-4EB9-B1AA-A8C548A55CAF}" dt="2023-07-25T12:28:59.720" v="218" actId="20577"/>
          <ac:spMkLst>
            <pc:docMk/>
            <pc:sldMk cId="3692862712" sldId="304"/>
            <ac:spMk id="3" creationId="{F2AA4260-BC72-4FE5-BD42-BEC670CD09AA}"/>
          </ac:spMkLst>
        </pc:spChg>
        <pc:spChg chg="mod">
          <ac:chgData name="Darren Mucklow" userId="8e59ca1c-6b4b-435e-9886-d435788b9330" providerId="ADAL" clId="{11172FDC-FCBC-4EB9-B1AA-A8C548A55CAF}" dt="2023-07-25T15:05:23.623" v="1337" actId="6549"/>
          <ac:spMkLst>
            <pc:docMk/>
            <pc:sldMk cId="3692862712" sldId="304"/>
            <ac:spMk id="4" creationId="{FF5D0783-F293-475D-8375-AA9D1EF728E6}"/>
          </ac:spMkLst>
        </pc:spChg>
        <pc:spChg chg="add mod">
          <ac:chgData name="Darren Mucklow" userId="8e59ca1c-6b4b-435e-9886-d435788b9330" providerId="ADAL" clId="{11172FDC-FCBC-4EB9-B1AA-A8C548A55CAF}" dt="2023-07-25T15:05:08.179" v="1328" actId="20577"/>
          <ac:spMkLst>
            <pc:docMk/>
            <pc:sldMk cId="3692862712" sldId="304"/>
            <ac:spMk id="5" creationId="{33770B9A-927D-4484-BB6A-718E9722C916}"/>
          </ac:spMkLst>
        </pc:spChg>
        <pc:spChg chg="mod">
          <ac:chgData name="Darren Mucklow" userId="8e59ca1c-6b4b-435e-9886-d435788b9330" providerId="ADAL" clId="{11172FDC-FCBC-4EB9-B1AA-A8C548A55CAF}" dt="2023-07-25T12:17:08.878" v="27"/>
          <ac:spMkLst>
            <pc:docMk/>
            <pc:sldMk cId="3692862712" sldId="304"/>
            <ac:spMk id="6" creationId="{00000000-0000-0000-0000-000000000000}"/>
          </ac:spMkLst>
        </pc:spChg>
        <pc:spChg chg="del">
          <ac:chgData name="Darren Mucklow" userId="8e59ca1c-6b4b-435e-9886-d435788b9330" providerId="ADAL" clId="{11172FDC-FCBC-4EB9-B1AA-A8C548A55CAF}" dt="2023-07-25T12:29:12.361" v="222" actId="478"/>
          <ac:spMkLst>
            <pc:docMk/>
            <pc:sldMk cId="3692862712" sldId="304"/>
            <ac:spMk id="7" creationId="{A05E1C25-008F-4704-ADEE-C19A40F8AEE9}"/>
          </ac:spMkLst>
        </pc:spChg>
        <pc:spChg chg="del mod">
          <ac:chgData name="Darren Mucklow" userId="8e59ca1c-6b4b-435e-9886-d435788b9330" providerId="ADAL" clId="{11172FDC-FCBC-4EB9-B1AA-A8C548A55CAF}" dt="2023-07-25T15:05:32.536" v="1340" actId="478"/>
          <ac:spMkLst>
            <pc:docMk/>
            <pc:sldMk cId="3692862712" sldId="304"/>
            <ac:spMk id="8" creationId="{D1CB95E4-46F4-47B4-986A-762F1F3088E0}"/>
          </ac:spMkLst>
        </pc:spChg>
        <pc:spChg chg="del">
          <ac:chgData name="Darren Mucklow" userId="8e59ca1c-6b4b-435e-9886-d435788b9330" providerId="ADAL" clId="{11172FDC-FCBC-4EB9-B1AA-A8C548A55CAF}" dt="2023-07-25T12:29:14.142" v="223" actId="478"/>
          <ac:spMkLst>
            <pc:docMk/>
            <pc:sldMk cId="3692862712" sldId="304"/>
            <ac:spMk id="9" creationId="{09A625E9-4559-4649-B788-C611265BFA83}"/>
          </ac:spMkLst>
        </pc:spChg>
        <pc:spChg chg="del">
          <ac:chgData name="Darren Mucklow" userId="8e59ca1c-6b4b-435e-9886-d435788b9330" providerId="ADAL" clId="{11172FDC-FCBC-4EB9-B1AA-A8C548A55CAF}" dt="2023-07-25T12:28:53.273" v="214" actId="478"/>
          <ac:spMkLst>
            <pc:docMk/>
            <pc:sldMk cId="3692862712" sldId="304"/>
            <ac:spMk id="10" creationId="{68837174-286C-49B6-994F-B0649DAB44E3}"/>
          </ac:spMkLst>
        </pc:spChg>
        <pc:spChg chg="del mod">
          <ac:chgData name="Darren Mucklow" userId="8e59ca1c-6b4b-435e-9886-d435788b9330" providerId="ADAL" clId="{11172FDC-FCBC-4EB9-B1AA-A8C548A55CAF}" dt="2023-07-25T15:05:32.536" v="1340" actId="478"/>
          <ac:spMkLst>
            <pc:docMk/>
            <pc:sldMk cId="3692862712" sldId="304"/>
            <ac:spMk id="11" creationId="{944000B0-1E2A-49D4-B047-99FC8C6E0775}"/>
          </ac:spMkLst>
        </pc:spChg>
        <pc:spChg chg="del">
          <ac:chgData name="Darren Mucklow" userId="8e59ca1c-6b4b-435e-9886-d435788b9330" providerId="ADAL" clId="{11172FDC-FCBC-4EB9-B1AA-A8C548A55CAF}" dt="2023-07-25T12:29:16.939" v="224" actId="478"/>
          <ac:spMkLst>
            <pc:docMk/>
            <pc:sldMk cId="3692862712" sldId="304"/>
            <ac:spMk id="12" creationId="{38A81192-8EFA-451D-96BE-FC90CA95D4F6}"/>
          </ac:spMkLst>
        </pc:spChg>
        <pc:spChg chg="add mod">
          <ac:chgData name="Darren Mucklow" userId="8e59ca1c-6b4b-435e-9886-d435788b9330" providerId="ADAL" clId="{11172FDC-FCBC-4EB9-B1AA-A8C548A55CAF}" dt="2023-07-25T15:06:43.116" v="1359" actId="6549"/>
          <ac:spMkLst>
            <pc:docMk/>
            <pc:sldMk cId="3692862712" sldId="304"/>
            <ac:spMk id="13" creationId="{F8E8F9BC-31F9-4A77-A33F-8E1D4A82596B}"/>
          </ac:spMkLst>
        </pc:spChg>
        <pc:spChg chg="add mod">
          <ac:chgData name="Darren Mucklow" userId="8e59ca1c-6b4b-435e-9886-d435788b9330" providerId="ADAL" clId="{11172FDC-FCBC-4EB9-B1AA-A8C548A55CAF}" dt="2023-07-25T15:05:56.624" v="1346" actId="6549"/>
          <ac:spMkLst>
            <pc:docMk/>
            <pc:sldMk cId="3692862712" sldId="304"/>
            <ac:spMk id="14" creationId="{68914D3D-B13B-4950-89E1-32EC98ADFE9A}"/>
          </ac:spMkLst>
        </pc:spChg>
        <pc:spChg chg="add mod">
          <ac:chgData name="Darren Mucklow" userId="8e59ca1c-6b4b-435e-9886-d435788b9330" providerId="ADAL" clId="{11172FDC-FCBC-4EB9-B1AA-A8C548A55CAF}" dt="2023-07-25T15:40:23.320" v="1385" actId="1076"/>
          <ac:spMkLst>
            <pc:docMk/>
            <pc:sldMk cId="3692862712" sldId="304"/>
            <ac:spMk id="15" creationId="{D2B4E79B-05AE-4884-9F11-798BDCADA3A8}"/>
          </ac:spMkLst>
        </pc:spChg>
        <pc:spChg chg="add mod">
          <ac:chgData name="Darren Mucklow" userId="8e59ca1c-6b4b-435e-9886-d435788b9330" providerId="ADAL" clId="{11172FDC-FCBC-4EB9-B1AA-A8C548A55CAF}" dt="2023-07-25T15:38:49.558" v="1369" actId="20577"/>
          <ac:spMkLst>
            <pc:docMk/>
            <pc:sldMk cId="3692862712" sldId="304"/>
            <ac:spMk id="16" creationId="{6EBEC652-3A63-4D82-BFC9-E21CB8402788}"/>
          </ac:spMkLst>
        </pc:spChg>
      </pc:sldChg>
      <pc:sldChg chg="addSp delSp modSp add delAnim modAnim">
        <pc:chgData name="Darren Mucklow" userId="8e59ca1c-6b4b-435e-9886-d435788b9330" providerId="ADAL" clId="{11172FDC-FCBC-4EB9-B1AA-A8C548A55CAF}" dt="2023-07-25T12:51:25.828" v="1151"/>
        <pc:sldMkLst>
          <pc:docMk/>
          <pc:sldMk cId="3983982379" sldId="305"/>
        </pc:sldMkLst>
        <pc:spChg chg="mod">
          <ac:chgData name="Darren Mucklow" userId="8e59ca1c-6b4b-435e-9886-d435788b9330" providerId="ADAL" clId="{11172FDC-FCBC-4EB9-B1AA-A8C548A55CAF}" dt="2023-07-25T12:45:01.645" v="1031" actId="20577"/>
          <ac:spMkLst>
            <pc:docMk/>
            <pc:sldMk cId="3983982379" sldId="305"/>
            <ac:spMk id="2" creationId="{79CE3250-05F0-4F20-ACEE-40BEC9A0F4EE}"/>
          </ac:spMkLst>
        </pc:spChg>
        <pc:spChg chg="mod">
          <ac:chgData name="Darren Mucklow" userId="8e59ca1c-6b4b-435e-9886-d435788b9330" providerId="ADAL" clId="{11172FDC-FCBC-4EB9-B1AA-A8C548A55CAF}" dt="2023-07-25T12:45:06.131" v="1032" actId="1076"/>
          <ac:spMkLst>
            <pc:docMk/>
            <pc:sldMk cId="3983982379" sldId="305"/>
            <ac:spMk id="3" creationId="{F2AA4260-BC72-4FE5-BD42-BEC670CD09AA}"/>
          </ac:spMkLst>
        </pc:spChg>
        <pc:spChg chg="mod">
          <ac:chgData name="Darren Mucklow" userId="8e59ca1c-6b4b-435e-9886-d435788b9330" providerId="ADAL" clId="{11172FDC-FCBC-4EB9-B1AA-A8C548A55CAF}" dt="2023-07-25T12:50:38.711" v="1135" actId="1076"/>
          <ac:spMkLst>
            <pc:docMk/>
            <pc:sldMk cId="3983982379" sldId="305"/>
            <ac:spMk id="4" creationId="{FF5D0783-F293-475D-8375-AA9D1EF728E6}"/>
          </ac:spMkLst>
        </pc:spChg>
        <pc:spChg chg="add mod">
          <ac:chgData name="Darren Mucklow" userId="8e59ca1c-6b4b-435e-9886-d435788b9330" providerId="ADAL" clId="{11172FDC-FCBC-4EB9-B1AA-A8C548A55CAF}" dt="2023-07-25T12:50:29.372" v="1132" actId="1076"/>
          <ac:spMkLst>
            <pc:docMk/>
            <pc:sldMk cId="3983982379" sldId="305"/>
            <ac:spMk id="5" creationId="{CE6CF863-44BB-4E59-9A5C-C745EFB327A2}"/>
          </ac:spMkLst>
        </pc:spChg>
        <pc:spChg chg="mod">
          <ac:chgData name="Darren Mucklow" userId="8e59ca1c-6b4b-435e-9886-d435788b9330" providerId="ADAL" clId="{11172FDC-FCBC-4EB9-B1AA-A8C548A55CAF}" dt="2023-07-25T12:42:47.546" v="698" actId="20577"/>
          <ac:spMkLst>
            <pc:docMk/>
            <pc:sldMk cId="3983982379" sldId="305"/>
            <ac:spMk id="6" creationId="{00000000-0000-0000-0000-000000000000}"/>
          </ac:spMkLst>
        </pc:spChg>
        <pc:spChg chg="mod">
          <ac:chgData name="Darren Mucklow" userId="8e59ca1c-6b4b-435e-9886-d435788b9330" providerId="ADAL" clId="{11172FDC-FCBC-4EB9-B1AA-A8C548A55CAF}" dt="2023-07-25T12:50:36.033" v="1134" actId="1076"/>
          <ac:spMkLst>
            <pc:docMk/>
            <pc:sldMk cId="3983982379" sldId="305"/>
            <ac:spMk id="7" creationId="{A05E1C25-008F-4704-ADEE-C19A40F8AEE9}"/>
          </ac:spMkLst>
        </pc:spChg>
        <pc:spChg chg="del mod">
          <ac:chgData name="Darren Mucklow" userId="8e59ca1c-6b4b-435e-9886-d435788b9330" providerId="ADAL" clId="{11172FDC-FCBC-4EB9-B1AA-A8C548A55CAF}" dt="2023-07-25T12:49:28.685" v="1085" actId="478"/>
          <ac:spMkLst>
            <pc:docMk/>
            <pc:sldMk cId="3983982379" sldId="305"/>
            <ac:spMk id="8" creationId="{D1CB95E4-46F4-47B4-986A-762F1F3088E0}"/>
          </ac:spMkLst>
        </pc:spChg>
        <pc:spChg chg="del mod">
          <ac:chgData name="Darren Mucklow" userId="8e59ca1c-6b4b-435e-9886-d435788b9330" providerId="ADAL" clId="{11172FDC-FCBC-4EB9-B1AA-A8C548A55CAF}" dt="2023-07-25T12:49:33.178" v="1086" actId="478"/>
          <ac:spMkLst>
            <pc:docMk/>
            <pc:sldMk cId="3983982379" sldId="305"/>
            <ac:spMk id="9" creationId="{09A625E9-4559-4649-B788-C611265BFA83}"/>
          </ac:spMkLst>
        </pc:spChg>
        <pc:spChg chg="del mod">
          <ac:chgData name="Darren Mucklow" userId="8e59ca1c-6b4b-435e-9886-d435788b9330" providerId="ADAL" clId="{11172FDC-FCBC-4EB9-B1AA-A8C548A55CAF}" dt="2023-07-25T12:49:26.120" v="1084" actId="478"/>
          <ac:spMkLst>
            <pc:docMk/>
            <pc:sldMk cId="3983982379" sldId="305"/>
            <ac:spMk id="10" creationId="{418E0653-8D1A-4173-A931-FC7A171BEC50}"/>
          </ac:spMkLst>
        </pc:spChg>
        <pc:spChg chg="del mod">
          <ac:chgData name="Darren Mucklow" userId="8e59ca1c-6b4b-435e-9886-d435788b9330" providerId="ADAL" clId="{11172FDC-FCBC-4EB9-B1AA-A8C548A55CAF}" dt="2023-07-25T12:49:28.685" v="1085" actId="478"/>
          <ac:spMkLst>
            <pc:docMk/>
            <pc:sldMk cId="3983982379" sldId="305"/>
            <ac:spMk id="11" creationId="{944000B0-1E2A-49D4-B047-99FC8C6E0775}"/>
          </ac:spMkLst>
        </pc:spChg>
        <pc:spChg chg="add mod">
          <ac:chgData name="Darren Mucklow" userId="8e59ca1c-6b4b-435e-9886-d435788b9330" providerId="ADAL" clId="{11172FDC-FCBC-4EB9-B1AA-A8C548A55CAF}" dt="2023-07-25T12:45:52.906" v="1053" actId="20577"/>
          <ac:spMkLst>
            <pc:docMk/>
            <pc:sldMk cId="3983982379" sldId="305"/>
            <ac:spMk id="12" creationId="{BFF25CBD-07EE-4C80-AF08-71F60C9C64D0}"/>
          </ac:spMkLst>
        </pc:spChg>
        <pc:spChg chg="add mod">
          <ac:chgData name="Darren Mucklow" userId="8e59ca1c-6b4b-435e-9886-d435788b9330" providerId="ADAL" clId="{11172FDC-FCBC-4EB9-B1AA-A8C548A55CAF}" dt="2023-07-25T12:51:15.065" v="1150" actId="20577"/>
          <ac:spMkLst>
            <pc:docMk/>
            <pc:sldMk cId="3983982379" sldId="305"/>
            <ac:spMk id="13" creationId="{22C0D7C9-9F02-4A4D-B6F1-25CAB7757CF2}"/>
          </ac:spMkLst>
        </pc:spChg>
      </pc:sldChg>
      <pc:sldChg chg="addSp delSp modSp add delAnim modAnim">
        <pc:chgData name="Darren Mucklow" userId="8e59ca1c-6b4b-435e-9886-d435788b9330" providerId="ADAL" clId="{11172FDC-FCBC-4EB9-B1AA-A8C548A55CAF}" dt="2023-07-25T12:58:50.542" v="1290"/>
        <pc:sldMkLst>
          <pc:docMk/>
          <pc:sldMk cId="722189739" sldId="306"/>
        </pc:sldMkLst>
        <pc:spChg chg="add mod">
          <ac:chgData name="Darren Mucklow" userId="8e59ca1c-6b4b-435e-9886-d435788b9330" providerId="ADAL" clId="{11172FDC-FCBC-4EB9-B1AA-A8C548A55CAF}" dt="2023-07-25T12:58:44.052" v="1288" actId="1076"/>
          <ac:spMkLst>
            <pc:docMk/>
            <pc:sldMk cId="722189739" sldId="306"/>
            <ac:spMk id="2" creationId="{D1211780-CFE6-4A77-95FE-B165181A96B4}"/>
          </ac:spMkLst>
        </pc:spChg>
        <pc:spChg chg="mod">
          <ac:chgData name="Darren Mucklow" userId="8e59ca1c-6b4b-435e-9886-d435788b9330" providerId="ADAL" clId="{11172FDC-FCBC-4EB9-B1AA-A8C548A55CAF}" dt="2023-07-25T12:57:27.454" v="1221" actId="6549"/>
          <ac:spMkLst>
            <pc:docMk/>
            <pc:sldMk cId="722189739" sldId="306"/>
            <ac:spMk id="4" creationId="{3D57E49A-6B19-4463-BC6E-3D5668B44F81}"/>
          </ac:spMkLst>
        </pc:spChg>
        <pc:spChg chg="mod">
          <ac:chgData name="Darren Mucklow" userId="8e59ca1c-6b4b-435e-9886-d435788b9330" providerId="ADAL" clId="{11172FDC-FCBC-4EB9-B1AA-A8C548A55CAF}" dt="2023-07-25T12:57:16.626" v="1215" actId="20577"/>
          <ac:spMkLst>
            <pc:docMk/>
            <pc:sldMk cId="722189739" sldId="306"/>
            <ac:spMk id="5" creationId="{546AEEE0-7315-413D-9D84-5B097C1F5063}"/>
          </ac:spMkLst>
        </pc:spChg>
        <pc:spChg chg="mod">
          <ac:chgData name="Darren Mucklow" userId="8e59ca1c-6b4b-435e-9886-d435788b9330" providerId="ADAL" clId="{11172FDC-FCBC-4EB9-B1AA-A8C548A55CAF}" dt="2023-07-25T12:56:58.492" v="1208"/>
          <ac:spMkLst>
            <pc:docMk/>
            <pc:sldMk cId="722189739" sldId="306"/>
            <ac:spMk id="6" creationId="{00000000-0000-0000-0000-000000000000}"/>
          </ac:spMkLst>
        </pc:spChg>
        <pc:spChg chg="mod">
          <ac:chgData name="Darren Mucklow" userId="8e59ca1c-6b4b-435e-9886-d435788b9330" providerId="ADAL" clId="{11172FDC-FCBC-4EB9-B1AA-A8C548A55CAF}" dt="2023-07-25T12:57:47.186" v="1230" actId="6549"/>
          <ac:spMkLst>
            <pc:docMk/>
            <pc:sldMk cId="722189739" sldId="306"/>
            <ac:spMk id="7" creationId="{343F5F8C-12BB-420C-9607-F9E06E098536}"/>
          </ac:spMkLst>
        </pc:spChg>
        <pc:spChg chg="del">
          <ac:chgData name="Darren Mucklow" userId="8e59ca1c-6b4b-435e-9886-d435788b9330" providerId="ADAL" clId="{11172FDC-FCBC-4EB9-B1AA-A8C548A55CAF}" dt="2023-07-25T12:57:05.775" v="1210" actId="478"/>
          <ac:spMkLst>
            <pc:docMk/>
            <pc:sldMk cId="722189739" sldId="306"/>
            <ac:spMk id="8" creationId="{86D5A736-4705-407B-81FF-A6F36230788F}"/>
          </ac:spMkLst>
        </pc:spChg>
        <pc:spChg chg="del">
          <ac:chgData name="Darren Mucklow" userId="8e59ca1c-6b4b-435e-9886-d435788b9330" providerId="ADAL" clId="{11172FDC-FCBC-4EB9-B1AA-A8C548A55CAF}" dt="2023-07-25T12:57:02.935" v="1209" actId="478"/>
          <ac:spMkLst>
            <pc:docMk/>
            <pc:sldMk cId="722189739" sldId="306"/>
            <ac:spMk id="9" creationId="{32BCBA34-159C-46D6-9829-FD066D50B47C}"/>
          </ac:spMkLst>
        </pc:spChg>
        <pc:spChg chg="del">
          <ac:chgData name="Darren Mucklow" userId="8e59ca1c-6b4b-435e-9886-d435788b9330" providerId="ADAL" clId="{11172FDC-FCBC-4EB9-B1AA-A8C548A55CAF}" dt="2023-07-25T12:57:02.935" v="1209" actId="478"/>
          <ac:spMkLst>
            <pc:docMk/>
            <pc:sldMk cId="722189739" sldId="306"/>
            <ac:spMk id="10" creationId="{95722F8F-BBC4-4F3C-93DE-84305D92E804}"/>
          </ac:spMkLst>
        </pc:spChg>
        <pc:spChg chg="del">
          <ac:chgData name="Darren Mucklow" userId="8e59ca1c-6b4b-435e-9886-d435788b9330" providerId="ADAL" clId="{11172FDC-FCBC-4EB9-B1AA-A8C548A55CAF}" dt="2023-07-25T12:57:02.935" v="1209" actId="478"/>
          <ac:spMkLst>
            <pc:docMk/>
            <pc:sldMk cId="722189739" sldId="306"/>
            <ac:spMk id="11" creationId="{E6F1B491-2322-4973-B505-C09DCA9C8A87}"/>
          </ac:spMkLst>
        </pc:spChg>
        <pc:spChg chg="del">
          <ac:chgData name="Darren Mucklow" userId="8e59ca1c-6b4b-435e-9886-d435788b9330" providerId="ADAL" clId="{11172FDC-FCBC-4EB9-B1AA-A8C548A55CAF}" dt="2023-07-25T12:57:02.935" v="1209" actId="478"/>
          <ac:spMkLst>
            <pc:docMk/>
            <pc:sldMk cId="722189739" sldId="306"/>
            <ac:spMk id="12" creationId="{BB6AA717-0A2C-48EA-B367-7BEF71BA0EDC}"/>
          </ac:spMkLst>
        </pc:spChg>
        <pc:spChg chg="del">
          <ac:chgData name="Darren Mucklow" userId="8e59ca1c-6b4b-435e-9886-d435788b9330" providerId="ADAL" clId="{11172FDC-FCBC-4EB9-B1AA-A8C548A55CAF}" dt="2023-07-25T12:57:02.935" v="1209" actId="478"/>
          <ac:spMkLst>
            <pc:docMk/>
            <pc:sldMk cId="722189739" sldId="306"/>
            <ac:spMk id="13" creationId="{7C73F7B4-7F35-4550-A4EB-7A4AF218BD0E}"/>
          </ac:spMkLst>
        </pc:spChg>
        <pc:spChg chg="del">
          <ac:chgData name="Darren Mucklow" userId="8e59ca1c-6b4b-435e-9886-d435788b9330" providerId="ADAL" clId="{11172FDC-FCBC-4EB9-B1AA-A8C548A55CAF}" dt="2023-07-25T12:57:02.935" v="1209" actId="478"/>
          <ac:spMkLst>
            <pc:docMk/>
            <pc:sldMk cId="722189739" sldId="306"/>
            <ac:spMk id="14" creationId="{CCC925A9-2168-4558-B6F0-D0FEBA6B9DED}"/>
          </ac:spMkLst>
        </pc:spChg>
        <pc:spChg chg="add mod">
          <ac:chgData name="Darren Mucklow" userId="8e59ca1c-6b4b-435e-9886-d435788b9330" providerId="ADAL" clId="{11172FDC-FCBC-4EB9-B1AA-A8C548A55CAF}" dt="2023-07-25T12:58:04.546" v="1236" actId="1076"/>
          <ac:spMkLst>
            <pc:docMk/>
            <pc:sldMk cId="722189739" sldId="306"/>
            <ac:spMk id="15" creationId="{FB007273-5F21-4BC6-BED8-5EEABCC8AA17}"/>
          </ac:spMkLst>
        </pc:spChg>
      </pc:sldChg>
      <pc:sldChg chg="delSp add delAnim">
        <pc:chgData name="Darren Mucklow" userId="8e59ca1c-6b4b-435e-9886-d435788b9330" providerId="ADAL" clId="{11172FDC-FCBC-4EB9-B1AA-A8C548A55CAF}" dt="2023-07-25T12:56:49.693" v="1207" actId="478"/>
        <pc:sldMkLst>
          <pc:docMk/>
          <pc:sldMk cId="802115752" sldId="307"/>
        </pc:sldMkLst>
        <pc:spChg chg="del">
          <ac:chgData name="Darren Mucklow" userId="8e59ca1c-6b4b-435e-9886-d435788b9330" providerId="ADAL" clId="{11172FDC-FCBC-4EB9-B1AA-A8C548A55CAF}" dt="2023-07-25T12:56:49.693" v="1207" actId="478"/>
          <ac:spMkLst>
            <pc:docMk/>
            <pc:sldMk cId="802115752" sldId="307"/>
            <ac:spMk id="3" creationId="{30A64FC1-BE4C-41DB-93FC-5E0261D687D9}"/>
          </ac:spMkLst>
        </pc:spChg>
        <pc:spChg chg="del">
          <ac:chgData name="Darren Mucklow" userId="8e59ca1c-6b4b-435e-9886-d435788b9330" providerId="ADAL" clId="{11172FDC-FCBC-4EB9-B1AA-A8C548A55CAF}" dt="2023-07-25T12:56:47.578" v="1206" actId="478"/>
          <ac:spMkLst>
            <pc:docMk/>
            <pc:sldMk cId="802115752" sldId="307"/>
            <ac:spMk id="4" creationId="{3D57E49A-6B19-4463-BC6E-3D5668B44F81}"/>
          </ac:spMkLst>
        </pc:spChg>
        <pc:spChg chg="del">
          <ac:chgData name="Darren Mucklow" userId="8e59ca1c-6b4b-435e-9886-d435788b9330" providerId="ADAL" clId="{11172FDC-FCBC-4EB9-B1AA-A8C548A55CAF}" dt="2023-07-25T12:56:47.578" v="1206" actId="478"/>
          <ac:spMkLst>
            <pc:docMk/>
            <pc:sldMk cId="802115752" sldId="307"/>
            <ac:spMk id="5" creationId="{546AEEE0-7315-413D-9D84-5B097C1F5063}"/>
          </ac:spMkLst>
        </pc:spChg>
        <pc:spChg chg="del">
          <ac:chgData name="Darren Mucklow" userId="8e59ca1c-6b4b-435e-9886-d435788b9330" providerId="ADAL" clId="{11172FDC-FCBC-4EB9-B1AA-A8C548A55CAF}" dt="2023-07-25T12:56:47.578" v="1206" actId="478"/>
          <ac:spMkLst>
            <pc:docMk/>
            <pc:sldMk cId="802115752" sldId="307"/>
            <ac:spMk id="7" creationId="{343F5F8C-12BB-420C-9607-F9E06E098536}"/>
          </ac:spMkLst>
        </pc:spChg>
        <pc:spChg chg="del">
          <ac:chgData name="Darren Mucklow" userId="8e59ca1c-6b4b-435e-9886-d435788b9330" providerId="ADAL" clId="{11172FDC-FCBC-4EB9-B1AA-A8C548A55CAF}" dt="2023-07-25T12:56:47.578" v="1206" actId="478"/>
          <ac:spMkLst>
            <pc:docMk/>
            <pc:sldMk cId="802115752" sldId="307"/>
            <ac:spMk id="8" creationId="{86D5A736-4705-407B-81FF-A6F36230788F}"/>
          </ac:spMkLst>
        </pc:spChg>
        <pc:spChg chg="del">
          <ac:chgData name="Darren Mucklow" userId="8e59ca1c-6b4b-435e-9886-d435788b9330" providerId="ADAL" clId="{11172FDC-FCBC-4EB9-B1AA-A8C548A55CAF}" dt="2023-07-25T12:56:47.578" v="1206" actId="478"/>
          <ac:spMkLst>
            <pc:docMk/>
            <pc:sldMk cId="802115752" sldId="307"/>
            <ac:spMk id="9" creationId="{32BCBA34-159C-46D6-9829-FD066D50B47C}"/>
          </ac:spMkLst>
        </pc:spChg>
        <pc:spChg chg="del">
          <ac:chgData name="Darren Mucklow" userId="8e59ca1c-6b4b-435e-9886-d435788b9330" providerId="ADAL" clId="{11172FDC-FCBC-4EB9-B1AA-A8C548A55CAF}" dt="2023-07-25T12:56:47.578" v="1206" actId="478"/>
          <ac:spMkLst>
            <pc:docMk/>
            <pc:sldMk cId="802115752" sldId="307"/>
            <ac:spMk id="10" creationId="{95722F8F-BBC4-4F3C-93DE-84305D92E804}"/>
          </ac:spMkLst>
        </pc:spChg>
        <pc:spChg chg="del">
          <ac:chgData name="Darren Mucklow" userId="8e59ca1c-6b4b-435e-9886-d435788b9330" providerId="ADAL" clId="{11172FDC-FCBC-4EB9-B1AA-A8C548A55CAF}" dt="2023-07-25T12:56:47.578" v="1206" actId="478"/>
          <ac:spMkLst>
            <pc:docMk/>
            <pc:sldMk cId="802115752" sldId="307"/>
            <ac:spMk id="11" creationId="{E6F1B491-2322-4973-B505-C09DCA9C8A87}"/>
          </ac:spMkLst>
        </pc:spChg>
        <pc:spChg chg="del">
          <ac:chgData name="Darren Mucklow" userId="8e59ca1c-6b4b-435e-9886-d435788b9330" providerId="ADAL" clId="{11172FDC-FCBC-4EB9-B1AA-A8C548A55CAF}" dt="2023-07-25T12:56:47.578" v="1206" actId="478"/>
          <ac:spMkLst>
            <pc:docMk/>
            <pc:sldMk cId="802115752" sldId="307"/>
            <ac:spMk id="12" creationId="{BB6AA717-0A2C-48EA-B367-7BEF71BA0EDC}"/>
          </ac:spMkLst>
        </pc:spChg>
        <pc:spChg chg="del">
          <ac:chgData name="Darren Mucklow" userId="8e59ca1c-6b4b-435e-9886-d435788b9330" providerId="ADAL" clId="{11172FDC-FCBC-4EB9-B1AA-A8C548A55CAF}" dt="2023-07-25T12:56:47.578" v="1206" actId="478"/>
          <ac:spMkLst>
            <pc:docMk/>
            <pc:sldMk cId="802115752" sldId="307"/>
            <ac:spMk id="13" creationId="{7C73F7B4-7F35-4550-A4EB-7A4AF218BD0E}"/>
          </ac:spMkLst>
        </pc:spChg>
        <pc:spChg chg="del">
          <ac:chgData name="Darren Mucklow" userId="8e59ca1c-6b4b-435e-9886-d435788b9330" providerId="ADAL" clId="{11172FDC-FCBC-4EB9-B1AA-A8C548A55CAF}" dt="2023-07-25T12:56:47.578" v="1206" actId="478"/>
          <ac:spMkLst>
            <pc:docMk/>
            <pc:sldMk cId="802115752" sldId="307"/>
            <ac:spMk id="14" creationId="{CCC925A9-2168-4558-B6F0-D0FEBA6B9DED}"/>
          </ac:spMkLst>
        </pc:spChg>
      </pc:sldChg>
      <pc:sldChg chg="addSp delSp modSp add delAnim modAnim">
        <pc:chgData name="Darren Mucklow" userId="8e59ca1c-6b4b-435e-9886-d435788b9330" providerId="ADAL" clId="{11172FDC-FCBC-4EB9-B1AA-A8C548A55CAF}" dt="2023-07-25T15:42:13" v="1406" actId="6549"/>
        <pc:sldMkLst>
          <pc:docMk/>
          <pc:sldMk cId="2315959075" sldId="308"/>
        </pc:sldMkLst>
        <pc:spChg chg="mod">
          <ac:chgData name="Darren Mucklow" userId="8e59ca1c-6b4b-435e-9886-d435788b9330" providerId="ADAL" clId="{11172FDC-FCBC-4EB9-B1AA-A8C548A55CAF}" dt="2023-07-25T12:59:28.518" v="1304" actId="1076"/>
          <ac:spMkLst>
            <pc:docMk/>
            <pc:sldMk cId="2315959075" sldId="308"/>
            <ac:spMk id="3" creationId="{30A64FC1-BE4C-41DB-93FC-5E0261D687D9}"/>
          </ac:spMkLst>
        </pc:spChg>
        <pc:spChg chg="del">
          <ac:chgData name="Darren Mucklow" userId="8e59ca1c-6b4b-435e-9886-d435788b9330" providerId="ADAL" clId="{11172FDC-FCBC-4EB9-B1AA-A8C548A55CAF}" dt="2023-07-25T12:59:25.343" v="1302" actId="478"/>
          <ac:spMkLst>
            <pc:docMk/>
            <pc:sldMk cId="2315959075" sldId="308"/>
            <ac:spMk id="4" creationId="{3D57E49A-6B19-4463-BC6E-3D5668B44F81}"/>
          </ac:spMkLst>
        </pc:spChg>
        <pc:spChg chg="mod">
          <ac:chgData name="Darren Mucklow" userId="8e59ca1c-6b4b-435e-9886-d435788b9330" providerId="ADAL" clId="{11172FDC-FCBC-4EB9-B1AA-A8C548A55CAF}" dt="2023-07-25T12:59:12.942" v="1301" actId="20577"/>
          <ac:spMkLst>
            <pc:docMk/>
            <pc:sldMk cId="2315959075" sldId="308"/>
            <ac:spMk id="5" creationId="{546AEEE0-7315-413D-9D84-5B097C1F5063}"/>
          </ac:spMkLst>
        </pc:spChg>
        <pc:spChg chg="mod">
          <ac:chgData name="Darren Mucklow" userId="8e59ca1c-6b4b-435e-9886-d435788b9330" providerId="ADAL" clId="{11172FDC-FCBC-4EB9-B1AA-A8C548A55CAF}" dt="2023-07-25T12:59:38.925" v="1309" actId="6549"/>
          <ac:spMkLst>
            <pc:docMk/>
            <pc:sldMk cId="2315959075" sldId="308"/>
            <ac:spMk id="7" creationId="{343F5F8C-12BB-420C-9607-F9E06E098536}"/>
          </ac:spMkLst>
        </pc:spChg>
        <pc:spChg chg="del">
          <ac:chgData name="Darren Mucklow" userId="8e59ca1c-6b4b-435e-9886-d435788b9330" providerId="ADAL" clId="{11172FDC-FCBC-4EB9-B1AA-A8C548A55CAF}" dt="2023-07-25T12:59:25.343" v="1302" actId="478"/>
          <ac:spMkLst>
            <pc:docMk/>
            <pc:sldMk cId="2315959075" sldId="308"/>
            <ac:spMk id="8" creationId="{86D5A736-4705-407B-81FF-A6F36230788F}"/>
          </ac:spMkLst>
        </pc:spChg>
        <pc:spChg chg="mod">
          <ac:chgData name="Darren Mucklow" userId="8e59ca1c-6b4b-435e-9886-d435788b9330" providerId="ADAL" clId="{11172FDC-FCBC-4EB9-B1AA-A8C548A55CAF}" dt="2023-07-25T13:14:11.888" v="1313" actId="20577"/>
          <ac:spMkLst>
            <pc:docMk/>
            <pc:sldMk cId="2315959075" sldId="308"/>
            <ac:spMk id="9" creationId="{32BCBA34-159C-46D6-9829-FD066D50B47C}"/>
          </ac:spMkLst>
        </pc:spChg>
        <pc:spChg chg="mod">
          <ac:chgData name="Darren Mucklow" userId="8e59ca1c-6b4b-435e-9886-d435788b9330" providerId="ADAL" clId="{11172FDC-FCBC-4EB9-B1AA-A8C548A55CAF}" dt="2023-07-25T13:14:27.725" v="1321" actId="1076"/>
          <ac:spMkLst>
            <pc:docMk/>
            <pc:sldMk cId="2315959075" sldId="308"/>
            <ac:spMk id="10" creationId="{95722F8F-BBC4-4F3C-93DE-84305D92E804}"/>
          </ac:spMkLst>
        </pc:spChg>
        <pc:spChg chg="del">
          <ac:chgData name="Darren Mucklow" userId="8e59ca1c-6b4b-435e-9886-d435788b9330" providerId="ADAL" clId="{11172FDC-FCBC-4EB9-B1AA-A8C548A55CAF}" dt="2023-07-25T12:59:25.343" v="1302" actId="478"/>
          <ac:spMkLst>
            <pc:docMk/>
            <pc:sldMk cId="2315959075" sldId="308"/>
            <ac:spMk id="11" creationId="{E6F1B491-2322-4973-B505-C09DCA9C8A87}"/>
          </ac:spMkLst>
        </pc:spChg>
        <pc:spChg chg="mod">
          <ac:chgData name="Darren Mucklow" userId="8e59ca1c-6b4b-435e-9886-d435788b9330" providerId="ADAL" clId="{11172FDC-FCBC-4EB9-B1AA-A8C548A55CAF}" dt="2023-07-25T15:41:46.747" v="1392" actId="20577"/>
          <ac:spMkLst>
            <pc:docMk/>
            <pc:sldMk cId="2315959075" sldId="308"/>
            <ac:spMk id="12" creationId="{BB6AA717-0A2C-48EA-B367-7BEF71BA0EDC}"/>
          </ac:spMkLst>
        </pc:spChg>
        <pc:spChg chg="mod">
          <ac:chgData name="Darren Mucklow" userId="8e59ca1c-6b4b-435e-9886-d435788b9330" providerId="ADAL" clId="{11172FDC-FCBC-4EB9-B1AA-A8C548A55CAF}" dt="2023-07-25T15:41:59.992" v="1398" actId="20577"/>
          <ac:spMkLst>
            <pc:docMk/>
            <pc:sldMk cId="2315959075" sldId="308"/>
            <ac:spMk id="13" creationId="{7C73F7B4-7F35-4550-A4EB-7A4AF218BD0E}"/>
          </ac:spMkLst>
        </pc:spChg>
        <pc:spChg chg="del mod">
          <ac:chgData name="Darren Mucklow" userId="8e59ca1c-6b4b-435e-9886-d435788b9330" providerId="ADAL" clId="{11172FDC-FCBC-4EB9-B1AA-A8C548A55CAF}" dt="2023-07-25T15:42:05.257" v="1400" actId="478"/>
          <ac:spMkLst>
            <pc:docMk/>
            <pc:sldMk cId="2315959075" sldId="308"/>
            <ac:spMk id="14" creationId="{CCC925A9-2168-4558-B6F0-D0FEBA6B9DED}"/>
          </ac:spMkLst>
        </pc:spChg>
        <pc:spChg chg="add mod">
          <ac:chgData name="Darren Mucklow" userId="8e59ca1c-6b4b-435e-9886-d435788b9330" providerId="ADAL" clId="{11172FDC-FCBC-4EB9-B1AA-A8C548A55CAF}" dt="2023-07-25T15:42:13" v="1406" actId="6549"/>
          <ac:spMkLst>
            <pc:docMk/>
            <pc:sldMk cId="2315959075" sldId="308"/>
            <ac:spMk id="15" creationId="{1C3F419D-17B2-4430-B935-220E7F065351}"/>
          </ac:spMkLst>
        </pc:spChg>
      </pc:sldChg>
    </pc:docChg>
  </pc:docChgLst>
  <pc:docChgLst>
    <pc:chgData name="Mark Coventry" userId="3b5ebbe4-639e-4468-a63e-25491c090076" providerId="ADAL" clId="{1D99381C-F3DE-4A52-8D56-58ADE3BC2D2C}"/>
    <pc:docChg chg="modSld">
      <pc:chgData name="Mark Coventry" userId="3b5ebbe4-639e-4468-a63e-25491c090076" providerId="ADAL" clId="{1D99381C-F3DE-4A52-8D56-58ADE3BC2D2C}" dt="2023-08-07T12:56:41.406" v="6" actId="1076"/>
      <pc:docMkLst>
        <pc:docMk/>
      </pc:docMkLst>
      <pc:sldChg chg="modSp mod">
        <pc:chgData name="Mark Coventry" userId="3b5ebbe4-639e-4468-a63e-25491c090076" providerId="ADAL" clId="{1D99381C-F3DE-4A52-8D56-58ADE3BC2D2C}" dt="2023-08-07T12:56:02.173" v="1" actId="20577"/>
        <pc:sldMkLst>
          <pc:docMk/>
          <pc:sldMk cId="460945102" sldId="298"/>
        </pc:sldMkLst>
        <pc:spChg chg="mod">
          <ac:chgData name="Mark Coventry" userId="3b5ebbe4-639e-4468-a63e-25491c090076" providerId="ADAL" clId="{1D99381C-F3DE-4A52-8D56-58ADE3BC2D2C}" dt="2023-08-07T12:56:02.173" v="1" actId="20577"/>
          <ac:spMkLst>
            <pc:docMk/>
            <pc:sldMk cId="460945102" sldId="298"/>
            <ac:spMk id="16" creationId="{B7C961A5-9232-4B07-BDAD-10D47BDC598D}"/>
          </ac:spMkLst>
        </pc:spChg>
      </pc:sldChg>
      <pc:sldChg chg="modSp mod">
        <pc:chgData name="Mark Coventry" userId="3b5ebbe4-639e-4468-a63e-25491c090076" providerId="ADAL" clId="{1D99381C-F3DE-4A52-8D56-58ADE3BC2D2C}" dt="2023-08-07T12:56:09.940" v="2" actId="20577"/>
        <pc:sldMkLst>
          <pc:docMk/>
          <pc:sldMk cId="780416996" sldId="300"/>
        </pc:sldMkLst>
        <pc:spChg chg="mod">
          <ac:chgData name="Mark Coventry" userId="3b5ebbe4-639e-4468-a63e-25491c090076" providerId="ADAL" clId="{1D99381C-F3DE-4A52-8D56-58ADE3BC2D2C}" dt="2023-08-07T12:56:09.940" v="2" actId="20577"/>
          <ac:spMkLst>
            <pc:docMk/>
            <pc:sldMk cId="780416996" sldId="300"/>
            <ac:spMk id="2" creationId="{79CE3250-05F0-4F20-ACEE-40BEC9A0F4EE}"/>
          </ac:spMkLst>
        </pc:spChg>
      </pc:sldChg>
      <pc:sldChg chg="modSp">
        <pc:chgData name="Mark Coventry" userId="3b5ebbe4-639e-4468-a63e-25491c090076" providerId="ADAL" clId="{1D99381C-F3DE-4A52-8D56-58ADE3BC2D2C}" dt="2023-08-07T12:56:21.853" v="3" actId="20577"/>
        <pc:sldMkLst>
          <pc:docMk/>
          <pc:sldMk cId="3983982379" sldId="305"/>
        </pc:sldMkLst>
        <pc:spChg chg="mod">
          <ac:chgData name="Mark Coventry" userId="3b5ebbe4-639e-4468-a63e-25491c090076" providerId="ADAL" clId="{1D99381C-F3DE-4A52-8D56-58ADE3BC2D2C}" dt="2023-08-07T12:56:21.853" v="3" actId="20577"/>
          <ac:spMkLst>
            <pc:docMk/>
            <pc:sldMk cId="3983982379" sldId="305"/>
            <ac:spMk id="5" creationId="{CE6CF863-44BB-4E59-9A5C-C745EFB327A2}"/>
          </ac:spMkLst>
        </pc:spChg>
      </pc:sldChg>
      <pc:sldChg chg="addSp modSp mod">
        <pc:chgData name="Mark Coventry" userId="3b5ebbe4-639e-4468-a63e-25491c090076" providerId="ADAL" clId="{1D99381C-F3DE-4A52-8D56-58ADE3BC2D2C}" dt="2023-08-07T12:56:41.406" v="6" actId="1076"/>
        <pc:sldMkLst>
          <pc:docMk/>
          <pc:sldMk cId="802115752" sldId="307"/>
        </pc:sldMkLst>
        <pc:picChg chg="add mod">
          <ac:chgData name="Mark Coventry" userId="3b5ebbe4-639e-4468-a63e-25491c090076" providerId="ADAL" clId="{1D99381C-F3DE-4A52-8D56-58ADE3BC2D2C}" dt="2023-08-07T12:56:41.406" v="6" actId="1076"/>
          <ac:picMkLst>
            <pc:docMk/>
            <pc:sldMk cId="802115752" sldId="307"/>
            <ac:picMk id="3" creationId="{A34D6783-9982-9CBA-347D-5F1A42432950}"/>
          </ac:picMkLst>
        </pc:picChg>
      </pc:sldChg>
    </pc:docChg>
  </pc:docChgLst>
  <pc:docChgLst>
    <pc:chgData name="Mucklow Darren (Staff)" userId="8e59ca1c-6b4b-435e-9886-d435788b9330" providerId="ADAL" clId="{5D3D8AAC-73D8-4B2F-9BC7-91A0F16F2439}"/>
    <pc:docChg chg="undo custSel addSld delSld modSld sldOrd">
      <pc:chgData name="Mucklow Darren (Staff)" userId="8e59ca1c-6b4b-435e-9886-d435788b9330" providerId="ADAL" clId="{5D3D8AAC-73D8-4B2F-9BC7-91A0F16F2439}" dt="2023-05-31T20:43:41.502" v="1221" actId="20577"/>
      <pc:docMkLst>
        <pc:docMk/>
      </pc:docMkLst>
      <pc:sldChg chg="modSp">
        <pc:chgData name="Mucklow Darren (Staff)" userId="8e59ca1c-6b4b-435e-9886-d435788b9330" providerId="ADAL" clId="{5D3D8AAC-73D8-4B2F-9BC7-91A0F16F2439}" dt="2023-05-31T18:29:22.296" v="544" actId="20577"/>
        <pc:sldMkLst>
          <pc:docMk/>
          <pc:sldMk cId="1691334756" sldId="271"/>
        </pc:sldMkLst>
        <pc:spChg chg="mod">
          <ac:chgData name="Mucklow Darren (Staff)" userId="8e59ca1c-6b4b-435e-9886-d435788b9330" providerId="ADAL" clId="{5D3D8AAC-73D8-4B2F-9BC7-91A0F16F2439}" dt="2023-05-31T18:29:22.296" v="544" actId="20577"/>
          <ac:spMkLst>
            <pc:docMk/>
            <pc:sldMk cId="1691334756" sldId="271"/>
            <ac:spMk id="2" creationId="{00000000-0000-0000-0000-000000000000}"/>
          </ac:spMkLst>
        </pc:spChg>
        <pc:spChg chg="mod">
          <ac:chgData name="Mucklow Darren (Staff)" userId="8e59ca1c-6b4b-435e-9886-d435788b9330" providerId="ADAL" clId="{5D3D8AAC-73D8-4B2F-9BC7-91A0F16F2439}" dt="2023-05-31T18:19:00.897" v="73" actId="20577"/>
          <ac:spMkLst>
            <pc:docMk/>
            <pc:sldMk cId="1691334756" sldId="271"/>
            <ac:spMk id="6" creationId="{00000000-0000-0000-0000-000000000000}"/>
          </ac:spMkLst>
        </pc:spChg>
      </pc:sldChg>
      <pc:sldChg chg="modSp">
        <pc:chgData name="Mucklow Darren (Staff)" userId="8e59ca1c-6b4b-435e-9886-d435788b9330" providerId="ADAL" clId="{5D3D8AAC-73D8-4B2F-9BC7-91A0F16F2439}" dt="2023-05-31T19:50:01.628" v="1189" actId="20577"/>
        <pc:sldMkLst>
          <pc:docMk/>
          <pc:sldMk cId="4183809300" sldId="296"/>
        </pc:sldMkLst>
        <pc:spChg chg="mod">
          <ac:chgData name="Mucklow Darren (Staff)" userId="8e59ca1c-6b4b-435e-9886-d435788b9330" providerId="ADAL" clId="{5D3D8AAC-73D8-4B2F-9BC7-91A0F16F2439}" dt="2023-05-31T19:50:01.628" v="1189" actId="20577"/>
          <ac:spMkLst>
            <pc:docMk/>
            <pc:sldMk cId="4183809300" sldId="296"/>
            <ac:spMk id="3" creationId="{00000000-0000-0000-0000-000000000000}"/>
          </ac:spMkLst>
        </pc:spChg>
      </pc:sldChg>
      <pc:sldChg chg="addSp modSp add modAnim">
        <pc:chgData name="Mucklow Darren (Staff)" userId="8e59ca1c-6b4b-435e-9886-d435788b9330" providerId="ADAL" clId="{5D3D8AAC-73D8-4B2F-9BC7-91A0F16F2439}" dt="2023-05-31T19:41:58.314" v="1184" actId="1038"/>
        <pc:sldMkLst>
          <pc:docMk/>
          <pc:sldMk cId="460945102" sldId="298"/>
        </pc:sldMkLst>
        <pc:spChg chg="add mod">
          <ac:chgData name="Mucklow Darren (Staff)" userId="8e59ca1c-6b4b-435e-9886-d435788b9330" providerId="ADAL" clId="{5D3D8AAC-73D8-4B2F-9BC7-91A0F16F2439}" dt="2023-05-31T19:41:58.314" v="1184" actId="1038"/>
          <ac:spMkLst>
            <pc:docMk/>
            <pc:sldMk cId="460945102" sldId="298"/>
            <ac:spMk id="2" creationId="{D2ED2B26-DBA7-4272-A845-92AB45D59D5C}"/>
          </ac:spMkLst>
        </pc:spChg>
        <pc:spChg chg="add mod">
          <ac:chgData name="Mucklow Darren (Staff)" userId="8e59ca1c-6b4b-435e-9886-d435788b9330" providerId="ADAL" clId="{5D3D8AAC-73D8-4B2F-9BC7-91A0F16F2439}" dt="2023-05-31T19:41:58.314" v="1184" actId="1038"/>
          <ac:spMkLst>
            <pc:docMk/>
            <pc:sldMk cId="460945102" sldId="298"/>
            <ac:spMk id="3" creationId="{88315DF6-7E15-47D1-AA15-52C157314EE1}"/>
          </ac:spMkLst>
        </pc:spChg>
        <pc:spChg chg="add mod">
          <ac:chgData name="Mucklow Darren (Staff)" userId="8e59ca1c-6b4b-435e-9886-d435788b9330" providerId="ADAL" clId="{5D3D8AAC-73D8-4B2F-9BC7-91A0F16F2439}" dt="2023-05-31T18:36:37.944" v="681" actId="1076"/>
          <ac:spMkLst>
            <pc:docMk/>
            <pc:sldMk cId="460945102" sldId="298"/>
            <ac:spMk id="4" creationId="{0BDED9F2-05C5-4667-B087-933E391BAF55}"/>
          </ac:spMkLst>
        </pc:spChg>
        <pc:spChg chg="add mod">
          <ac:chgData name="Mucklow Darren (Staff)" userId="8e59ca1c-6b4b-435e-9886-d435788b9330" providerId="ADAL" clId="{5D3D8AAC-73D8-4B2F-9BC7-91A0F16F2439}" dt="2023-05-31T18:35:44.283" v="663" actId="13822"/>
          <ac:spMkLst>
            <pc:docMk/>
            <pc:sldMk cId="460945102" sldId="298"/>
            <ac:spMk id="5" creationId="{DEE719B3-A59C-45DE-A697-BEE37E529CC6}"/>
          </ac:spMkLst>
        </pc:spChg>
        <pc:spChg chg="mod">
          <ac:chgData name="Mucklow Darren (Staff)" userId="8e59ca1c-6b4b-435e-9886-d435788b9330" providerId="ADAL" clId="{5D3D8AAC-73D8-4B2F-9BC7-91A0F16F2439}" dt="2023-05-31T18:31:05.428" v="596" actId="20577"/>
          <ac:spMkLst>
            <pc:docMk/>
            <pc:sldMk cId="460945102" sldId="298"/>
            <ac:spMk id="6" creationId="{00000000-0000-0000-0000-000000000000}"/>
          </ac:spMkLst>
        </pc:spChg>
        <pc:spChg chg="add mod">
          <ac:chgData name="Mucklow Darren (Staff)" userId="8e59ca1c-6b4b-435e-9886-d435788b9330" providerId="ADAL" clId="{5D3D8AAC-73D8-4B2F-9BC7-91A0F16F2439}" dt="2023-05-31T18:36:49.284" v="684" actId="1037"/>
          <ac:spMkLst>
            <pc:docMk/>
            <pc:sldMk cId="460945102" sldId="298"/>
            <ac:spMk id="7" creationId="{973B1585-406F-43EC-A14F-F01A0CE0C911}"/>
          </ac:spMkLst>
        </pc:spChg>
        <pc:spChg chg="add mod">
          <ac:chgData name="Mucklow Darren (Staff)" userId="8e59ca1c-6b4b-435e-9886-d435788b9330" providerId="ADAL" clId="{5D3D8AAC-73D8-4B2F-9BC7-91A0F16F2439}" dt="2023-05-31T18:42:21.238" v="719" actId="20577"/>
          <ac:spMkLst>
            <pc:docMk/>
            <pc:sldMk cId="460945102" sldId="298"/>
            <ac:spMk id="8" creationId="{F84DC1F2-55B0-4796-BC77-ACCA6CA9AD9D}"/>
          </ac:spMkLst>
        </pc:spChg>
        <pc:spChg chg="add mod">
          <ac:chgData name="Mucklow Darren (Staff)" userId="8e59ca1c-6b4b-435e-9886-d435788b9330" providerId="ADAL" clId="{5D3D8AAC-73D8-4B2F-9BC7-91A0F16F2439}" dt="2023-05-31T18:43:09.030" v="735" actId="113"/>
          <ac:spMkLst>
            <pc:docMk/>
            <pc:sldMk cId="460945102" sldId="298"/>
            <ac:spMk id="9" creationId="{0E8BA9E2-74D7-4614-8F72-44BD1C3CE60C}"/>
          </ac:spMkLst>
        </pc:spChg>
        <pc:spChg chg="add mod">
          <ac:chgData name="Mucklow Darren (Staff)" userId="8e59ca1c-6b4b-435e-9886-d435788b9330" providerId="ADAL" clId="{5D3D8AAC-73D8-4B2F-9BC7-91A0F16F2439}" dt="2023-05-31T18:43:06.358" v="734" actId="1076"/>
          <ac:spMkLst>
            <pc:docMk/>
            <pc:sldMk cId="460945102" sldId="298"/>
            <ac:spMk id="10" creationId="{F2E71F1E-C20A-45E6-85A8-8B057C300282}"/>
          </ac:spMkLst>
        </pc:spChg>
      </pc:sldChg>
      <pc:sldChg chg="addSp delSp modSp add modAnim">
        <pc:chgData name="Mucklow Darren (Staff)" userId="8e59ca1c-6b4b-435e-9886-d435788b9330" providerId="ADAL" clId="{5D3D8AAC-73D8-4B2F-9BC7-91A0F16F2439}" dt="2023-05-31T20:20:19.038" v="1211"/>
        <pc:sldMkLst>
          <pc:docMk/>
          <pc:sldMk cId="1772286045" sldId="299"/>
        </pc:sldMkLst>
        <pc:spChg chg="add mod">
          <ac:chgData name="Mucklow Darren (Staff)" userId="8e59ca1c-6b4b-435e-9886-d435788b9330" providerId="ADAL" clId="{5D3D8AAC-73D8-4B2F-9BC7-91A0F16F2439}" dt="2023-05-31T18:50:27.061" v="746" actId="20577"/>
          <ac:spMkLst>
            <pc:docMk/>
            <pc:sldMk cId="1772286045" sldId="299"/>
            <ac:spMk id="3" creationId="{36AD9078-732D-4851-8A9A-A243EAD360FC}"/>
          </ac:spMkLst>
        </pc:spChg>
        <pc:spChg chg="add mod">
          <ac:chgData name="Mucklow Darren (Staff)" userId="8e59ca1c-6b4b-435e-9886-d435788b9330" providerId="ADAL" clId="{5D3D8AAC-73D8-4B2F-9BC7-91A0F16F2439}" dt="2023-05-31T18:50:35.325" v="750" actId="20577"/>
          <ac:spMkLst>
            <pc:docMk/>
            <pc:sldMk cId="1772286045" sldId="299"/>
            <ac:spMk id="4" creationId="{1B848BF7-D49E-48FA-8305-E36C1265ABDE}"/>
          </ac:spMkLst>
        </pc:spChg>
        <pc:spChg chg="add mod">
          <ac:chgData name="Mucklow Darren (Staff)" userId="8e59ca1c-6b4b-435e-9886-d435788b9330" providerId="ADAL" clId="{5D3D8AAC-73D8-4B2F-9BC7-91A0F16F2439}" dt="2023-05-31T18:50:30.811" v="749" actId="6549"/>
          <ac:spMkLst>
            <pc:docMk/>
            <pc:sldMk cId="1772286045" sldId="299"/>
            <ac:spMk id="5" creationId="{844E3176-032E-4131-B0B8-9EDDB8B893EE}"/>
          </ac:spMkLst>
        </pc:spChg>
        <pc:spChg chg="mod">
          <ac:chgData name="Mucklow Darren (Staff)" userId="8e59ca1c-6b4b-435e-9886-d435788b9330" providerId="ADAL" clId="{5D3D8AAC-73D8-4B2F-9BC7-91A0F16F2439}" dt="2023-05-31T18:37:14.988" v="702" actId="20577"/>
          <ac:spMkLst>
            <pc:docMk/>
            <pc:sldMk cId="1772286045" sldId="299"/>
            <ac:spMk id="6" creationId="{00000000-0000-0000-0000-000000000000}"/>
          </ac:spMkLst>
        </pc:spChg>
        <pc:spChg chg="add mod">
          <ac:chgData name="Mucklow Darren (Staff)" userId="8e59ca1c-6b4b-435e-9886-d435788b9330" providerId="ADAL" clId="{5D3D8AAC-73D8-4B2F-9BC7-91A0F16F2439}" dt="2023-05-31T18:50:40.809" v="753" actId="6549"/>
          <ac:spMkLst>
            <pc:docMk/>
            <pc:sldMk cId="1772286045" sldId="299"/>
            <ac:spMk id="7" creationId="{3F73DF5D-646B-4022-A16D-A0F39370E480}"/>
          </ac:spMkLst>
        </pc:spChg>
        <pc:spChg chg="add del mod">
          <ac:chgData name="Mucklow Darren (Staff)" userId="8e59ca1c-6b4b-435e-9886-d435788b9330" providerId="ADAL" clId="{5D3D8AAC-73D8-4B2F-9BC7-91A0F16F2439}" dt="2023-05-31T18:50:43.027" v="754" actId="478"/>
          <ac:spMkLst>
            <pc:docMk/>
            <pc:sldMk cId="1772286045" sldId="299"/>
            <ac:spMk id="8" creationId="{79237527-ACAE-4A20-BFF8-BAF0E388D9DF}"/>
          </ac:spMkLst>
        </pc:spChg>
        <pc:spChg chg="add mod">
          <ac:chgData name="Mucklow Darren (Staff)" userId="8e59ca1c-6b4b-435e-9886-d435788b9330" providerId="ADAL" clId="{5D3D8AAC-73D8-4B2F-9BC7-91A0F16F2439}" dt="2023-05-31T18:51:31.590" v="764" actId="20577"/>
          <ac:spMkLst>
            <pc:docMk/>
            <pc:sldMk cId="1772286045" sldId="299"/>
            <ac:spMk id="9" creationId="{D2E439BC-0626-469B-82E6-F4A155B6426C}"/>
          </ac:spMkLst>
        </pc:spChg>
        <pc:spChg chg="add mod">
          <ac:chgData name="Mucklow Darren (Staff)" userId="8e59ca1c-6b4b-435e-9886-d435788b9330" providerId="ADAL" clId="{5D3D8AAC-73D8-4B2F-9BC7-91A0F16F2439}" dt="2023-05-31T18:51:38.355" v="768" actId="20577"/>
          <ac:spMkLst>
            <pc:docMk/>
            <pc:sldMk cId="1772286045" sldId="299"/>
            <ac:spMk id="10" creationId="{B9A6A870-FC16-4945-A609-C051B6D82895}"/>
          </ac:spMkLst>
        </pc:spChg>
        <pc:spChg chg="add mod">
          <ac:chgData name="Mucklow Darren (Staff)" userId="8e59ca1c-6b4b-435e-9886-d435788b9330" providerId="ADAL" clId="{5D3D8AAC-73D8-4B2F-9BC7-91A0F16F2439}" dt="2023-05-31T18:51:53.931" v="775" actId="1076"/>
          <ac:spMkLst>
            <pc:docMk/>
            <pc:sldMk cId="1772286045" sldId="299"/>
            <ac:spMk id="11" creationId="{C5F87C57-C062-4435-9211-BF7D46716E2C}"/>
          </ac:spMkLst>
        </pc:spChg>
      </pc:sldChg>
      <pc:sldChg chg="addSp delSp modSp add delAnim modAnim">
        <pc:chgData name="Mucklow Darren (Staff)" userId="8e59ca1c-6b4b-435e-9886-d435788b9330" providerId="ADAL" clId="{5D3D8AAC-73D8-4B2F-9BC7-91A0F16F2439}" dt="2023-05-31T19:30:16.151" v="957" actId="1076"/>
        <pc:sldMkLst>
          <pc:docMk/>
          <pc:sldMk cId="780416996" sldId="300"/>
        </pc:sldMkLst>
        <pc:spChg chg="add mod">
          <ac:chgData name="Mucklow Darren (Staff)" userId="8e59ca1c-6b4b-435e-9886-d435788b9330" providerId="ADAL" clId="{5D3D8AAC-73D8-4B2F-9BC7-91A0F16F2439}" dt="2023-05-31T19:29:06.135" v="935" actId="1076"/>
          <ac:spMkLst>
            <pc:docMk/>
            <pc:sldMk cId="780416996" sldId="300"/>
            <ac:spMk id="2" creationId="{79CE3250-05F0-4F20-ACEE-40BEC9A0F4EE}"/>
          </ac:spMkLst>
        </pc:spChg>
        <pc:spChg chg="add mod">
          <ac:chgData name="Mucklow Darren (Staff)" userId="8e59ca1c-6b4b-435e-9886-d435788b9330" providerId="ADAL" clId="{5D3D8AAC-73D8-4B2F-9BC7-91A0F16F2439}" dt="2023-05-31T19:28:28.467" v="875" actId="1076"/>
          <ac:spMkLst>
            <pc:docMk/>
            <pc:sldMk cId="780416996" sldId="300"/>
            <ac:spMk id="3" creationId="{F2AA4260-BC72-4FE5-BD42-BEC670CD09AA}"/>
          </ac:spMkLst>
        </pc:spChg>
        <pc:spChg chg="add mod">
          <ac:chgData name="Mucklow Darren (Staff)" userId="8e59ca1c-6b4b-435e-9886-d435788b9330" providerId="ADAL" clId="{5D3D8AAC-73D8-4B2F-9BC7-91A0F16F2439}" dt="2023-05-31T19:27:30.825" v="873" actId="6549"/>
          <ac:spMkLst>
            <pc:docMk/>
            <pc:sldMk cId="780416996" sldId="300"/>
            <ac:spMk id="4" creationId="{FF5D0783-F293-475D-8375-AA9D1EF728E6}"/>
          </ac:spMkLst>
        </pc:spChg>
        <pc:spChg chg="mod">
          <ac:chgData name="Mucklow Darren (Staff)" userId="8e59ca1c-6b4b-435e-9886-d435788b9330" providerId="ADAL" clId="{5D3D8AAC-73D8-4B2F-9BC7-91A0F16F2439}" dt="2023-05-31T19:26:48.071" v="866" actId="20577"/>
          <ac:spMkLst>
            <pc:docMk/>
            <pc:sldMk cId="780416996" sldId="300"/>
            <ac:spMk id="6" creationId="{00000000-0000-0000-0000-000000000000}"/>
          </ac:spMkLst>
        </pc:spChg>
        <pc:spChg chg="add mod">
          <ac:chgData name="Mucklow Darren (Staff)" userId="8e59ca1c-6b4b-435e-9886-d435788b9330" providerId="ADAL" clId="{5D3D8AAC-73D8-4B2F-9BC7-91A0F16F2439}" dt="2023-05-31T19:29:27.755" v="940" actId="20577"/>
          <ac:spMkLst>
            <pc:docMk/>
            <pc:sldMk cId="780416996" sldId="300"/>
            <ac:spMk id="7" creationId="{A05E1C25-008F-4704-ADEE-C19A40F8AEE9}"/>
          </ac:spMkLst>
        </pc:spChg>
        <pc:spChg chg="add mod">
          <ac:chgData name="Mucklow Darren (Staff)" userId="8e59ca1c-6b4b-435e-9886-d435788b9330" providerId="ADAL" clId="{5D3D8AAC-73D8-4B2F-9BC7-91A0F16F2439}" dt="2023-05-31T19:29:35.269" v="947" actId="20577"/>
          <ac:spMkLst>
            <pc:docMk/>
            <pc:sldMk cId="780416996" sldId="300"/>
            <ac:spMk id="8" creationId="{D1CB95E4-46F4-47B4-986A-762F1F3088E0}"/>
          </ac:spMkLst>
        </pc:spChg>
        <pc:spChg chg="add mod">
          <ac:chgData name="Mucklow Darren (Staff)" userId="8e59ca1c-6b4b-435e-9886-d435788b9330" providerId="ADAL" clId="{5D3D8AAC-73D8-4B2F-9BC7-91A0F16F2439}" dt="2023-05-31T19:29:46.908" v="948" actId="20577"/>
          <ac:spMkLst>
            <pc:docMk/>
            <pc:sldMk cId="780416996" sldId="300"/>
            <ac:spMk id="9" creationId="{09A625E9-4559-4649-B788-C611265BFA83}"/>
          </ac:spMkLst>
        </pc:spChg>
        <pc:spChg chg="add del mod">
          <ac:chgData name="Mucklow Darren (Staff)" userId="8e59ca1c-6b4b-435e-9886-d435788b9330" providerId="ADAL" clId="{5D3D8AAC-73D8-4B2F-9BC7-91A0F16F2439}" dt="2023-05-31T19:29:51.453" v="949" actId="478"/>
          <ac:spMkLst>
            <pc:docMk/>
            <pc:sldMk cId="780416996" sldId="300"/>
            <ac:spMk id="10" creationId="{A4BF73D5-C735-40EA-90C6-823918A4D9F4}"/>
          </ac:spMkLst>
        </pc:spChg>
        <pc:spChg chg="add mod">
          <ac:chgData name="Mucklow Darren (Staff)" userId="8e59ca1c-6b4b-435e-9886-d435788b9330" providerId="ADAL" clId="{5D3D8AAC-73D8-4B2F-9BC7-91A0F16F2439}" dt="2023-05-31T19:30:16.151" v="957" actId="1076"/>
          <ac:spMkLst>
            <pc:docMk/>
            <pc:sldMk cId="780416996" sldId="300"/>
            <ac:spMk id="11" creationId="{944000B0-1E2A-49D4-B047-99FC8C6E0775}"/>
          </ac:spMkLst>
        </pc:spChg>
      </pc:sldChg>
      <pc:sldChg chg="add">
        <pc:chgData name="Mucklow Darren (Staff)" userId="8e59ca1c-6b4b-435e-9886-d435788b9330" providerId="ADAL" clId="{5D3D8AAC-73D8-4B2F-9BC7-91A0F16F2439}" dt="2023-05-31T18:20:45.090" v="91"/>
        <pc:sldMkLst>
          <pc:docMk/>
          <pc:sldMk cId="333949080" sldId="301"/>
        </pc:sldMkLst>
      </pc:sldChg>
      <pc:sldChg chg="addSp modSp add modAnim">
        <pc:chgData name="Mucklow Darren (Staff)" userId="8e59ca1c-6b4b-435e-9886-d435788b9330" providerId="ADAL" clId="{5D3D8AAC-73D8-4B2F-9BC7-91A0F16F2439}" dt="2023-05-31T20:21:27.493" v="1214"/>
        <pc:sldMkLst>
          <pc:docMk/>
          <pc:sldMk cId="3136223417" sldId="303"/>
        </pc:sldMkLst>
        <pc:spChg chg="mod">
          <ac:chgData name="Mucklow Darren (Staff)" userId="8e59ca1c-6b4b-435e-9886-d435788b9330" providerId="ADAL" clId="{5D3D8AAC-73D8-4B2F-9BC7-91A0F16F2439}" dt="2023-05-31T19:37:54.931" v="1036" actId="20577"/>
          <ac:spMkLst>
            <pc:docMk/>
            <pc:sldMk cId="3136223417" sldId="303"/>
            <ac:spMk id="2" creationId="{79CE3250-05F0-4F20-ACEE-40BEC9A0F4EE}"/>
          </ac:spMkLst>
        </pc:spChg>
        <pc:spChg chg="mod">
          <ac:chgData name="Mucklow Darren (Staff)" userId="8e59ca1c-6b4b-435e-9886-d435788b9330" providerId="ADAL" clId="{5D3D8AAC-73D8-4B2F-9BC7-91A0F16F2439}" dt="2023-05-31T19:36:13.390" v="1005" actId="20577"/>
          <ac:spMkLst>
            <pc:docMk/>
            <pc:sldMk cId="3136223417" sldId="303"/>
            <ac:spMk id="3" creationId="{F2AA4260-BC72-4FE5-BD42-BEC670CD09AA}"/>
          </ac:spMkLst>
        </pc:spChg>
        <pc:spChg chg="mod">
          <ac:chgData name="Mucklow Darren (Staff)" userId="8e59ca1c-6b4b-435e-9886-d435788b9330" providerId="ADAL" clId="{5D3D8AAC-73D8-4B2F-9BC7-91A0F16F2439}" dt="2023-05-31T19:36:51.285" v="1014" actId="1076"/>
          <ac:spMkLst>
            <pc:docMk/>
            <pc:sldMk cId="3136223417" sldId="303"/>
            <ac:spMk id="4" creationId="{FF5D0783-F293-475D-8375-AA9D1EF728E6}"/>
          </ac:spMkLst>
        </pc:spChg>
        <pc:spChg chg="mod">
          <ac:chgData name="Mucklow Darren (Staff)" userId="8e59ca1c-6b4b-435e-9886-d435788b9330" providerId="ADAL" clId="{5D3D8AAC-73D8-4B2F-9BC7-91A0F16F2439}" dt="2023-05-31T19:41:01.758" v="1151" actId="20577"/>
          <ac:spMkLst>
            <pc:docMk/>
            <pc:sldMk cId="3136223417" sldId="303"/>
            <ac:spMk id="7" creationId="{A05E1C25-008F-4704-ADEE-C19A40F8AEE9}"/>
          </ac:spMkLst>
        </pc:spChg>
        <pc:spChg chg="mod">
          <ac:chgData name="Mucklow Darren (Staff)" userId="8e59ca1c-6b4b-435e-9886-d435788b9330" providerId="ADAL" clId="{5D3D8AAC-73D8-4B2F-9BC7-91A0F16F2439}" dt="2023-05-31T19:40:58.212" v="1150"/>
          <ac:spMkLst>
            <pc:docMk/>
            <pc:sldMk cId="3136223417" sldId="303"/>
            <ac:spMk id="8" creationId="{D1CB95E4-46F4-47B4-986A-762F1F3088E0}"/>
          </ac:spMkLst>
        </pc:spChg>
        <pc:spChg chg="mod">
          <ac:chgData name="Mucklow Darren (Staff)" userId="8e59ca1c-6b4b-435e-9886-d435788b9330" providerId="ADAL" clId="{5D3D8AAC-73D8-4B2F-9BC7-91A0F16F2439}" dt="2023-05-31T19:39:55.571" v="1133" actId="20577"/>
          <ac:spMkLst>
            <pc:docMk/>
            <pc:sldMk cId="3136223417" sldId="303"/>
            <ac:spMk id="9" creationId="{09A625E9-4559-4649-B788-C611265BFA83}"/>
          </ac:spMkLst>
        </pc:spChg>
        <pc:spChg chg="add mod">
          <ac:chgData name="Mucklow Darren (Staff)" userId="8e59ca1c-6b4b-435e-9886-d435788b9330" providerId="ADAL" clId="{5D3D8AAC-73D8-4B2F-9BC7-91A0F16F2439}" dt="2023-05-31T19:41:33.340" v="1177" actId="13822"/>
          <ac:spMkLst>
            <pc:docMk/>
            <pc:sldMk cId="3136223417" sldId="303"/>
            <ac:spMk id="10" creationId="{68837174-286C-49B6-994F-B0649DAB44E3}"/>
          </ac:spMkLst>
        </pc:spChg>
        <pc:spChg chg="mod">
          <ac:chgData name="Mucklow Darren (Staff)" userId="8e59ca1c-6b4b-435e-9886-d435788b9330" providerId="ADAL" clId="{5D3D8AAC-73D8-4B2F-9BC7-91A0F16F2439}" dt="2023-05-31T19:40:04.565" v="1137" actId="20577"/>
          <ac:spMkLst>
            <pc:docMk/>
            <pc:sldMk cId="3136223417" sldId="303"/>
            <ac:spMk id="11" creationId="{944000B0-1E2A-49D4-B047-99FC8C6E0775}"/>
          </ac:spMkLst>
        </pc:spChg>
        <pc:spChg chg="add mod">
          <ac:chgData name="Mucklow Darren (Staff)" userId="8e59ca1c-6b4b-435e-9886-d435788b9330" providerId="ADAL" clId="{5D3D8AAC-73D8-4B2F-9BC7-91A0F16F2439}" dt="2023-05-31T19:40:29.609" v="1142" actId="16959"/>
          <ac:spMkLst>
            <pc:docMk/>
            <pc:sldMk cId="3136223417" sldId="303"/>
            <ac:spMk id="12" creationId="{38A81192-8EFA-451D-96BE-FC90CA95D4F6}"/>
          </ac:spMkLst>
        </pc:spChg>
      </pc:sldChg>
      <pc:sldChg chg="modSp add">
        <pc:chgData name="Mucklow Darren (Staff)" userId="8e59ca1c-6b4b-435e-9886-d435788b9330" providerId="ADAL" clId="{5D3D8AAC-73D8-4B2F-9BC7-91A0F16F2439}" dt="2023-05-31T20:43:41.502" v="1221" actId="20577"/>
        <pc:sldMkLst>
          <pc:docMk/>
          <pc:sldMk cId="3692862712" sldId="304"/>
        </pc:sldMkLst>
        <pc:spChg chg="mod">
          <ac:chgData name="Mucklow Darren (Staff)" userId="8e59ca1c-6b4b-435e-9886-d435788b9330" providerId="ADAL" clId="{5D3D8AAC-73D8-4B2F-9BC7-91A0F16F2439}" dt="2023-05-31T20:43:41.502" v="1221" actId="20577"/>
          <ac:spMkLst>
            <pc:docMk/>
            <pc:sldMk cId="3692862712" sldId="304"/>
            <ac:spMk id="3" creationId="{F2AA4260-BC72-4FE5-BD42-BEC670CD09AA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57E56F-BCD7-4F35-B39B-9229503244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B5858C-C0E9-44BE-A16A-04F42C5B67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EE67C9-BD9A-4B95-8746-530BFB572E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07/08/2023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0372E1-0684-4E45-ACE9-093F28D5B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273BD3-1144-460B-BC81-9618B67CE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949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B8E842-E735-40C6-BBFF-1429937E06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AC1A4E-F197-4FD9-A3FA-836372F9D3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DEB460-8303-4FDE-97C6-223A59BC8F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07/08/2023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80A111-4796-4ABB-AEFF-6015F774A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BC8771-1D8D-464D-8A13-927AC7077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2354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F4EE0F7-A3B5-4075-BCA4-56084734C1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ED57F6-6055-40D2-A000-2D6AF953F5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2E87CD-C7FE-480F-8495-91226FC36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07/08/2023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96A2AD-55BA-4CE5-B429-9B1B3521F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D60E5D-A174-4EA6-B181-FADE943F2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22280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601111-A629-4909-9716-A0B12236E6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465F36-7B94-4EF1-A5FC-B875EC99E9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A1C335-4435-4409-97E1-A230C943B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07/08/2023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4F7D29-E90E-4CC7-A227-B9BA61729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B22C0C-4056-45EE-A9C9-E43EF425A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240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B7B82F-F40A-4943-9222-C4ECCE78D4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C2D0AA-CDB0-4E28-B90C-3164FFD4C3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6B2FA1-DB88-4D4A-8FD9-D5295F299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07/08/2023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529A77-54CA-4EEB-8A8B-6858F045DC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B09545-19EF-4C94-84A2-7C935B39BF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9637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3AC6DC-E71C-4EC5-85ED-F6F430FDA0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FEFAAC-930B-461B-AE43-1631B3C443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658036-75BA-4E8B-8529-5FD6488B21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639245-23F2-4690-A1A7-4AEE113AC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07/08/2023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B07FD-14CD-467E-9A35-FE7C5EF6D9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DC120F-220B-4CD4-B0B7-BE263E5B7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543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BCBED4-7412-4664-AE2C-E14F31ED56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348BDA-3744-4426-9FDB-73412014BB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7B898A-76E6-42F0-A8D2-24FB0D8A20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A49089E-697A-4653-ABC3-EB03C0ECB5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C0D650-CE78-4193-8B4A-D48EC20517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F63E603-A126-4D64-90CB-9BE7346BF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07/08/2023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653ED42-7F0C-4A93-9ABA-B9DBBA3D6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6F1F34F-C338-435A-A0D1-B520ABB06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2856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6C07EE-A18C-4C03-9128-BED204F931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E0C9CD4-101E-42E3-B20B-75FAFCA83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07/08/2023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56468C-2B85-4E23-8CD7-6230BAFF78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9B6F7F-272A-452D-8AF8-BA9849546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8230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CCBB2FA-AA82-4F15-B123-112615A718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07/08/2023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C70FCCA-91FE-4515-A55A-555805BE2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FE11DC-AA8D-4B43-B16E-8E11BC5F5D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998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1C3206-257D-4762-B461-A249DF0C70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8F68F3-A027-4A07-BCD4-498C1854D6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46CCAC-6329-469B-9EF8-11D768DC6D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FB1E4C-292B-4771-BE1F-E686345BC9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07/08/2023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C74EF1-1DA0-44CA-8922-1F6EED3DBA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D63785-4E7B-4FB7-B713-15AA7DBB0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88784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4DC9B4-A119-4EF3-A357-E2B5B4870E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9B32B8C-5BF2-45C6-94B5-A43B074B97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1221A9-026A-4B0B-9162-19EF94EDDF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4BE4ED-D3FA-4039-9E87-7B1DCE5B47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40A85-F303-4191-B330-2A7738FF4DCF}" type="datetimeFigureOut">
              <a:rPr lang="en-GB" smtClean="0"/>
              <a:t>07/08/2023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7C41FD-2855-4EF6-B2F3-6A1F38716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F3C4DB-832D-473E-9D0D-23F052671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116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B19BB72-2692-4EA6-9A86-26EB3AEA77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2CCC62-3F5F-4069-B9D2-4524C5EC9D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BAB464-9A22-4D72-A4C8-256D02D2FF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440A85-F303-4191-B330-2A7738FF4DCF}" type="datetimeFigureOut">
              <a:rPr lang="en-GB" smtClean="0"/>
              <a:t>07/08/2023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E17D82-6EA5-425D-AAA8-BEB400DF1C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5EC323-3F88-4C58-8F2B-BA578884FD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DD786A-44E6-45CF-AF39-B21F2A3013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7876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png"/><Relationship Id="rId2" Type="http://schemas.openxmlformats.org/officeDocument/2006/relationships/image" Target="../media/image52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5.png"/><Relationship Id="rId4" Type="http://schemas.openxmlformats.org/officeDocument/2006/relationships/image" Target="../media/image54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2.png"/><Relationship Id="rId3" Type="http://schemas.openxmlformats.org/officeDocument/2006/relationships/image" Target="../media/image57.png"/><Relationship Id="rId7" Type="http://schemas.openxmlformats.org/officeDocument/2006/relationships/image" Target="../media/image61.png"/><Relationship Id="rId2" Type="http://schemas.openxmlformats.org/officeDocument/2006/relationships/image" Target="../media/image56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0.png"/><Relationship Id="rId5" Type="http://schemas.openxmlformats.org/officeDocument/2006/relationships/image" Target="../media/image59.png"/><Relationship Id="rId4" Type="http://schemas.openxmlformats.org/officeDocument/2006/relationships/image" Target="../media/image58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3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Relationship Id="rId9" Type="http://schemas.openxmlformats.org/officeDocument/2006/relationships/image" Target="../media/image21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image" Target="../media/image22.png"/><Relationship Id="rId7" Type="http://schemas.openxmlformats.org/officeDocument/2006/relationships/image" Target="../media/image2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1.png"/><Relationship Id="rId4" Type="http://schemas.openxmlformats.org/officeDocument/2006/relationships/image" Target="../media/image3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7" Type="http://schemas.openxmlformats.org/officeDocument/2006/relationships/image" Target="../media/image37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6.png"/><Relationship Id="rId5" Type="http://schemas.openxmlformats.org/officeDocument/2006/relationships/image" Target="../media/image35.png"/><Relationship Id="rId4" Type="http://schemas.openxmlformats.org/officeDocument/2006/relationships/image" Target="../media/image3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1.png"/><Relationship Id="rId4" Type="http://schemas.openxmlformats.org/officeDocument/2006/relationships/image" Target="../media/image40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png"/><Relationship Id="rId3" Type="http://schemas.openxmlformats.org/officeDocument/2006/relationships/image" Target="../media/image43.png"/><Relationship Id="rId7" Type="http://schemas.openxmlformats.org/officeDocument/2006/relationships/image" Target="../media/image47.png"/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6.png"/><Relationship Id="rId11" Type="http://schemas.openxmlformats.org/officeDocument/2006/relationships/image" Target="../media/image51.png"/><Relationship Id="rId5" Type="http://schemas.openxmlformats.org/officeDocument/2006/relationships/image" Target="../media/image45.png"/><Relationship Id="rId10" Type="http://schemas.openxmlformats.org/officeDocument/2006/relationships/image" Target="../media/image50.png"/><Relationship Id="rId4" Type="http://schemas.openxmlformats.org/officeDocument/2006/relationships/image" Target="../media/image44.png"/><Relationship Id="rId9" Type="http://schemas.openxmlformats.org/officeDocument/2006/relationships/image" Target="../media/image4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58906" y="1909481"/>
            <a:ext cx="785308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b="1" dirty="0">
                <a:latin typeface="Arial" panose="020B0604020202020204" pitchFamily="34" charset="0"/>
                <a:cs typeface="Arial" panose="020B0604020202020204" pitchFamily="34" charset="0"/>
              </a:rPr>
              <a:t>Skills Pack – Surds</a:t>
            </a:r>
          </a:p>
          <a:p>
            <a:r>
              <a:rPr lang="en-GB" sz="2600" dirty="0">
                <a:latin typeface="Arial" panose="020B0604020202020204" pitchFamily="34" charset="0"/>
                <a:cs typeface="Arial" panose="020B0604020202020204" pitchFamily="34" charset="0"/>
              </a:rPr>
              <a:t>Lesson 3: Brackets and Rationalising Denominators</a:t>
            </a: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600" b="1" dirty="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Cambridge IGCSE</a:t>
            </a:r>
            <a:r>
              <a:rPr lang="en-GB" sz="2600" b="1" baseline="30000" dirty="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™</a:t>
            </a:r>
          </a:p>
          <a:p>
            <a:r>
              <a:rPr lang="en-GB" sz="2600" dirty="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Mathematics 0580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439" y="451912"/>
            <a:ext cx="4046220" cy="65047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906" y="6239435"/>
            <a:ext cx="41282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Version 0.1</a:t>
            </a:r>
          </a:p>
        </p:txBody>
      </p:sp>
      <p:pic>
        <p:nvPicPr>
          <p:cNvPr id="6" name="Picture 5"/>
          <p:cNvPicPr/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1511" y="6168533"/>
            <a:ext cx="1292225" cy="44958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4474" y="3033287"/>
            <a:ext cx="3659262" cy="2744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38093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Rationalising a denominator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0A64FC1-BE4C-41DB-93FC-5E0261D687D9}"/>
              </a:ext>
            </a:extLst>
          </p:cNvPr>
          <p:cNvSpPr txBox="1"/>
          <p:nvPr/>
        </p:nvSpPr>
        <p:spPr>
          <a:xfrm>
            <a:off x="311076" y="1426640"/>
            <a:ext cx="458544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My turn:</a:t>
            </a:r>
          </a:p>
          <a:p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3D57E49A-6B19-4463-BC6E-3D5668B44F81}"/>
                  </a:ext>
                </a:extLst>
              </p:cNvPr>
              <p:cNvSpPr/>
              <p:nvPr/>
            </p:nvSpPr>
            <p:spPr>
              <a:xfrm>
                <a:off x="1969747" y="1908234"/>
                <a:ext cx="1053301" cy="1080680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solidFill>
                  <a:schemeClr val="tx1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×</m:t>
                      </m:r>
                      <m:f>
                        <m:fPr>
                          <m:ctrlPr>
                            <a:rPr lang="en-GB" sz="2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GB" sz="28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8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𝟐</m:t>
                              </m:r>
                            </m:e>
                          </m:rad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GB" sz="28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8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𝟐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3D57E49A-6B19-4463-BC6E-3D5668B44F8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69747" y="1908234"/>
                <a:ext cx="1053301" cy="108068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546AEEE0-7315-413D-9D84-5B097C1F5063}"/>
                  </a:ext>
                </a:extLst>
              </p:cNvPr>
              <p:cNvSpPr/>
              <p:nvPr/>
            </p:nvSpPr>
            <p:spPr>
              <a:xfrm>
                <a:off x="1056038" y="1939973"/>
                <a:ext cx="715295" cy="9823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GB" sz="28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7</m:t>
                          </m:r>
                        </m:num>
                        <m:den>
                          <m:r>
                            <a:rPr lang="en-GB" sz="28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3</m:t>
                          </m:r>
                          <m:rad>
                            <m:radPr>
                              <m:degHide m:val="on"/>
                              <m:ctrlPr>
                                <a:rPr lang="en-GB" sz="280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8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GB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546AEEE0-7315-413D-9D84-5B097C1F506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6038" y="1939973"/>
                <a:ext cx="715295" cy="982320"/>
              </a:xfrm>
              <a:prstGeom prst="rect">
                <a:avLst/>
              </a:prstGeom>
              <a:blipFill>
                <a:blip r:embed="rId3"/>
                <a:stretch>
                  <a:fillRect r="-8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343F5F8C-12BB-420C-9607-F9E06E098536}"/>
                  </a:ext>
                </a:extLst>
              </p:cNvPr>
              <p:cNvSpPr/>
              <p:nvPr/>
            </p:nvSpPr>
            <p:spPr>
              <a:xfrm>
                <a:off x="3588963" y="1939973"/>
                <a:ext cx="1307560" cy="101720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GB" sz="28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GB" sz="28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7</m:t>
                          </m:r>
                          <m:rad>
                            <m:radPr>
                              <m:degHide m:val="on"/>
                              <m:ctrlPr>
                                <a:rPr lang="en-GB" sz="280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8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e>
                          </m:rad>
                        </m:num>
                        <m:den>
                          <m:r>
                            <a:rPr lang="en-GB" sz="28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3</m:t>
                          </m:r>
                          <m:r>
                            <a:rPr lang="en-GB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×2</m:t>
                          </m:r>
                        </m:den>
                      </m:f>
                    </m:oMath>
                  </m:oMathPara>
                </a14:m>
                <a:endParaRPr lang="en-GB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343F5F8C-12BB-420C-9607-F9E06E09853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8963" y="1939973"/>
                <a:ext cx="1307560" cy="101720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FB007273-5F21-4BC6-BED8-5EEABCC8AA17}"/>
                  </a:ext>
                </a:extLst>
              </p:cNvPr>
              <p:cNvSpPr/>
              <p:nvPr/>
            </p:nvSpPr>
            <p:spPr>
              <a:xfrm>
                <a:off x="5247634" y="2003321"/>
                <a:ext cx="1307560" cy="101720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GB" sz="28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GB" sz="28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7</m:t>
                          </m:r>
                          <m:rad>
                            <m:radPr>
                              <m:degHide m:val="on"/>
                              <m:ctrlPr>
                                <a:rPr lang="en-GB" sz="280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8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e>
                          </m:rad>
                        </m:num>
                        <m:den>
                          <m:r>
                            <a:rPr lang="en-GB" sz="28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FB007273-5F21-4BC6-BED8-5EEABCC8AA1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47634" y="2003321"/>
                <a:ext cx="1307560" cy="101720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>
            <a:extLst>
              <a:ext uri="{FF2B5EF4-FFF2-40B4-BE49-F238E27FC236}">
                <a16:creationId xmlns:a16="http://schemas.microsoft.com/office/drawing/2014/main" id="{D1211780-CFE6-4A77-95FE-B165181A96B4}"/>
              </a:ext>
            </a:extLst>
          </p:cNvPr>
          <p:cNvSpPr/>
          <p:nvPr/>
        </p:nvSpPr>
        <p:spPr>
          <a:xfrm>
            <a:off x="1413685" y="3315269"/>
            <a:ext cx="396307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No need to multiply by the ‘3’ too.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722189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/>
      <p:bldP spid="15" grpId="0"/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Rationalising a denominator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0A64FC1-BE4C-41DB-93FC-5E0261D687D9}"/>
              </a:ext>
            </a:extLst>
          </p:cNvPr>
          <p:cNvSpPr txBox="1"/>
          <p:nvPr/>
        </p:nvSpPr>
        <p:spPr>
          <a:xfrm>
            <a:off x="311076" y="1426640"/>
            <a:ext cx="458544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Your turn:</a:t>
            </a:r>
          </a:p>
          <a:p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546AEEE0-7315-413D-9D84-5B097C1F5063}"/>
                  </a:ext>
                </a:extLst>
              </p:cNvPr>
              <p:cNvSpPr/>
              <p:nvPr/>
            </p:nvSpPr>
            <p:spPr>
              <a:xfrm>
                <a:off x="1056038" y="1939973"/>
                <a:ext cx="715295" cy="9823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GB" sz="28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GB" sz="280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8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15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GB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546AEEE0-7315-413D-9D84-5B097C1F506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6038" y="1939973"/>
                <a:ext cx="715295" cy="982320"/>
              </a:xfrm>
              <a:prstGeom prst="rect">
                <a:avLst/>
              </a:prstGeom>
              <a:blipFill>
                <a:blip r:embed="rId2"/>
                <a:stretch>
                  <a:fillRect r="-8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343F5F8C-12BB-420C-9607-F9E06E098536}"/>
                  </a:ext>
                </a:extLst>
              </p:cNvPr>
              <p:cNvSpPr/>
              <p:nvPr/>
            </p:nvSpPr>
            <p:spPr>
              <a:xfrm>
                <a:off x="2281403" y="1872657"/>
                <a:ext cx="1307560" cy="101720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GB" sz="28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GB" sz="280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8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15</m:t>
                              </m:r>
                            </m:e>
                          </m:rad>
                        </m:num>
                        <m:den>
                          <m:r>
                            <a:rPr lang="en-GB" sz="28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15</m:t>
                          </m:r>
                        </m:den>
                      </m:f>
                    </m:oMath>
                  </m:oMathPara>
                </a14:m>
                <a:endParaRPr lang="en-GB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343F5F8C-12BB-420C-9607-F9E06E09853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1403" y="1872657"/>
                <a:ext cx="1307560" cy="101720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32BCBA34-159C-46D6-9829-FD066D50B47C}"/>
                  </a:ext>
                </a:extLst>
              </p:cNvPr>
              <p:cNvSpPr/>
              <p:nvPr/>
            </p:nvSpPr>
            <p:spPr>
              <a:xfrm>
                <a:off x="1056038" y="3427107"/>
                <a:ext cx="715295" cy="9823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GB" sz="28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4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GB" sz="280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8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4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GB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32BCBA34-159C-46D6-9829-FD066D50B47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6038" y="3427107"/>
                <a:ext cx="715295" cy="9823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95722F8F-BBC4-4F3C-93DE-84305D92E804}"/>
                  </a:ext>
                </a:extLst>
              </p:cNvPr>
              <p:cNvSpPr/>
              <p:nvPr/>
            </p:nvSpPr>
            <p:spPr>
              <a:xfrm>
                <a:off x="2443635" y="3632066"/>
                <a:ext cx="1307560" cy="57240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GB" sz="28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8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4</m:t>
                          </m:r>
                        </m:e>
                      </m:rad>
                    </m:oMath>
                  </m:oMathPara>
                </a14:m>
                <a:endParaRPr lang="en-GB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95722F8F-BBC4-4F3C-93DE-84305D92E80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43635" y="3632066"/>
                <a:ext cx="1307560" cy="57240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BB6AA717-0A2C-48EA-B367-7BEF71BA0EDC}"/>
                  </a:ext>
                </a:extLst>
              </p:cNvPr>
              <p:cNvSpPr/>
              <p:nvPr/>
            </p:nvSpPr>
            <p:spPr>
              <a:xfrm>
                <a:off x="1056038" y="4911098"/>
                <a:ext cx="715295" cy="9823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GB" sz="28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GB" sz="280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8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10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GB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BB6AA717-0A2C-48EA-B367-7BEF71BA0ED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6038" y="4911098"/>
                <a:ext cx="715295" cy="982320"/>
              </a:xfrm>
              <a:prstGeom prst="rect">
                <a:avLst/>
              </a:prstGeom>
              <a:blipFill>
                <a:blip r:embed="rId6"/>
                <a:stretch>
                  <a:fillRect r="-8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7C73F7B4-7F35-4550-A4EB-7A4AF218BD0E}"/>
                  </a:ext>
                </a:extLst>
              </p:cNvPr>
              <p:cNvSpPr/>
              <p:nvPr/>
            </p:nvSpPr>
            <p:spPr>
              <a:xfrm>
                <a:off x="2443635" y="4723978"/>
                <a:ext cx="1705708" cy="99732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GB" sz="28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GB" sz="28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  <m:rad>
                            <m:radPr>
                              <m:degHide m:val="on"/>
                              <m:ctrlPr>
                                <a:rPr lang="en-GB" sz="280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8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10</m:t>
                              </m:r>
                            </m:e>
                          </m:rad>
                        </m:num>
                        <m:den>
                          <m:r>
                            <a:rPr lang="en-GB" sz="28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lang="en-GB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7C73F7B4-7F35-4550-A4EB-7A4AF218BD0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43635" y="4723978"/>
                <a:ext cx="1705708" cy="997324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1C3F419D-17B2-4430-B935-220E7F065351}"/>
                  </a:ext>
                </a:extLst>
              </p:cNvPr>
              <p:cNvSpPr/>
              <p:nvPr/>
            </p:nvSpPr>
            <p:spPr>
              <a:xfrm>
                <a:off x="4149343" y="4723978"/>
                <a:ext cx="1705708" cy="99732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GB" sz="28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GB" sz="280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8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10</m:t>
                              </m:r>
                            </m:e>
                          </m:rad>
                        </m:num>
                        <m:den>
                          <m:r>
                            <a:rPr lang="en-GB" sz="28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GB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1C3F419D-17B2-4430-B935-220E7F06535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49343" y="4723978"/>
                <a:ext cx="1705708" cy="997324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15959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13" grpId="0"/>
      <p:bldP spid="1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Now work through Worksheet 3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34D6783-9982-9CBA-347D-5F1A424329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46183" y="1635759"/>
            <a:ext cx="3299634" cy="46813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21157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More Operations with Surds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43754" y="1546412"/>
            <a:ext cx="9894866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Now we need to incorporate surds with the other operations we can do with algebra.</a:t>
            </a: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Things such as adding and subtracting surds, expanding brackets with surds in, and dividing by surds.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1334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Adding/Subtracting Surds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8315DF6-7E15-47D1-AA15-52C157314EE1}"/>
              </a:ext>
            </a:extLst>
          </p:cNvPr>
          <p:cNvSpPr txBox="1"/>
          <p:nvPr/>
        </p:nvSpPr>
        <p:spPr>
          <a:xfrm>
            <a:off x="258500" y="1358247"/>
            <a:ext cx="4585447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My turn: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D2ED2B26-DBA7-4272-A845-92AB45D59D5C}"/>
                  </a:ext>
                </a:extLst>
              </p:cNvPr>
              <p:cNvSpPr/>
              <p:nvPr/>
            </p:nvSpPr>
            <p:spPr>
              <a:xfrm>
                <a:off x="3957221" y="2032647"/>
                <a:ext cx="1299330" cy="57394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GB" sz="2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𝟐</m:t>
                      </m:r>
                      <m:rad>
                        <m:radPr>
                          <m:degHide m:val="on"/>
                          <m:ctrlPr>
                            <a:rPr lang="en-GB" sz="28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e>
                      </m:rad>
                    </m:oMath>
                  </m:oMathPara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D2ED2B26-DBA7-4272-A845-92AB45D59D5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7221" y="2032647"/>
                <a:ext cx="1299330" cy="57394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EE719B3-A59C-45DE-A697-BEE37E529CC6}"/>
                  </a:ext>
                </a:extLst>
              </p:cNvPr>
              <p:cNvSpPr txBox="1"/>
              <p:nvPr/>
            </p:nvSpPr>
            <p:spPr>
              <a:xfrm>
                <a:off x="7064559" y="1493495"/>
                <a:ext cx="4585447" cy="937372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In general:</a:t>
                </a:r>
              </a:p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GB" sz="28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</m:e>
                    </m:rad>
                    <m:r>
                      <a:rPr lang="en-GB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rad>
                      <m:radPr>
                        <m:degHide m:val="on"/>
                        <m:ctrlPr>
                          <a:rPr lang="en-GB" sz="28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𝑏</m:t>
                        </m:r>
                      </m:e>
                    </m:rad>
                    <m:r>
                      <a:rPr lang="en-GB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GB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≠</m:t>
                    </m:r>
                    <m:r>
                      <a:rPr lang="en-GB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ad>
                      <m:radPr>
                        <m:degHide m:val="on"/>
                        <m:ctrlPr>
                          <a:rPr lang="en-GB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  <m:r>
                          <a:rPr lang="en-GB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𝑏</m:t>
                        </m:r>
                      </m:e>
                    </m:rad>
                  </m:oMath>
                </a14:m>
                <a:endParaRPr lang="en-GB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EE719B3-A59C-45DE-A697-BEE37E529CC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64559" y="1493495"/>
                <a:ext cx="4585447" cy="937372"/>
              </a:xfrm>
              <a:prstGeom prst="rect">
                <a:avLst/>
              </a:prstGeom>
              <a:blipFill>
                <a:blip r:embed="rId3"/>
                <a:stretch>
                  <a:fillRect l="-1989" t="-384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973B1585-406F-43EC-A14F-F01A0CE0C911}"/>
                  </a:ext>
                </a:extLst>
              </p:cNvPr>
              <p:cNvSpPr/>
              <p:nvPr/>
            </p:nvSpPr>
            <p:spPr>
              <a:xfrm>
                <a:off x="4481941" y="3817947"/>
                <a:ext cx="1514132" cy="57394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GB" sz="2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𝟏𝟎</m:t>
                      </m:r>
                      <m:rad>
                        <m:radPr>
                          <m:degHide m:val="on"/>
                          <m:ctrlPr>
                            <a:rPr lang="en-GB" sz="2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𝟑</m:t>
                          </m:r>
                        </m:e>
                      </m:rad>
                    </m:oMath>
                  </m:oMathPara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973B1585-406F-43EC-A14F-F01A0CE0C91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81941" y="3817947"/>
                <a:ext cx="1514132" cy="57394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0E8BA9E2-74D7-4614-8F72-44BD1C3CE60C}"/>
                  </a:ext>
                </a:extLst>
              </p:cNvPr>
              <p:cNvSpPr/>
              <p:nvPr/>
            </p:nvSpPr>
            <p:spPr>
              <a:xfrm>
                <a:off x="4530241" y="4718022"/>
                <a:ext cx="2255746" cy="58272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 </m:t>
                      </m:r>
                      <m:rad>
                        <m:radPr>
                          <m:degHide m:val="on"/>
                          <m:ctrlPr>
                            <a:rPr lang="en-GB" sz="2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𝟓</m:t>
                          </m:r>
                        </m:e>
                      </m:rad>
                      <m:r>
                        <a:rPr lang="en-GB" sz="2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en-GB" sz="2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𝟓</m:t>
                      </m:r>
                      <m:rad>
                        <m:radPr>
                          <m:degHide m:val="on"/>
                          <m:ctrlPr>
                            <a:rPr lang="en-GB" sz="2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𝟑</m:t>
                          </m:r>
                        </m:e>
                      </m:rad>
                    </m:oMath>
                  </m:oMathPara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0E8BA9E2-74D7-4614-8F72-44BD1C3CE60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30241" y="4718022"/>
                <a:ext cx="2255746" cy="58272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Content Placeholder 5">
                <a:extLst>
                  <a:ext uri="{FF2B5EF4-FFF2-40B4-BE49-F238E27FC236}">
                    <a16:creationId xmlns:a16="http://schemas.microsoft.com/office/drawing/2014/main" id="{42EB90A0-DB8D-432A-8216-7BD12BC7168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84554" y="3817947"/>
                <a:ext cx="3326160" cy="840903"/>
              </a:xfrm>
              <a:prstGeom prst="rect">
                <a:avLst/>
              </a:prstGeom>
            </p:spPr>
            <p:txBody>
              <a:bodyPr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Font typeface="Arial" panose="020B0604020202020204" pitchFamily="34" charset="0"/>
                  <a:buNone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i="1" dirty="0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i="1" dirty="0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rad>
                      <m:r>
                        <a:rPr lang="en-GB" i="1" dirty="0" smtClean="0">
                          <a:latin typeface="Cambria Math" panose="02040503050406030204" pitchFamily="18" charset="0"/>
                        </a:rPr>
                        <m:t>+4</m:t>
                      </m:r>
                      <m:rad>
                        <m:radPr>
                          <m:degHide m:val="on"/>
                          <m:ctrlPr>
                            <a:rPr lang="en-GB" i="1" dirty="0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i="1" dirty="0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rad>
                      <m:r>
                        <a:rPr lang="en-GB" i="1" dirty="0" smtClean="0">
                          <a:latin typeface="Cambria Math" panose="02040503050406030204" pitchFamily="18" charset="0"/>
                        </a:rPr>
                        <m:t>+5</m:t>
                      </m:r>
                      <m:rad>
                        <m:radPr>
                          <m:degHide m:val="on"/>
                          <m:ctrlPr>
                            <a:rPr lang="en-GB" i="1" dirty="0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i="1" dirty="0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ra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1" name="Content Placeholder 5">
                <a:extLst>
                  <a:ext uri="{FF2B5EF4-FFF2-40B4-BE49-F238E27FC236}">
                    <a16:creationId xmlns:a16="http://schemas.microsoft.com/office/drawing/2014/main" id="{42EB90A0-DB8D-432A-8216-7BD12BC716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4554" y="3817947"/>
                <a:ext cx="3326160" cy="84090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Content Placeholder 5">
                <a:extLst>
                  <a:ext uri="{FF2B5EF4-FFF2-40B4-BE49-F238E27FC236}">
                    <a16:creationId xmlns:a16="http://schemas.microsoft.com/office/drawing/2014/main" id="{C3FFDE82-FDDE-4EB6-B654-1E9C49A5848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19944" y="1971361"/>
                <a:ext cx="2966120" cy="84090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Font typeface="Arial" pitchFamily="34" charset="0"/>
                  <a:buNone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2800" i="1" dirty="0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2800" b="0" i="1" dirty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</m:rad>
                      <m:r>
                        <a:rPr lang="en-GB" sz="2800" b="0" i="1" dirty="0" smtClean="0">
                          <a:latin typeface="Cambria Math" panose="02040503050406030204" pitchFamily="18" charset="0"/>
                        </a:rPr>
                        <m:t> +</m:t>
                      </m:r>
                      <m:rad>
                        <m:radPr>
                          <m:degHide m:val="on"/>
                          <m:ctrlPr>
                            <a:rPr lang="en-GB" sz="2800" b="0" i="1" dirty="0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2800" b="0" i="1" dirty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</m:rad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2" name="Content Placeholder 5">
                <a:extLst>
                  <a:ext uri="{FF2B5EF4-FFF2-40B4-BE49-F238E27FC236}">
                    <a16:creationId xmlns:a16="http://schemas.microsoft.com/office/drawing/2014/main" id="{C3FFDE82-FDDE-4EB6-B654-1E9C49A5848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944" y="1971361"/>
                <a:ext cx="2966120" cy="84090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Content Placeholder 5">
                <a:extLst>
                  <a:ext uri="{FF2B5EF4-FFF2-40B4-BE49-F238E27FC236}">
                    <a16:creationId xmlns:a16="http://schemas.microsoft.com/office/drawing/2014/main" id="{EE9549F8-063F-420B-AE48-7480824152A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84554" y="4658850"/>
                <a:ext cx="3326160" cy="84090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Font typeface="Arial" pitchFamily="34" charset="0"/>
                  <a:buNone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dirty="0" smtClean="0">
                          <a:latin typeface="Cambria Math" panose="02040503050406030204" pitchFamily="18" charset="0"/>
                        </a:rPr>
                        <m:t>4</m:t>
                      </m:r>
                      <m:rad>
                        <m:radPr>
                          <m:degHide m:val="on"/>
                          <m:ctrlPr>
                            <a:rPr lang="en-GB" sz="2800" i="1" dirty="0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2800" b="0" i="1" dirty="0" smtClean="0">
                              <a:latin typeface="Cambria Math" panose="02040503050406030204" pitchFamily="18" charset="0"/>
                            </a:rPr>
                            <m:t>5</m:t>
                          </m:r>
                        </m:e>
                      </m:rad>
                      <m:r>
                        <a:rPr lang="en-GB" sz="2800" b="0" i="1" dirty="0" smtClean="0">
                          <a:latin typeface="Cambria Math" panose="02040503050406030204" pitchFamily="18" charset="0"/>
                        </a:rPr>
                        <m:t>−3</m:t>
                      </m:r>
                      <m:rad>
                        <m:radPr>
                          <m:degHide m:val="on"/>
                          <m:ctrlPr>
                            <a:rPr lang="en-GB" sz="2800" i="1" dirty="0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2800" b="0" i="1" dirty="0" smtClean="0">
                              <a:latin typeface="Cambria Math" panose="02040503050406030204" pitchFamily="18" charset="0"/>
                            </a:rPr>
                            <m:t>5</m:t>
                          </m:r>
                        </m:e>
                      </m:rad>
                      <m:r>
                        <a:rPr lang="en-GB" sz="2800" i="1" dirty="0" smtClean="0">
                          <a:latin typeface="Cambria Math" panose="02040503050406030204" pitchFamily="18" charset="0"/>
                        </a:rPr>
                        <m:t>+5</m:t>
                      </m:r>
                      <m:rad>
                        <m:radPr>
                          <m:degHide m:val="on"/>
                          <m:ctrlPr>
                            <a:rPr lang="en-GB" sz="2800" i="1" dirty="0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2800" i="1" dirty="0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rad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3" name="Content Placeholder 5">
                <a:extLst>
                  <a:ext uri="{FF2B5EF4-FFF2-40B4-BE49-F238E27FC236}">
                    <a16:creationId xmlns:a16="http://schemas.microsoft.com/office/drawing/2014/main" id="{EE9549F8-063F-420B-AE48-7480824152A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4554" y="4658850"/>
                <a:ext cx="3326160" cy="84090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Content Placeholder 5">
                <a:extLst>
                  <a:ext uri="{FF2B5EF4-FFF2-40B4-BE49-F238E27FC236}">
                    <a16:creationId xmlns:a16="http://schemas.microsoft.com/office/drawing/2014/main" id="{6BF719CA-8BBB-4D9C-B4F1-DF8775038F4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19944" y="2858651"/>
                <a:ext cx="2966120" cy="84090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Font typeface="Arial" pitchFamily="34" charset="0"/>
                  <a:buNone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2800" i="1" dirty="0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2800" b="0" i="1" dirty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</m:rad>
                      <m:r>
                        <a:rPr lang="en-GB" sz="2800" b="0" i="1" dirty="0" smtClean="0">
                          <a:latin typeface="Cambria Math" panose="02040503050406030204" pitchFamily="18" charset="0"/>
                        </a:rPr>
                        <m:t> +</m:t>
                      </m:r>
                      <m:rad>
                        <m:radPr>
                          <m:degHide m:val="on"/>
                          <m:ctrlPr>
                            <a:rPr lang="en-GB" sz="2800" b="0" i="1" dirty="0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2800" b="0" i="1" dirty="0" smtClean="0">
                              <a:latin typeface="Cambria Math" panose="02040503050406030204" pitchFamily="18" charset="0"/>
                            </a:rPr>
                            <m:t>7</m:t>
                          </m:r>
                        </m:e>
                      </m:rad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4" name="Content Placeholder 5">
                <a:extLst>
                  <a:ext uri="{FF2B5EF4-FFF2-40B4-BE49-F238E27FC236}">
                    <a16:creationId xmlns:a16="http://schemas.microsoft.com/office/drawing/2014/main" id="{6BF719CA-8BBB-4D9C-B4F1-DF8775038F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944" y="2858651"/>
                <a:ext cx="2966120" cy="84090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05E06295-FF1C-4365-9B7F-B711A5C00421}"/>
                  </a:ext>
                </a:extLst>
              </p:cNvPr>
              <p:cNvSpPr/>
              <p:nvPr/>
            </p:nvSpPr>
            <p:spPr>
              <a:xfrm>
                <a:off x="3966672" y="2917872"/>
                <a:ext cx="1962396" cy="57394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GB" sz="28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e>
                      </m:rad>
                      <m:r>
                        <a:rPr lang="en-GB" sz="2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ad>
                        <m:radPr>
                          <m:degHide m:val="on"/>
                          <m:ctrlPr>
                            <a:rPr lang="en-GB" sz="2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𝟕</m:t>
                          </m:r>
                        </m:e>
                      </m:rad>
                    </m:oMath>
                  </m:oMathPara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05E06295-FF1C-4365-9B7F-B711A5C0042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6672" y="2917872"/>
                <a:ext cx="1962396" cy="573940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Rectangle 15">
            <a:extLst>
              <a:ext uri="{FF2B5EF4-FFF2-40B4-BE49-F238E27FC236}">
                <a16:creationId xmlns:a16="http://schemas.microsoft.com/office/drawing/2014/main" id="{B7C961A5-9232-4B07-BDAD-10D47BDC598D}"/>
              </a:ext>
            </a:extLst>
          </p:cNvPr>
          <p:cNvSpPr/>
          <p:nvPr/>
        </p:nvSpPr>
        <p:spPr>
          <a:xfrm>
            <a:off x="2551223" y="1464749"/>
            <a:ext cx="356059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Collect the terms like algebra.</a:t>
            </a:r>
            <a:endParaRPr lang="en-GB" sz="2000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925D821-EC84-44B7-A8F4-558A7AA9707C}"/>
              </a:ext>
            </a:extLst>
          </p:cNvPr>
          <p:cNvSpPr/>
          <p:nvPr/>
        </p:nvSpPr>
        <p:spPr>
          <a:xfrm>
            <a:off x="6810487" y="3004787"/>
            <a:ext cx="380264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Cannot be simplified any further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460945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7" grpId="0"/>
      <p:bldP spid="9" grpId="0"/>
      <p:bldP spid="11" grpId="0" build="p"/>
      <p:bldP spid="13" grpId="0" build="p"/>
      <p:bldP spid="14" grpId="0"/>
      <p:bldP spid="15" grpId="0"/>
      <p:bldP spid="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Adding/Subtracting Surds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6AD9078-732D-4851-8A9A-A243EAD360FC}"/>
              </a:ext>
            </a:extLst>
          </p:cNvPr>
          <p:cNvSpPr txBox="1"/>
          <p:nvPr/>
        </p:nvSpPr>
        <p:spPr>
          <a:xfrm>
            <a:off x="443753" y="1546412"/>
            <a:ext cx="45854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Your turn: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844E3176-032E-4131-B0B8-9EDDB8B893EE}"/>
                  </a:ext>
                </a:extLst>
              </p:cNvPr>
              <p:cNvSpPr/>
              <p:nvPr/>
            </p:nvSpPr>
            <p:spPr>
              <a:xfrm>
                <a:off x="5386261" y="2260348"/>
                <a:ext cx="1146660" cy="57394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𝟐</m:t>
                      </m:r>
                      <m:rad>
                        <m:radPr>
                          <m:degHide m:val="on"/>
                          <m:ctrlPr>
                            <a:rPr lang="en-GB" sz="2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𝟏𝟏</m:t>
                          </m:r>
                        </m:e>
                      </m:rad>
                    </m:oMath>
                  </m:oMathPara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844E3176-032E-4131-B0B8-9EDDB8B893E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86261" y="2260348"/>
                <a:ext cx="1146660" cy="57394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3F73DF5D-646B-4022-A16D-A0F39370E480}"/>
                  </a:ext>
                </a:extLst>
              </p:cNvPr>
              <p:cNvSpPr/>
              <p:nvPr/>
            </p:nvSpPr>
            <p:spPr>
              <a:xfrm>
                <a:off x="5293496" y="3221900"/>
                <a:ext cx="1594924" cy="58272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2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𝟑</m:t>
                          </m:r>
                        </m:e>
                      </m:rad>
                      <m:r>
                        <a:rPr lang="en-GB" sz="2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ad>
                        <m:radPr>
                          <m:degHide m:val="on"/>
                          <m:ctrlPr>
                            <a:rPr lang="en-GB" sz="2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𝟓</m:t>
                          </m:r>
                        </m:e>
                      </m:rad>
                    </m:oMath>
                  </m:oMathPara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3F73DF5D-646B-4022-A16D-A0F39370E48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93496" y="3221900"/>
                <a:ext cx="1594924" cy="58272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B9A6A870-FC16-4945-A609-C051B6D82895}"/>
                  </a:ext>
                </a:extLst>
              </p:cNvPr>
              <p:cNvSpPr/>
              <p:nvPr/>
            </p:nvSpPr>
            <p:spPr>
              <a:xfrm>
                <a:off x="5386261" y="5045689"/>
                <a:ext cx="2321085" cy="56489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2800" b="1" dirty="0"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GB" sz="2800" b="1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𝟗</m:t>
                    </m:r>
                    <m:rad>
                      <m:radPr>
                        <m:degHide m:val="on"/>
                        <m:ctrlPr>
                          <a:rPr lang="en-GB" sz="2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GB" sz="2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𝟏𝟕</m:t>
                        </m:r>
                      </m:e>
                    </m:rad>
                    <m:r>
                      <a:rPr lang="en-GB" sz="28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r>
                      <a:rPr lang="en-GB" sz="28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𝟑</m:t>
                    </m:r>
                    <m:rad>
                      <m:radPr>
                        <m:degHide m:val="on"/>
                        <m:ctrlPr>
                          <a:rPr lang="en-GB" sz="2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GB" sz="2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𝟕</m:t>
                        </m:r>
                      </m:e>
                    </m:rad>
                  </m:oMath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B9A6A870-FC16-4945-A609-C051B6D8289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86261" y="5045689"/>
                <a:ext cx="2321085" cy="56489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Content Placeholder 5">
                <a:extLst>
                  <a:ext uri="{FF2B5EF4-FFF2-40B4-BE49-F238E27FC236}">
                    <a16:creationId xmlns:a16="http://schemas.microsoft.com/office/drawing/2014/main" id="{9A929DB3-78D7-4871-A5D5-C3C1346F972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70373" y="4134510"/>
                <a:ext cx="3960440" cy="840903"/>
              </a:xfrm>
              <a:prstGeom prst="rect">
                <a:avLst/>
              </a:prstGeom>
            </p:spPr>
            <p:txBody>
              <a:bodyPr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Font typeface="Arial" panose="020B0604020202020204" pitchFamily="34" charset="0"/>
                  <a:buNone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dirty="0" smtClean="0">
                          <a:latin typeface="Cambria Math" panose="02040503050406030204" pitchFamily="18" charset="0"/>
                        </a:rPr>
                        <m:t>3</m:t>
                      </m:r>
                      <m:rad>
                        <m:radPr>
                          <m:degHide m:val="on"/>
                          <m:ctrlPr>
                            <a:rPr lang="en-GB" i="1" dirty="0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i="1" dirty="0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</m:rad>
                      <m:r>
                        <a:rPr lang="en-GB" i="1" dirty="0" smtClean="0">
                          <a:latin typeface="Cambria Math" panose="02040503050406030204" pitchFamily="18" charset="0"/>
                        </a:rPr>
                        <m:t>+4</m:t>
                      </m:r>
                      <m:rad>
                        <m:radPr>
                          <m:degHide m:val="on"/>
                          <m:ctrlPr>
                            <a:rPr lang="en-GB" i="1" dirty="0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i="1" dirty="0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</m:rad>
                      <m:r>
                        <a:rPr lang="en-GB" i="1" dirty="0" smtClean="0">
                          <a:latin typeface="Cambria Math" panose="02040503050406030204" pitchFamily="18" charset="0"/>
                        </a:rPr>
                        <m:t>+5</m:t>
                      </m:r>
                      <m:rad>
                        <m:radPr>
                          <m:degHide m:val="on"/>
                          <m:ctrlPr>
                            <a:rPr lang="en-GB" i="1" dirty="0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i="1" dirty="0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</m:ra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2" name="Content Placeholder 5">
                <a:extLst>
                  <a:ext uri="{FF2B5EF4-FFF2-40B4-BE49-F238E27FC236}">
                    <a16:creationId xmlns:a16="http://schemas.microsoft.com/office/drawing/2014/main" id="{9A929DB3-78D7-4871-A5D5-C3C1346F972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0373" y="4134510"/>
                <a:ext cx="3960440" cy="84090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Content Placeholder 5">
                <a:extLst>
                  <a:ext uri="{FF2B5EF4-FFF2-40B4-BE49-F238E27FC236}">
                    <a16:creationId xmlns:a16="http://schemas.microsoft.com/office/drawing/2014/main" id="{97FCDBCC-86A5-4DC7-B727-30337DAB698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73977" y="2344254"/>
                <a:ext cx="2966120" cy="84090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Font typeface="Arial" pitchFamily="34" charset="0"/>
                  <a:buNone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2800" i="1" dirty="0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2800" b="0" i="1" dirty="0" smtClean="0">
                              <a:latin typeface="Cambria Math" panose="02040503050406030204" pitchFamily="18" charset="0"/>
                            </a:rPr>
                            <m:t>11</m:t>
                          </m:r>
                        </m:e>
                      </m:rad>
                      <m:r>
                        <a:rPr lang="en-GB" sz="2800" b="0" i="1" dirty="0" smtClean="0">
                          <a:latin typeface="Cambria Math" panose="02040503050406030204" pitchFamily="18" charset="0"/>
                        </a:rPr>
                        <m:t> +</m:t>
                      </m:r>
                      <m:rad>
                        <m:radPr>
                          <m:degHide m:val="on"/>
                          <m:ctrlPr>
                            <a:rPr lang="en-GB" sz="2800" b="0" i="1" dirty="0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2800" b="0" i="1" dirty="0" smtClean="0">
                              <a:latin typeface="Cambria Math" panose="02040503050406030204" pitchFamily="18" charset="0"/>
                            </a:rPr>
                            <m:t>11</m:t>
                          </m:r>
                        </m:e>
                      </m:rad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3" name="Content Placeholder 5">
                <a:extLst>
                  <a:ext uri="{FF2B5EF4-FFF2-40B4-BE49-F238E27FC236}">
                    <a16:creationId xmlns:a16="http://schemas.microsoft.com/office/drawing/2014/main" id="{97FCDBCC-86A5-4DC7-B727-30337DAB698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3977" y="2344254"/>
                <a:ext cx="2966120" cy="84090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Content Placeholder 5">
                <a:extLst>
                  <a:ext uri="{FF2B5EF4-FFF2-40B4-BE49-F238E27FC236}">
                    <a16:creationId xmlns:a16="http://schemas.microsoft.com/office/drawing/2014/main" id="{F1129255-8AB8-40E1-8B58-1BBFCC45D1B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02347" y="5032955"/>
                <a:ext cx="3960440" cy="84090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Font typeface="Arial" pitchFamily="34" charset="0"/>
                  <a:buNone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dirty="0" smtClean="0">
                          <a:latin typeface="Cambria Math" panose="02040503050406030204" pitchFamily="18" charset="0"/>
                        </a:rPr>
                        <m:t>4</m:t>
                      </m:r>
                      <m:rad>
                        <m:radPr>
                          <m:degHide m:val="on"/>
                          <m:ctrlPr>
                            <a:rPr lang="en-GB" sz="2800" i="1" dirty="0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2800" b="0" i="1" dirty="0" smtClean="0">
                              <a:latin typeface="Cambria Math" panose="02040503050406030204" pitchFamily="18" charset="0"/>
                            </a:rPr>
                            <m:t>17</m:t>
                          </m:r>
                        </m:e>
                      </m:rad>
                      <m:r>
                        <a:rPr lang="en-GB" sz="2800" b="0" i="1" dirty="0" smtClean="0">
                          <a:latin typeface="Cambria Math" panose="02040503050406030204" pitchFamily="18" charset="0"/>
                        </a:rPr>
                        <m:t>−3</m:t>
                      </m:r>
                      <m:rad>
                        <m:radPr>
                          <m:degHide m:val="on"/>
                          <m:ctrlPr>
                            <a:rPr lang="en-GB" sz="2800" i="1" dirty="0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2800" b="0" i="1" dirty="0" smtClean="0">
                              <a:latin typeface="Cambria Math" panose="02040503050406030204" pitchFamily="18" charset="0"/>
                            </a:rPr>
                            <m:t>7</m:t>
                          </m:r>
                        </m:e>
                      </m:rad>
                      <m:r>
                        <a:rPr lang="en-GB" sz="2800" i="1" dirty="0" smtClean="0">
                          <a:latin typeface="Cambria Math" panose="02040503050406030204" pitchFamily="18" charset="0"/>
                        </a:rPr>
                        <m:t>+5</m:t>
                      </m:r>
                      <m:rad>
                        <m:radPr>
                          <m:degHide m:val="on"/>
                          <m:ctrlPr>
                            <a:rPr lang="en-GB" sz="2800" i="1" dirty="0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2800" b="0" i="1" dirty="0" smtClean="0">
                              <a:latin typeface="Cambria Math" panose="02040503050406030204" pitchFamily="18" charset="0"/>
                            </a:rPr>
                            <m:t>17</m:t>
                          </m:r>
                        </m:e>
                      </m:rad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4" name="Content Placeholder 5">
                <a:extLst>
                  <a:ext uri="{FF2B5EF4-FFF2-40B4-BE49-F238E27FC236}">
                    <a16:creationId xmlns:a16="http://schemas.microsoft.com/office/drawing/2014/main" id="{F1129255-8AB8-40E1-8B58-1BBFCC45D1B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2347" y="5032955"/>
                <a:ext cx="3960440" cy="84090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Content Placeholder 5">
                <a:extLst>
                  <a:ext uri="{FF2B5EF4-FFF2-40B4-BE49-F238E27FC236}">
                    <a16:creationId xmlns:a16="http://schemas.microsoft.com/office/drawing/2014/main" id="{84B7CC05-64DF-44AA-95BA-BD399BBA86F5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43753" y="3232756"/>
                <a:ext cx="2966120" cy="84090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Font typeface="Arial" pitchFamily="34" charset="0"/>
                  <a:buNone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2800" i="1" dirty="0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2800" b="0" i="1" dirty="0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rad>
                      <m:r>
                        <a:rPr lang="en-GB" sz="2800" b="0" i="1" dirty="0" smtClean="0">
                          <a:latin typeface="Cambria Math" panose="02040503050406030204" pitchFamily="18" charset="0"/>
                        </a:rPr>
                        <m:t> +</m:t>
                      </m:r>
                      <m:rad>
                        <m:radPr>
                          <m:degHide m:val="on"/>
                          <m:ctrlPr>
                            <a:rPr lang="en-GB" sz="2800" b="0" i="1" dirty="0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2800" b="0" i="1" dirty="0" smtClean="0">
                              <a:latin typeface="Cambria Math" panose="02040503050406030204" pitchFamily="18" charset="0"/>
                            </a:rPr>
                            <m:t>5</m:t>
                          </m:r>
                        </m:e>
                      </m:rad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5" name="Content Placeholder 5">
                <a:extLst>
                  <a:ext uri="{FF2B5EF4-FFF2-40B4-BE49-F238E27FC236}">
                    <a16:creationId xmlns:a16="http://schemas.microsoft.com/office/drawing/2014/main" id="{84B7CC05-64DF-44AA-95BA-BD399BBA86F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3753" y="3232756"/>
                <a:ext cx="2966120" cy="84090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91C7198D-624C-49F6-9583-C4DEC5B0BF89}"/>
                  </a:ext>
                </a:extLst>
              </p:cNvPr>
              <p:cNvSpPr/>
              <p:nvPr/>
            </p:nvSpPr>
            <p:spPr>
              <a:xfrm>
                <a:off x="5293496" y="4073658"/>
                <a:ext cx="1361463" cy="57394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𝟏𝟐</m:t>
                      </m:r>
                      <m:rad>
                        <m:radPr>
                          <m:degHide m:val="on"/>
                          <m:ctrlPr>
                            <a:rPr lang="en-GB" sz="2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𝟏𝟎</m:t>
                          </m:r>
                        </m:e>
                      </m:rad>
                    </m:oMath>
                  </m:oMathPara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91C7198D-624C-49F6-9583-C4DEC5B0BF8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93496" y="4073658"/>
                <a:ext cx="1361463" cy="57394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72286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10" grpId="0"/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Surds in Brackets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F2AA4260-BC72-4FE5-BD42-BEC670CD09AA}"/>
                  </a:ext>
                </a:extLst>
              </p:cNvPr>
              <p:cNvSpPr txBox="1"/>
              <p:nvPr/>
            </p:nvSpPr>
            <p:spPr>
              <a:xfrm>
                <a:off x="475710" y="1495612"/>
                <a:ext cx="4585447" cy="21534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My turn:</a:t>
                </a:r>
              </a:p>
              <a:p>
                <a:endParaRPr lang="en-GB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GB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14:m>
                  <m:oMath xmlns:m="http://schemas.openxmlformats.org/officeDocument/2006/math">
                    <m:r>
                      <a:rPr lang="en-GB" sz="28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2(4</m:t>
                    </m:r>
                    <m:r>
                      <a:rPr lang="en-GB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rad>
                      <m:radPr>
                        <m:degHide m:val="on"/>
                        <m:ctrlPr>
                          <a:rPr lang="en-GB" sz="28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e>
                    </m:rad>
                    <m:r>
                      <a:rPr lang="en-GB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)=</m:t>
                    </m:r>
                  </m:oMath>
                </a14:m>
                <a:endParaRPr lang="en-GB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GB" dirty="0"/>
              </a:p>
              <a:p>
                <a:endParaRPr lang="en-GB" dirty="0"/>
              </a:p>
              <a:p>
                <a:endParaRPr lang="en-GB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F2AA4260-BC72-4FE5-BD42-BEC670CD09A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5710" y="1495612"/>
                <a:ext cx="4585447" cy="2153410"/>
              </a:xfrm>
              <a:prstGeom prst="rect">
                <a:avLst/>
              </a:prstGeom>
              <a:blipFill>
                <a:blip r:embed="rId2"/>
                <a:stretch>
                  <a:fillRect l="-1995" t="-197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FF5D0783-F293-475D-8375-AA9D1EF728E6}"/>
                  </a:ext>
                </a:extLst>
              </p:cNvPr>
              <p:cNvSpPr/>
              <p:nvPr/>
            </p:nvSpPr>
            <p:spPr>
              <a:xfrm>
                <a:off x="3630253" y="2275296"/>
                <a:ext cx="1573892" cy="57394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𝟖</m:t>
                      </m:r>
                      <m:r>
                        <a:rPr lang="en-GB" sz="2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en-GB" sz="2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𝟐</m:t>
                      </m:r>
                      <m:rad>
                        <m:radPr>
                          <m:degHide m:val="on"/>
                          <m:ctrlPr>
                            <a:rPr lang="en-GB" sz="28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𝟑</m:t>
                          </m:r>
                        </m:e>
                      </m:rad>
                    </m:oMath>
                  </m:oMathPara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FF5D0783-F293-475D-8375-AA9D1EF728E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30253" y="2275296"/>
                <a:ext cx="1573892" cy="57394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>
            <a:extLst>
              <a:ext uri="{FF2B5EF4-FFF2-40B4-BE49-F238E27FC236}">
                <a16:creationId xmlns:a16="http://schemas.microsoft.com/office/drawing/2014/main" id="{79CE3250-05F0-4F20-ACEE-40BEC9A0F4EE}"/>
              </a:ext>
            </a:extLst>
          </p:cNvPr>
          <p:cNvSpPr/>
          <p:nvPr/>
        </p:nvSpPr>
        <p:spPr>
          <a:xfrm>
            <a:off x="3687036" y="1557086"/>
            <a:ext cx="819807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Multiply out brackets how you normally would with algebra.</a:t>
            </a:r>
            <a:endParaRPr lang="en-GB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A05E1C25-008F-4704-ADEE-C19A40F8AEE9}"/>
                  </a:ext>
                </a:extLst>
              </p:cNvPr>
              <p:cNvSpPr/>
              <p:nvPr/>
            </p:nvSpPr>
            <p:spPr>
              <a:xfrm>
                <a:off x="1370309" y="3465523"/>
                <a:ext cx="6096000" cy="1075166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80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1</m:t>
                      </m:r>
                      <m:r>
                        <a:rPr lang="en-GB" sz="28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0(</m:t>
                      </m:r>
                      <m:rad>
                        <m:radPr>
                          <m:degHide m:val="on"/>
                          <m:ctrlPr>
                            <a:rPr lang="en-GB" sz="28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8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5</m:t>
                          </m:r>
                        </m:e>
                      </m:rad>
                      <m:r>
                        <a:rPr lang="en-GB" sz="28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ad>
                        <m:radPr>
                          <m:degHide m:val="on"/>
                          <m:ctrlPr>
                            <a:rPr lang="en-GB" sz="28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8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7</m:t>
                          </m:r>
                        </m:e>
                      </m:rad>
                      <m:r>
                        <a:rPr lang="en-GB" sz="28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)</m:t>
                      </m:r>
                      <m:r>
                        <a:rPr lang="en-GB" sz="28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</m:oMath>
                  </m:oMathPara>
                </a14:m>
                <a:endParaRPr lang="en-GB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endParaRPr lang="en-GB" sz="3200" dirty="0"/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A05E1C25-008F-4704-ADEE-C19A40F8AEE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0309" y="3465523"/>
                <a:ext cx="6096000" cy="107516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D1CB95E4-46F4-47B4-986A-762F1F3088E0}"/>
                  </a:ext>
                </a:extLst>
              </p:cNvPr>
              <p:cNvSpPr/>
              <p:nvPr/>
            </p:nvSpPr>
            <p:spPr>
              <a:xfrm>
                <a:off x="3977078" y="3476014"/>
                <a:ext cx="2454133" cy="58272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𝟏𝟎</m:t>
                      </m:r>
                      <m:rad>
                        <m:radPr>
                          <m:degHide m:val="on"/>
                          <m:ctrlPr>
                            <a:rPr lang="en-GB" sz="2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𝟓</m:t>
                          </m:r>
                        </m:e>
                      </m:rad>
                      <m:r>
                        <a:rPr lang="en-GB" sz="2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en-GB" sz="2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𝟏𝟎</m:t>
                      </m:r>
                      <m:rad>
                        <m:radPr>
                          <m:degHide m:val="on"/>
                          <m:ctrlPr>
                            <a:rPr lang="en-GB" sz="2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𝟕</m:t>
                          </m:r>
                        </m:e>
                      </m:rad>
                    </m:oMath>
                  </m:oMathPara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D1CB95E4-46F4-47B4-986A-762F1F3088E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77078" y="3476014"/>
                <a:ext cx="2454133" cy="58272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09A625E9-4559-4649-B788-C611265BFA83}"/>
                  </a:ext>
                </a:extLst>
              </p:cNvPr>
              <p:cNvSpPr/>
              <p:nvPr/>
            </p:nvSpPr>
            <p:spPr>
              <a:xfrm>
                <a:off x="1369199" y="4606505"/>
                <a:ext cx="6096000" cy="1100942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28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8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e>
                      </m:rad>
                      <m:r>
                        <a:rPr lang="en-GB" sz="28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en-GB" sz="280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4</m:t>
                      </m:r>
                      <m:d>
                        <m:dPr>
                          <m:ctrlPr>
                            <a:rPr lang="en-GB" sz="28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GB" sz="28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  <m:rad>
                            <m:radPr>
                              <m:degHide m:val="on"/>
                              <m:ctrlPr>
                                <a:rPr lang="en-GB" sz="280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8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e>
                          </m:rad>
                          <m:r>
                            <a:rPr lang="en-GB" sz="28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+</m:t>
                          </m:r>
                          <m:rad>
                            <m:radPr>
                              <m:degHide m:val="on"/>
                              <m:ctrlPr>
                                <a:rPr lang="en-GB" sz="28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8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17</m:t>
                              </m:r>
                            </m:e>
                          </m:rad>
                        </m:e>
                      </m:d>
                      <m:r>
                        <a:rPr lang="en-GB" sz="28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</m:oMath>
                  </m:oMathPara>
                </a14:m>
                <a:endParaRPr lang="en-GB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endParaRPr lang="en-GB" sz="3200" dirty="0"/>
              </a:p>
            </p:txBody>
          </p:sp>
        </mc:Choice>
        <mc:Fallback xmlns="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09A625E9-4559-4649-B788-C611265BFA8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69199" y="4606505"/>
                <a:ext cx="6096000" cy="110094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944000B0-1E2A-49D4-B047-99FC8C6E0775}"/>
                  </a:ext>
                </a:extLst>
              </p:cNvPr>
              <p:cNvSpPr/>
              <p:nvPr/>
            </p:nvSpPr>
            <p:spPr>
              <a:xfrm>
                <a:off x="4503321" y="5362388"/>
                <a:ext cx="2606804" cy="57394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GB" sz="2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𝟗</m:t>
                      </m:r>
                      <m:rad>
                        <m:radPr>
                          <m:degHide m:val="on"/>
                          <m:ctrlPr>
                            <a:rPr lang="en-GB" sz="2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e>
                      </m:rad>
                      <m:r>
                        <a:rPr lang="en-GB" sz="2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en-GB" sz="2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𝟒</m:t>
                      </m:r>
                      <m:rad>
                        <m:radPr>
                          <m:degHide m:val="on"/>
                          <m:ctrlPr>
                            <a:rPr lang="en-GB" sz="2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𝟏𝟕</m:t>
                          </m:r>
                        </m:e>
                      </m:rad>
                    </m:oMath>
                  </m:oMathPara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944000B0-1E2A-49D4-B047-99FC8C6E077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3321" y="5362388"/>
                <a:ext cx="2606804" cy="57394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418E0653-8D1A-4173-A931-FC7A171BEC50}"/>
                  </a:ext>
                </a:extLst>
              </p:cNvPr>
              <p:cNvSpPr/>
              <p:nvPr/>
            </p:nvSpPr>
            <p:spPr>
              <a:xfrm>
                <a:off x="5061157" y="4606505"/>
                <a:ext cx="6096000" cy="573940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28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8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e>
                      </m:rad>
                      <m:r>
                        <a:rPr lang="en-GB" sz="28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+8</m:t>
                      </m:r>
                      <m:rad>
                        <m:radPr>
                          <m:degHide m:val="on"/>
                          <m:ctrlPr>
                            <a:rPr lang="en-GB" sz="28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8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e>
                      </m:rad>
                      <m:r>
                        <a:rPr lang="en-GB" sz="28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en-GB" sz="28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4</m:t>
                      </m:r>
                      <m:rad>
                        <m:radPr>
                          <m:degHide m:val="on"/>
                          <m:ctrlPr>
                            <a:rPr lang="en-GB" sz="28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8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17</m:t>
                          </m:r>
                        </m:e>
                      </m:rad>
                    </m:oMath>
                  </m:oMathPara>
                </a14:m>
                <a:endParaRPr lang="en-GB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418E0653-8D1A-4173-A931-FC7A171BEC5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61157" y="4606505"/>
                <a:ext cx="6096000" cy="57394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80416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8" grpId="0"/>
      <p:bldP spid="9" grpId="0"/>
      <p:bldP spid="11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Surds in Brackets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2AA4260-BC72-4FE5-BD42-BEC670CD09AA}"/>
              </a:ext>
            </a:extLst>
          </p:cNvPr>
          <p:cNvSpPr txBox="1"/>
          <p:nvPr/>
        </p:nvSpPr>
        <p:spPr>
          <a:xfrm>
            <a:off x="475710" y="1495612"/>
            <a:ext cx="45854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My turn: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D3E9ABEB-01F7-42E7-9020-825643307D12}"/>
                  </a:ext>
                </a:extLst>
              </p:cNvPr>
              <p:cNvSpPr/>
              <p:nvPr/>
            </p:nvSpPr>
            <p:spPr>
              <a:xfrm>
                <a:off x="911999" y="2099177"/>
                <a:ext cx="6096000" cy="1100942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(</m:t>
                      </m:r>
                      <m:rad>
                        <m:radPr>
                          <m:degHide m:val="on"/>
                          <m:ctrlPr>
                            <a:rPr lang="en-GB" sz="28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8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3</m:t>
                          </m:r>
                        </m:e>
                      </m:rad>
                      <m:r>
                        <a:rPr lang="en-GB" sz="28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en-GB" sz="280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4</m:t>
                      </m:r>
                      <m:r>
                        <a:rPr lang="en-GB" sz="28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)</m:t>
                      </m:r>
                      <m:d>
                        <m:dPr>
                          <m:ctrlPr>
                            <a:rPr lang="en-GB" sz="28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GB" sz="28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3+</m:t>
                          </m:r>
                          <m:rad>
                            <m:radPr>
                              <m:degHide m:val="on"/>
                              <m:ctrlPr>
                                <a:rPr lang="en-GB" sz="280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8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e>
                          </m:rad>
                        </m:e>
                      </m:d>
                      <m:r>
                        <a:rPr lang="en-GB" sz="28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</m:oMath>
                  </m:oMathPara>
                </a14:m>
                <a:endParaRPr lang="en-GB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endParaRPr lang="en-GB" sz="3200" dirty="0"/>
              </a:p>
            </p:txBody>
          </p:sp>
        </mc:Choice>
        <mc:Fallback xmlns="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D3E9ABEB-01F7-42E7-9020-825643307D1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1999" y="2099177"/>
                <a:ext cx="6096000" cy="110094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260C06CE-3ED4-4863-A973-561AB5C81FAE}"/>
                  </a:ext>
                </a:extLst>
              </p:cNvPr>
              <p:cNvSpPr/>
              <p:nvPr/>
            </p:nvSpPr>
            <p:spPr>
              <a:xfrm>
                <a:off x="4367982" y="2160109"/>
                <a:ext cx="6096000" cy="573940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𝟑</m:t>
                      </m:r>
                      <m:rad>
                        <m:radPr>
                          <m:degHide m:val="on"/>
                          <m:ctrlPr>
                            <a:rPr lang="en-GB" sz="2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𝟑</m:t>
                          </m:r>
                        </m:e>
                      </m:rad>
                      <m:r>
                        <a:rPr lang="en-GB" sz="2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ad>
                        <m:radPr>
                          <m:degHide m:val="on"/>
                          <m:ctrlPr>
                            <a:rPr lang="en-GB" sz="28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𝟔</m:t>
                          </m:r>
                        </m:e>
                      </m:rad>
                      <m:r>
                        <a:rPr lang="en-GB" sz="2800" b="1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en-GB" sz="2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𝟏𝟐</m:t>
                      </m:r>
                      <m:r>
                        <a:rPr lang="en-GB" sz="2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en-GB" sz="2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𝟒</m:t>
                      </m:r>
                      <m:rad>
                        <m:radPr>
                          <m:degHide m:val="on"/>
                          <m:ctrlPr>
                            <a:rPr lang="en-GB" sz="2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e>
                      </m:rad>
                    </m:oMath>
                  </m:oMathPara>
                </a14:m>
                <a:endParaRPr lang="en-GB" sz="28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260C06CE-3ED4-4863-A973-561AB5C81FA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7982" y="2160109"/>
                <a:ext cx="6096000" cy="57394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CE862D80-A63E-4F1F-8686-6B1F14EBCEDA}"/>
                  </a:ext>
                </a:extLst>
              </p:cNvPr>
              <p:cNvSpPr/>
              <p:nvPr/>
            </p:nvSpPr>
            <p:spPr>
              <a:xfrm>
                <a:off x="911999" y="4013810"/>
                <a:ext cx="6096000" cy="1100942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(3</m:t>
                      </m:r>
                      <m:rad>
                        <m:radPr>
                          <m:degHide m:val="on"/>
                          <m:ctrlPr>
                            <a:rPr lang="en-GB" sz="28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8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5</m:t>
                          </m:r>
                        </m:e>
                      </m:rad>
                      <m:r>
                        <a:rPr lang="en-GB" sz="28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+1)</m:t>
                      </m:r>
                      <m:d>
                        <m:dPr>
                          <m:ctrlPr>
                            <a:rPr lang="en-GB" sz="28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GB" sz="28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3+4</m:t>
                          </m:r>
                          <m:rad>
                            <m:radPr>
                              <m:degHide m:val="on"/>
                              <m:ctrlPr>
                                <a:rPr lang="en-GB" sz="280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8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11</m:t>
                              </m:r>
                            </m:e>
                          </m:rad>
                        </m:e>
                      </m:d>
                      <m:r>
                        <a:rPr lang="en-GB" sz="28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</m:oMath>
                  </m:oMathPara>
                </a14:m>
                <a:endParaRPr lang="en-GB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endParaRPr lang="en-GB" sz="3200" dirty="0"/>
              </a:p>
            </p:txBody>
          </p:sp>
        </mc:Choice>
        <mc:Fallback xmlns="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CE862D80-A63E-4F1F-8686-6B1F14EBCED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1999" y="4013810"/>
                <a:ext cx="6096000" cy="110094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8294F03C-E208-42FC-914B-A4A1753947F0}"/>
                  </a:ext>
                </a:extLst>
              </p:cNvPr>
              <p:cNvSpPr/>
              <p:nvPr/>
            </p:nvSpPr>
            <p:spPr>
              <a:xfrm>
                <a:off x="4839930" y="4044914"/>
                <a:ext cx="6096000" cy="582724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𝟗</m:t>
                      </m:r>
                      <m:rad>
                        <m:radPr>
                          <m:degHide m:val="on"/>
                          <m:ctrlPr>
                            <a:rPr lang="en-GB" sz="2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𝟓</m:t>
                          </m:r>
                        </m:e>
                      </m:rad>
                      <m:r>
                        <a:rPr lang="en-GB" sz="2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en-GB" sz="2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𝟏𝟐</m:t>
                      </m:r>
                      <m:rad>
                        <m:radPr>
                          <m:degHide m:val="on"/>
                          <m:ctrlPr>
                            <a:rPr lang="en-GB" sz="2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𝟓𝟓</m:t>
                          </m:r>
                        </m:e>
                      </m:rad>
                      <m:r>
                        <a:rPr lang="en-GB" sz="2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en-GB" sz="2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𝟑</m:t>
                      </m:r>
                      <m:r>
                        <a:rPr lang="en-GB" sz="2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en-GB" sz="2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𝟒</m:t>
                      </m:r>
                      <m:rad>
                        <m:radPr>
                          <m:degHide m:val="on"/>
                          <m:ctrlPr>
                            <a:rPr lang="en-GB" sz="2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𝟏𝟏</m:t>
                          </m:r>
                        </m:e>
                      </m:rad>
                    </m:oMath>
                  </m:oMathPara>
                </a14:m>
                <a:endParaRPr lang="en-GB" sz="28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8294F03C-E208-42FC-914B-A4A1753947F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39930" y="4044914"/>
                <a:ext cx="6096000" cy="58272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36223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Surds in Brackets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2AA4260-BC72-4FE5-BD42-BEC670CD09AA}"/>
              </a:ext>
            </a:extLst>
          </p:cNvPr>
          <p:cNvSpPr txBox="1"/>
          <p:nvPr/>
        </p:nvSpPr>
        <p:spPr>
          <a:xfrm>
            <a:off x="475710" y="1495612"/>
            <a:ext cx="45854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Your turn: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FF5D0783-F293-475D-8375-AA9D1EF728E6}"/>
                  </a:ext>
                </a:extLst>
              </p:cNvPr>
              <p:cNvSpPr/>
              <p:nvPr/>
            </p:nvSpPr>
            <p:spPr>
              <a:xfrm>
                <a:off x="3884402" y="2345503"/>
                <a:ext cx="1864805" cy="57111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𝟐𝟎</m:t>
                      </m:r>
                      <m:r>
                        <a:rPr lang="en-GB" sz="2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en-GB" sz="2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𝟓</m:t>
                      </m:r>
                      <m:rad>
                        <m:radPr>
                          <m:degHide m:val="on"/>
                          <m:ctrlPr>
                            <a:rPr lang="en-GB" sz="28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𝟕</m:t>
                          </m:r>
                        </m:e>
                      </m:rad>
                    </m:oMath>
                  </m:oMathPara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FF5D0783-F293-475D-8375-AA9D1EF728E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4402" y="2345503"/>
                <a:ext cx="1864805" cy="57111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33770B9A-927D-4484-BB6A-718E9722C916}"/>
                  </a:ext>
                </a:extLst>
              </p:cNvPr>
              <p:cNvSpPr/>
              <p:nvPr/>
            </p:nvSpPr>
            <p:spPr>
              <a:xfrm>
                <a:off x="1330096" y="2384264"/>
                <a:ext cx="1902700" cy="5052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5</m:t>
                      </m:r>
                      <m:r>
                        <a:rPr lang="en-GB" sz="240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(4</m:t>
                      </m:r>
                      <m:r>
                        <a:rPr lang="en-GB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ad>
                        <m:radPr>
                          <m:degHide m:val="on"/>
                          <m:ctrlPr>
                            <a:rPr lang="en-GB" sz="24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7</m:t>
                          </m:r>
                        </m:e>
                      </m:rad>
                      <m:r>
                        <a:rPr lang="en-GB" sz="24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)=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33770B9A-927D-4484-BB6A-718E9722C91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0096" y="2384264"/>
                <a:ext cx="1902700" cy="50520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F8E8F9BC-31F9-4A77-A33F-8E1D4A82596B}"/>
                  </a:ext>
                </a:extLst>
              </p:cNvPr>
              <p:cNvSpPr/>
              <p:nvPr/>
            </p:nvSpPr>
            <p:spPr>
              <a:xfrm>
                <a:off x="3884402" y="3304847"/>
                <a:ext cx="2737624" cy="57394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𝟒</m:t>
                      </m:r>
                      <m:rad>
                        <m:radPr>
                          <m:degHide m:val="on"/>
                          <m:ctrlPr>
                            <a:rPr lang="en-GB" sz="2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𝟔</m:t>
                          </m:r>
                        </m:e>
                      </m:rad>
                      <m:r>
                        <a:rPr lang="en-GB" sz="2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ad>
                        <m:radPr>
                          <m:degHide m:val="on"/>
                          <m:ctrlPr>
                            <a:rPr lang="en-GB" sz="28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𝟒𝟐</m:t>
                          </m:r>
                        </m:e>
                      </m:rad>
                    </m:oMath>
                  </m:oMathPara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F8E8F9BC-31F9-4A77-A33F-8E1D4A82596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4402" y="3304847"/>
                <a:ext cx="2737624" cy="57394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68914D3D-B13B-4950-89E1-32EC98ADFE9A}"/>
                  </a:ext>
                </a:extLst>
              </p:cNvPr>
              <p:cNvSpPr/>
              <p:nvPr/>
            </p:nvSpPr>
            <p:spPr>
              <a:xfrm>
                <a:off x="1330096" y="3343608"/>
                <a:ext cx="2104807" cy="5052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6</m:t>
                          </m:r>
                        </m:e>
                      </m:rad>
                      <m:r>
                        <a:rPr lang="en-GB" sz="240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(4</m:t>
                      </m:r>
                      <m:r>
                        <a:rPr lang="en-GB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ad>
                        <m:radPr>
                          <m:degHide m:val="on"/>
                          <m:ctrlPr>
                            <a:rPr lang="en-GB" sz="24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7</m:t>
                          </m:r>
                        </m:e>
                      </m:rad>
                      <m:r>
                        <a:rPr lang="en-GB" sz="24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)=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68914D3D-B13B-4950-89E1-32EC98ADFE9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0096" y="3343608"/>
                <a:ext cx="2104807" cy="50520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D2B4E79B-05AE-4884-9F11-798BDCADA3A8}"/>
                  </a:ext>
                </a:extLst>
              </p:cNvPr>
              <p:cNvSpPr/>
              <p:nvPr/>
            </p:nvSpPr>
            <p:spPr>
              <a:xfrm>
                <a:off x="4607072" y="4305774"/>
                <a:ext cx="4448437" cy="57394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𝟒</m:t>
                      </m:r>
                      <m:rad>
                        <m:radPr>
                          <m:degHide m:val="on"/>
                          <m:ctrlPr>
                            <a:rPr lang="en-GB" sz="2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𝟐</m:t>
                          </m:r>
                        </m:e>
                      </m:rad>
                      <m:r>
                        <a:rPr lang="en-GB" sz="2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ad>
                        <m:radPr>
                          <m:degHide m:val="on"/>
                          <m:ctrlPr>
                            <a:rPr lang="en-GB" sz="2800" b="1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𝟏𝟒</m:t>
                          </m:r>
                        </m:e>
                      </m:rad>
                      <m:r>
                        <a:rPr lang="en-GB" sz="2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en-GB" sz="2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𝟒</m:t>
                      </m:r>
                      <m:rad>
                        <m:radPr>
                          <m:degHide m:val="on"/>
                          <m:ctrlPr>
                            <a:rPr lang="en-GB" sz="2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𝟔</m:t>
                          </m:r>
                        </m:e>
                      </m:rad>
                      <m:r>
                        <a:rPr lang="en-GB" sz="2800" b="1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ad>
                        <m:radPr>
                          <m:degHide m:val="on"/>
                          <m:ctrlPr>
                            <a:rPr lang="en-GB" sz="2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𝟒𝟐</m:t>
                          </m:r>
                        </m:e>
                      </m:rad>
                    </m:oMath>
                  </m:oMathPara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D2B4E79B-05AE-4884-9F11-798BDCADA3A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07072" y="4305774"/>
                <a:ext cx="4448437" cy="57394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6EBEC652-3A63-4D82-BFC9-E21CB8402788}"/>
                  </a:ext>
                </a:extLst>
              </p:cNvPr>
              <p:cNvSpPr/>
              <p:nvPr/>
            </p:nvSpPr>
            <p:spPr>
              <a:xfrm>
                <a:off x="1330096" y="4305774"/>
                <a:ext cx="3099375" cy="5052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(</m:t>
                      </m:r>
                      <m:rad>
                        <m:radPr>
                          <m:degHide m:val="on"/>
                          <m:ctrlP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e>
                      </m:rad>
                      <m:r>
                        <a:rPr lang="en-GB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ad>
                        <m:radPr>
                          <m:degHide m:val="on"/>
                          <m:ctrlP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6</m:t>
                          </m:r>
                        </m:e>
                      </m:rad>
                      <m:r>
                        <a:rPr lang="en-GB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)</m:t>
                      </m:r>
                      <m:r>
                        <a:rPr lang="en-GB" sz="240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(4</m:t>
                      </m:r>
                      <m:r>
                        <a:rPr lang="en-GB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ad>
                        <m:radPr>
                          <m:degHide m:val="on"/>
                          <m:ctrlPr>
                            <a:rPr lang="en-GB" sz="24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7</m:t>
                          </m:r>
                        </m:e>
                      </m:rad>
                      <m:r>
                        <a:rPr lang="en-GB" sz="24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)=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6EBEC652-3A63-4D82-BFC9-E21CB840278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0096" y="4305774"/>
                <a:ext cx="3099375" cy="50520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92862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3" grpId="0"/>
      <p:bldP spid="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Rationalising a denominator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2AA4260-BC72-4FE5-BD42-BEC670CD09AA}"/>
              </a:ext>
            </a:extLst>
          </p:cNvPr>
          <p:cNvSpPr txBox="1"/>
          <p:nvPr/>
        </p:nvSpPr>
        <p:spPr>
          <a:xfrm>
            <a:off x="473308" y="3992859"/>
            <a:ext cx="458544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My turn:</a:t>
            </a:r>
          </a:p>
          <a:p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FF5D0783-F293-475D-8375-AA9D1EF728E6}"/>
                  </a:ext>
                </a:extLst>
              </p:cNvPr>
              <p:cNvSpPr/>
              <p:nvPr/>
            </p:nvSpPr>
            <p:spPr>
              <a:xfrm>
                <a:off x="1943248" y="4457845"/>
                <a:ext cx="1053302" cy="1079013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solidFill>
                  <a:schemeClr val="tx1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×</m:t>
                      </m:r>
                      <m:f>
                        <m:fPr>
                          <m:ctrlPr>
                            <a:rPr lang="en-GB" sz="2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GB" sz="28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8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𝟕</m:t>
                              </m:r>
                            </m:e>
                          </m:rad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GB" sz="28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8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𝟕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FF5D0783-F293-475D-8375-AA9D1EF728E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43248" y="4457845"/>
                <a:ext cx="1053302" cy="107901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>
            <a:extLst>
              <a:ext uri="{FF2B5EF4-FFF2-40B4-BE49-F238E27FC236}">
                <a16:creationId xmlns:a16="http://schemas.microsoft.com/office/drawing/2014/main" id="{79CE3250-05F0-4F20-ACEE-40BEC9A0F4EE}"/>
              </a:ext>
            </a:extLst>
          </p:cNvPr>
          <p:cNvSpPr/>
          <p:nvPr/>
        </p:nvSpPr>
        <p:spPr>
          <a:xfrm>
            <a:off x="475711" y="1481398"/>
            <a:ext cx="1155897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Look at the following:</a:t>
            </a:r>
          </a:p>
          <a:p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We prefer to not have a surd in the denominator, as these are hard to deal with!</a:t>
            </a:r>
          </a:p>
          <a:p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Instead, we can multiply the top and bottom by another surd to make the denominator an integer (which is a rational number)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A05E1C25-008F-4704-ADEE-C19A40F8AEE9}"/>
                  </a:ext>
                </a:extLst>
              </p:cNvPr>
              <p:cNvSpPr/>
              <p:nvPr/>
            </p:nvSpPr>
            <p:spPr>
              <a:xfrm>
                <a:off x="1218270" y="4506192"/>
                <a:ext cx="715295" cy="9823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GB" sz="28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GB" sz="280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8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7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GB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A05E1C25-008F-4704-ADEE-C19A40F8AEE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8270" y="4506192"/>
                <a:ext cx="715295" cy="9823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BFF25CBD-07EE-4C80-AF08-71F60C9C64D0}"/>
                  </a:ext>
                </a:extLst>
              </p:cNvPr>
              <p:cNvSpPr/>
              <p:nvPr/>
            </p:nvSpPr>
            <p:spPr>
              <a:xfrm>
                <a:off x="3684641" y="1266842"/>
                <a:ext cx="715295" cy="9823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GB" sz="28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6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GB" sz="280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8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13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GB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BFF25CBD-07EE-4C80-AF08-71F60C9C64D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84641" y="1266842"/>
                <a:ext cx="715295" cy="982320"/>
              </a:xfrm>
              <a:prstGeom prst="rect">
                <a:avLst/>
              </a:prstGeom>
              <a:blipFill>
                <a:blip r:embed="rId4"/>
                <a:stretch>
                  <a:fillRect r="-8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4">
            <a:extLst>
              <a:ext uri="{FF2B5EF4-FFF2-40B4-BE49-F238E27FC236}">
                <a16:creationId xmlns:a16="http://schemas.microsoft.com/office/drawing/2014/main" id="{CE6CF863-44BB-4E59-9A5C-C745EFB327A2}"/>
              </a:ext>
            </a:extLst>
          </p:cNvPr>
          <p:cNvSpPr/>
          <p:nvPr/>
        </p:nvSpPr>
        <p:spPr>
          <a:xfrm>
            <a:off x="5515634" y="3861063"/>
            <a:ext cx="627925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Why?</a:t>
            </a: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Multiplying a surd by itself will leave no surd in the denominator.</a:t>
            </a: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</a:t>
            </a: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And the value of the fraction in the box is ‘1’, so it doesn’t change the value of the original fraction.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22C0D7C9-9F02-4A4D-B6F1-25CAB7757CF2}"/>
                  </a:ext>
                </a:extLst>
              </p:cNvPr>
              <p:cNvSpPr/>
              <p:nvPr/>
            </p:nvSpPr>
            <p:spPr>
              <a:xfrm>
                <a:off x="3751195" y="4506192"/>
                <a:ext cx="715295" cy="101720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GB" sz="28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GB" sz="280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8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7</m:t>
                              </m:r>
                            </m:e>
                          </m:rad>
                        </m:num>
                        <m:den>
                          <m:r>
                            <a:rPr lang="en-GB" sz="28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7</m:t>
                          </m:r>
                        </m:den>
                      </m:f>
                    </m:oMath>
                  </m:oMathPara>
                </a14:m>
                <a:endParaRPr lang="en-GB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22C0D7C9-9F02-4A4D-B6F1-25CAB7757CF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51195" y="4506192"/>
                <a:ext cx="715295" cy="1017202"/>
              </a:xfrm>
              <a:prstGeom prst="rect">
                <a:avLst/>
              </a:prstGeom>
              <a:blipFill>
                <a:blip r:embed="rId5"/>
                <a:stretch>
                  <a:fillRect r="-2457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83982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7" grpId="0"/>
      <p:bldP spid="5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Rationalising a denominator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0A64FC1-BE4C-41DB-93FC-5E0261D687D9}"/>
              </a:ext>
            </a:extLst>
          </p:cNvPr>
          <p:cNvSpPr txBox="1"/>
          <p:nvPr/>
        </p:nvSpPr>
        <p:spPr>
          <a:xfrm>
            <a:off x="311076" y="1426640"/>
            <a:ext cx="458544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My turn:</a:t>
            </a:r>
          </a:p>
          <a:p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3D57E49A-6B19-4463-BC6E-3D5668B44F81}"/>
                  </a:ext>
                </a:extLst>
              </p:cNvPr>
              <p:cNvSpPr/>
              <p:nvPr/>
            </p:nvSpPr>
            <p:spPr>
              <a:xfrm>
                <a:off x="1969747" y="1908234"/>
                <a:ext cx="1268104" cy="1080680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solidFill>
                  <a:schemeClr val="tx1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×</m:t>
                      </m:r>
                      <m:f>
                        <m:fPr>
                          <m:ctrlPr>
                            <a:rPr lang="en-GB" sz="2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GB" sz="28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8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𝟏𝟏</m:t>
                              </m:r>
                            </m:e>
                          </m:rad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GB" sz="28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8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𝟏𝟏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3D57E49A-6B19-4463-BC6E-3D5668B44F8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69747" y="1908234"/>
                <a:ext cx="1268104" cy="108068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546AEEE0-7315-413D-9D84-5B097C1F5063}"/>
                  </a:ext>
                </a:extLst>
              </p:cNvPr>
              <p:cNvSpPr/>
              <p:nvPr/>
            </p:nvSpPr>
            <p:spPr>
              <a:xfrm>
                <a:off x="1056038" y="1939973"/>
                <a:ext cx="715295" cy="9823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GB" sz="28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GB" sz="280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8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11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GB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546AEEE0-7315-413D-9D84-5B097C1F506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6038" y="1939973"/>
                <a:ext cx="715295" cy="982320"/>
              </a:xfrm>
              <a:prstGeom prst="rect">
                <a:avLst/>
              </a:prstGeom>
              <a:blipFill>
                <a:blip r:embed="rId3"/>
                <a:stretch>
                  <a:fillRect r="-8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343F5F8C-12BB-420C-9607-F9E06E098536}"/>
                  </a:ext>
                </a:extLst>
              </p:cNvPr>
              <p:cNvSpPr/>
              <p:nvPr/>
            </p:nvSpPr>
            <p:spPr>
              <a:xfrm>
                <a:off x="3588963" y="1939973"/>
                <a:ext cx="1307560" cy="101720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GB" sz="28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GB" sz="280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8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11</m:t>
                              </m:r>
                            </m:e>
                          </m:rad>
                        </m:num>
                        <m:den>
                          <m:r>
                            <a:rPr lang="en-GB" sz="28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11</m:t>
                          </m:r>
                        </m:den>
                      </m:f>
                    </m:oMath>
                  </m:oMathPara>
                </a14:m>
                <a:endParaRPr lang="en-GB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343F5F8C-12BB-420C-9607-F9E06E09853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8963" y="1939973"/>
                <a:ext cx="1307560" cy="101720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86D5A736-4705-407B-81FF-A6F36230788F}"/>
                  </a:ext>
                </a:extLst>
              </p:cNvPr>
              <p:cNvSpPr/>
              <p:nvPr/>
            </p:nvSpPr>
            <p:spPr>
              <a:xfrm>
                <a:off x="1969747" y="3395368"/>
                <a:ext cx="1268104" cy="1080680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solidFill>
                  <a:schemeClr val="tx1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×</m:t>
                      </m:r>
                      <m:f>
                        <m:fPr>
                          <m:ctrlPr>
                            <a:rPr lang="en-GB" sz="2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GB" sz="28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8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𝟏𝟏</m:t>
                              </m:r>
                            </m:e>
                          </m:rad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GB" sz="28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8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𝟏𝟏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86D5A736-4705-407B-81FF-A6F36230788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69747" y="3395368"/>
                <a:ext cx="1268104" cy="108068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32BCBA34-159C-46D6-9829-FD066D50B47C}"/>
                  </a:ext>
                </a:extLst>
              </p:cNvPr>
              <p:cNvSpPr/>
              <p:nvPr/>
            </p:nvSpPr>
            <p:spPr>
              <a:xfrm>
                <a:off x="1056038" y="3427107"/>
                <a:ext cx="715295" cy="9823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GB" sz="28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3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GB" sz="280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8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11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GB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32BCBA34-159C-46D6-9829-FD066D50B47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6038" y="3427107"/>
                <a:ext cx="715295" cy="982320"/>
              </a:xfrm>
              <a:prstGeom prst="rect">
                <a:avLst/>
              </a:prstGeom>
              <a:blipFill>
                <a:blip r:embed="rId6"/>
                <a:stretch>
                  <a:fillRect r="-8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95722F8F-BBC4-4F3C-93DE-84305D92E804}"/>
                  </a:ext>
                </a:extLst>
              </p:cNvPr>
              <p:cNvSpPr/>
              <p:nvPr/>
            </p:nvSpPr>
            <p:spPr>
              <a:xfrm>
                <a:off x="3588963" y="3427107"/>
                <a:ext cx="1307560" cy="101720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GB" sz="28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GB" sz="28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3</m:t>
                          </m:r>
                          <m:rad>
                            <m:radPr>
                              <m:degHide m:val="on"/>
                              <m:ctrlPr>
                                <a:rPr lang="en-GB" sz="280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8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11</m:t>
                              </m:r>
                            </m:e>
                          </m:rad>
                        </m:num>
                        <m:den>
                          <m:r>
                            <a:rPr lang="en-GB" sz="28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11</m:t>
                          </m:r>
                        </m:den>
                      </m:f>
                    </m:oMath>
                  </m:oMathPara>
                </a14:m>
                <a:endParaRPr lang="en-GB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95722F8F-BBC4-4F3C-93DE-84305D92E80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8963" y="3427107"/>
                <a:ext cx="1307560" cy="101720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E6F1B491-2322-4973-B505-C09DCA9C8A87}"/>
                  </a:ext>
                </a:extLst>
              </p:cNvPr>
              <p:cNvSpPr/>
              <p:nvPr/>
            </p:nvSpPr>
            <p:spPr>
              <a:xfrm>
                <a:off x="1969747" y="4879359"/>
                <a:ext cx="1268104" cy="1080680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solidFill>
                  <a:schemeClr val="tx1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×</m:t>
                      </m:r>
                      <m:f>
                        <m:fPr>
                          <m:ctrlPr>
                            <a:rPr lang="en-GB" sz="2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GB" sz="28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8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𝟏𝟏</m:t>
                              </m:r>
                            </m:e>
                          </m:rad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GB" sz="28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800" b="1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𝟏𝟏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E6F1B491-2322-4973-B505-C09DCA9C8A8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69747" y="4879359"/>
                <a:ext cx="1268104" cy="108068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BB6AA717-0A2C-48EA-B367-7BEF71BA0EDC}"/>
                  </a:ext>
                </a:extLst>
              </p:cNvPr>
              <p:cNvSpPr/>
              <p:nvPr/>
            </p:nvSpPr>
            <p:spPr>
              <a:xfrm>
                <a:off x="1056038" y="4911098"/>
                <a:ext cx="715295" cy="9823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GB" sz="28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22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GB" sz="280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8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11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GB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BB6AA717-0A2C-48EA-B367-7BEF71BA0ED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6038" y="4911098"/>
                <a:ext cx="715295" cy="982320"/>
              </a:xfrm>
              <a:prstGeom prst="rect">
                <a:avLst/>
              </a:prstGeom>
              <a:blipFill>
                <a:blip r:embed="rId9"/>
                <a:stretch>
                  <a:fillRect r="-8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7C73F7B4-7F35-4550-A4EB-7A4AF218BD0E}"/>
                  </a:ext>
                </a:extLst>
              </p:cNvPr>
              <p:cNvSpPr/>
              <p:nvPr/>
            </p:nvSpPr>
            <p:spPr>
              <a:xfrm>
                <a:off x="3588963" y="4876216"/>
                <a:ext cx="1705708" cy="99732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en-GB" sz="280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GB" sz="28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22</m:t>
                          </m:r>
                          <m:rad>
                            <m:radPr>
                              <m:degHide m:val="on"/>
                              <m:ctrlPr>
                                <a:rPr lang="en-GB" sz="280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8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11</m:t>
                              </m:r>
                            </m:e>
                          </m:rad>
                        </m:num>
                        <m:den>
                          <m:r>
                            <a:rPr lang="en-GB" sz="28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11</m:t>
                          </m:r>
                        </m:den>
                      </m:f>
                    </m:oMath>
                  </m:oMathPara>
                </a14:m>
                <a:endParaRPr lang="en-GB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7C73F7B4-7F35-4550-A4EB-7A4AF218BD0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8963" y="4876216"/>
                <a:ext cx="1705708" cy="997324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CCC925A9-2168-4558-B6F0-D0FEBA6B9DED}"/>
                  </a:ext>
                </a:extLst>
              </p:cNvPr>
              <p:cNvSpPr/>
              <p:nvPr/>
            </p:nvSpPr>
            <p:spPr>
              <a:xfrm>
                <a:off x="5452175" y="5132729"/>
                <a:ext cx="1705708" cy="57394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=2</m:t>
                      </m:r>
                      <m:rad>
                        <m:radPr>
                          <m:degHide m:val="on"/>
                          <m:ctrlPr>
                            <a:rPr lang="en-GB" sz="28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radPr>
                        <m:deg/>
                        <m:e>
                          <m:r>
                            <a:rPr lang="en-GB" sz="28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11</m:t>
                          </m:r>
                        </m:e>
                      </m:rad>
                    </m:oMath>
                  </m:oMathPara>
                </a14:m>
                <a:endParaRPr lang="en-GB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CCC925A9-2168-4558-B6F0-D0FEBA6B9DE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52175" y="5132729"/>
                <a:ext cx="1705708" cy="573940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3949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/>
      <p:bldP spid="8" grpId="0" animBg="1"/>
      <p:bldP spid="10" grpId="0"/>
      <p:bldP spid="11" grpId="0" animBg="1"/>
      <p:bldP spid="13" grpId="0"/>
      <p:bldP spid="14" grpId="0"/>
    </p:bldLst>
  </p:timing>
</p:sld>
</file>

<file path=ppt/theme/theme1.xml><?xml version="1.0" encoding="utf-8"?>
<a:theme xmlns:a="http://schemas.openxmlformats.org/drawingml/2006/main" name="Office Theme">
  <a:themeElements>
    <a:clrScheme name="Red Violet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075f540-5f70-45df-a134-17c4911f7fbe">
      <Terms xmlns="http://schemas.microsoft.com/office/infopath/2007/PartnerControls"/>
    </lcf76f155ced4ddcb4097134ff3c332f>
    <TaxCatchAll xmlns="7424b78e-8606-4fd1-9a19-b6b90bbc0a1b" xsi:nil="true"/>
    <_dlc_DocId xmlns="9ad1216b-cdc1-40e2-a0c2-94597fd44697">7VPTP7ZE6X33-783906844-6306</_dlc_DocId>
    <_dlc_DocIdUrl xmlns="9ad1216b-cdc1-40e2-a0c2-94597fd44697">
      <Url>https://cambridgeorg.sharepoint.com/sites/cie/education/pd/Curriculum_Support/_layouts/15/DocIdRedir.aspx?ID=7VPTP7ZE6X33-783906844-6306</Url>
      <Description>7VPTP7ZE6X33-783906844-6306</Description>
    </_dlc_DocIdUrl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601E6D173B44745BAD39AE974D6443C" ma:contentTypeVersion="23" ma:contentTypeDescription="Create a new document." ma:contentTypeScope="" ma:versionID="521ee9ea84c108cec9aa98222cb647e9">
  <xsd:schema xmlns:xsd="http://www.w3.org/2001/XMLSchema" xmlns:xs="http://www.w3.org/2001/XMLSchema" xmlns:p="http://schemas.microsoft.com/office/2006/metadata/properties" xmlns:ns2="9ad1216b-cdc1-40e2-a0c2-94597fd44697" xmlns:ns3="c075f540-5f70-45df-a134-17c4911f7fbe" xmlns:ns4="7424b78e-8606-4fd1-9a19-b6b90bbc0a1b" targetNamespace="http://schemas.microsoft.com/office/2006/metadata/properties" ma:root="true" ma:fieldsID="c4d523bbe3cb20903debc11e5e742940" ns2:_="" ns3:_="" ns4:_="">
    <xsd:import namespace="9ad1216b-cdc1-40e2-a0c2-94597fd44697"/>
    <xsd:import namespace="c075f540-5f70-45df-a134-17c4911f7fbe"/>
    <xsd:import namespace="7424b78e-8606-4fd1-9a19-b6b90bbc0a1b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2:SharedWithUsers" minOccurs="0"/>
                <xsd:element ref="ns2:SharedWithDetails" minOccurs="0"/>
                <xsd:element ref="ns3:MediaLengthInSecond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4:TaxCatchAll" minOccurs="0"/>
                <xsd:element ref="ns3:lcf76f155ced4ddcb4097134ff3c332f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d1216b-cdc1-40e2-a0c2-94597fd44697" elementFormDefault="qualified">
    <xsd:import namespace="http://schemas.microsoft.com/office/2006/documentManagement/types"/>
    <xsd:import namespace="http://schemas.microsoft.com/office/infopath/2007/PartnerControls"/>
    <xsd:element name="_dlc_DocId" ma:index="4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5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6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075f540-5f70-45df-a134-17c4911f7fb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7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8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4" nillable="true" ma:displayName="Length (seconds)" ma:internalName="MediaLengthInSeconds" ma:readOnly="true">
      <xsd:simpleType>
        <xsd:restriction base="dms:Unknown"/>
      </xsd:simpleType>
    </xsd:element>
    <xsd:element name="MediaServiceAutoTags" ma:index="19" nillable="true" ma:displayName="Tags" ma:internalName="MediaServiceAutoTags" ma:readOnly="true">
      <xsd:simpleType>
        <xsd:restriction base="dms:Text"/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3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6" nillable="true" ma:taxonomy="true" ma:internalName="lcf76f155ced4ddcb4097134ff3c332f" ma:taxonomyFieldName="MediaServiceImageTags" ma:displayName="Image Tags" ma:readOnly="false" ma:fieldId="{5cf76f15-5ced-4ddc-b409-7134ff3c332f}" ma:taxonomyMulti="true" ma:sspId="a7882c5b-1fc0-4c64-8edd-3b527906c47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424b78e-8606-4fd1-9a19-b6b90bbc0a1b" elementFormDefault="qualified">
    <xsd:import namespace="http://schemas.microsoft.com/office/2006/documentManagement/types"/>
    <xsd:import namespace="http://schemas.microsoft.com/office/infopath/2007/PartnerControls"/>
    <xsd:element name="TaxCatchAll" ma:index="24" nillable="true" ma:displayName="Taxonomy Catch All Column" ma:hidden="true" ma:list="{4bd6ad62-9026-4c22-97ba-ffd5902a9633}" ma:internalName="TaxCatchAll" ma:showField="CatchAllData" ma:web="9ad1216b-cdc1-40e2-a0c2-94597fd4469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5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8F70A6C4-2D74-4E08-89C9-24733C44541E}">
  <ds:schemaRefs>
    <ds:schemaRef ds:uri="http://schemas.microsoft.com/office/2006/documentManagement/types"/>
    <ds:schemaRef ds:uri="43e03872-c992-4abf-8840-ef477b58950e"/>
    <ds:schemaRef ds:uri="http://purl.org/dc/dcmitype/"/>
    <ds:schemaRef ds:uri="http://schemas.openxmlformats.org/package/2006/metadata/core-properties"/>
    <ds:schemaRef ds:uri="http://purl.org/dc/elements/1.1/"/>
    <ds:schemaRef ds:uri="http://www.w3.org/XML/1998/namespace"/>
    <ds:schemaRef ds:uri="d7996267-8e4d-457c-b4d4-bbae9ec479c6"/>
    <ds:schemaRef ds:uri="http://schemas.microsoft.com/office/2006/metadata/properties"/>
    <ds:schemaRef ds:uri="http://schemas.microsoft.com/office/infopath/2007/PartnerControl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D7FE214B-2C99-4411-9B1B-F04D57283A3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B578528-C56F-4513-98CA-EED7127A86F3}"/>
</file>

<file path=customXml/itemProps4.xml><?xml version="1.0" encoding="utf-8"?>
<ds:datastoreItem xmlns:ds="http://schemas.openxmlformats.org/officeDocument/2006/customXml" ds:itemID="{7EA6FEC1-C1C2-4149-B407-7120F109335E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469</Words>
  <Application>Microsoft Office PowerPoint</Application>
  <PresentationFormat>Widescreen</PresentationFormat>
  <Paragraphs>105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Cambria Math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went wrong?</dc:title>
  <dc:creator>Lois Lindemann</dc:creator>
  <cp:lastModifiedBy>Mark Coventry</cp:lastModifiedBy>
  <cp:revision>60</cp:revision>
  <cp:lastPrinted>2018-01-14T21:28:16Z</cp:lastPrinted>
  <dcterms:created xsi:type="dcterms:W3CDTF">2018-01-14T21:11:47Z</dcterms:created>
  <dcterms:modified xsi:type="dcterms:W3CDTF">2023-08-07T12:56:44Z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0x0101009601E6D173B44745BAD39AE974D6443C</vt:lpwstr>
  </property>
  <property fmtid="{D5CDD505-2E9C-101B-9397-08002B2CF9AE}" pid="3" name="_dlc_DocIdItemGuid">
    <vt:lpwstr>6aecdb2a-c591-4166-80a6-d31d5ee81f8f</vt:lpwstr>
  </property>
  <property fmtid="{D5CDD505-2E9C-101B-9397-08002B2CF9AE}" pid="4" name="MediaServiceImageTags">
    <vt:lpwstr/>
  </property>
</Properties>
</file>