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6" r:id="rId5"/>
    <p:sldId id="297" r:id="rId6"/>
    <p:sldId id="271" r:id="rId7"/>
    <p:sldId id="305" r:id="rId8"/>
    <p:sldId id="298" r:id="rId9"/>
    <p:sldId id="306" r:id="rId10"/>
    <p:sldId id="299" r:id="rId11"/>
    <p:sldId id="300" r:id="rId12"/>
    <p:sldId id="301" r:id="rId13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6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6" y="1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rren Mucklow" userId="8e59ca1c-6b4b-435e-9886-d435788b9330" providerId="ADAL" clId="{3BB9178E-5F91-46E2-9547-E6D27C3FBB3D}"/>
    <pc:docChg chg="custSel modSld">
      <pc:chgData name="Darren Mucklow" userId="8e59ca1c-6b4b-435e-9886-d435788b9330" providerId="ADAL" clId="{3BB9178E-5F91-46E2-9547-E6D27C3FBB3D}" dt="2023-07-25T14:20:05.953" v="129"/>
      <pc:docMkLst>
        <pc:docMk/>
      </pc:docMkLst>
      <pc:sldChg chg="addSp modSp modAnim">
        <pc:chgData name="Darren Mucklow" userId="8e59ca1c-6b4b-435e-9886-d435788b9330" providerId="ADAL" clId="{3BB9178E-5F91-46E2-9547-E6D27C3FBB3D}" dt="2023-07-25T14:20:05.953" v="129"/>
        <pc:sldMkLst>
          <pc:docMk/>
          <pc:sldMk cId="2560104069" sldId="297"/>
        </pc:sldMkLst>
        <pc:spChg chg="add mod">
          <ac:chgData name="Darren Mucklow" userId="8e59ca1c-6b4b-435e-9886-d435788b9330" providerId="ADAL" clId="{3BB9178E-5F91-46E2-9547-E6D27C3FBB3D}" dt="2023-07-25T14:16:18.482" v="89" actId="14100"/>
          <ac:spMkLst>
            <pc:docMk/>
            <pc:sldMk cId="2560104069" sldId="297"/>
            <ac:spMk id="2" creationId="{FEF3317B-EFA7-473F-8669-3CC0C630916E}"/>
          </ac:spMkLst>
        </pc:spChg>
        <pc:spChg chg="add mod">
          <ac:chgData name="Darren Mucklow" userId="8e59ca1c-6b4b-435e-9886-d435788b9330" providerId="ADAL" clId="{3BB9178E-5F91-46E2-9547-E6D27C3FBB3D}" dt="2023-07-25T14:16:29.141" v="95" actId="1076"/>
          <ac:spMkLst>
            <pc:docMk/>
            <pc:sldMk cId="2560104069" sldId="297"/>
            <ac:spMk id="4" creationId="{5B1E3CA5-5D51-4906-8823-0CFF10E5BCCC}"/>
          </ac:spMkLst>
        </pc:spChg>
        <pc:spChg chg="add mod">
          <ac:chgData name="Darren Mucklow" userId="8e59ca1c-6b4b-435e-9886-d435788b9330" providerId="ADAL" clId="{3BB9178E-5F91-46E2-9547-E6D27C3FBB3D}" dt="2023-07-25T14:16:39.470" v="99" actId="14100"/>
          <ac:spMkLst>
            <pc:docMk/>
            <pc:sldMk cId="2560104069" sldId="297"/>
            <ac:spMk id="5" creationId="{C493DD2F-8480-4B5E-AF79-66ECE8487205}"/>
          </ac:spMkLst>
        </pc:spChg>
        <pc:spChg chg="add mod">
          <ac:chgData name="Darren Mucklow" userId="8e59ca1c-6b4b-435e-9886-d435788b9330" providerId="ADAL" clId="{3BB9178E-5F91-46E2-9547-E6D27C3FBB3D}" dt="2023-07-25T14:16:14.056" v="85" actId="1076"/>
          <ac:spMkLst>
            <pc:docMk/>
            <pc:sldMk cId="2560104069" sldId="297"/>
            <ac:spMk id="7" creationId="{FA3934CA-E4C8-47CB-A4A4-A93B3F0BBAC5}"/>
          </ac:spMkLst>
        </pc:spChg>
        <pc:spChg chg="add mod">
          <ac:chgData name="Darren Mucklow" userId="8e59ca1c-6b4b-435e-9886-d435788b9330" providerId="ADAL" clId="{3BB9178E-5F91-46E2-9547-E6D27C3FBB3D}" dt="2023-07-25T14:18:56.191" v="103" actId="20577"/>
          <ac:spMkLst>
            <pc:docMk/>
            <pc:sldMk cId="2560104069" sldId="297"/>
            <ac:spMk id="8" creationId="{6B8B5868-6048-46B0-A2B0-1CE179D9ED70}"/>
          </ac:spMkLst>
        </pc:spChg>
        <pc:spChg chg="add mod">
          <ac:chgData name="Darren Mucklow" userId="8e59ca1c-6b4b-435e-9886-d435788b9330" providerId="ADAL" clId="{3BB9178E-5F91-46E2-9547-E6D27C3FBB3D}" dt="2023-07-25T14:19:13.015" v="109" actId="20577"/>
          <ac:spMkLst>
            <pc:docMk/>
            <pc:sldMk cId="2560104069" sldId="297"/>
            <ac:spMk id="9" creationId="{E4793E7F-9F21-4F03-A0ED-07F298E0EFD6}"/>
          </ac:spMkLst>
        </pc:spChg>
        <pc:spChg chg="add mod">
          <ac:chgData name="Darren Mucklow" userId="8e59ca1c-6b4b-435e-9886-d435788b9330" providerId="ADAL" clId="{3BB9178E-5F91-46E2-9547-E6D27C3FBB3D}" dt="2023-07-25T14:19:28.817" v="118" actId="20577"/>
          <ac:spMkLst>
            <pc:docMk/>
            <pc:sldMk cId="2560104069" sldId="297"/>
            <ac:spMk id="10" creationId="{428413C0-C093-4F6C-8682-3F176E86DB47}"/>
          </ac:spMkLst>
        </pc:spChg>
        <pc:spChg chg="add mod">
          <ac:chgData name="Darren Mucklow" userId="8e59ca1c-6b4b-435e-9886-d435788b9330" providerId="ADAL" clId="{3BB9178E-5F91-46E2-9547-E6D27C3FBB3D}" dt="2023-07-25T14:19:42.565" v="122" actId="20577"/>
          <ac:spMkLst>
            <pc:docMk/>
            <pc:sldMk cId="2560104069" sldId="297"/>
            <ac:spMk id="11" creationId="{937E89A1-DC97-44CA-B654-AC84DEB2D1C9}"/>
          </ac:spMkLst>
        </pc:spChg>
        <pc:spChg chg="add mod">
          <ac:chgData name="Darren Mucklow" userId="8e59ca1c-6b4b-435e-9886-d435788b9330" providerId="ADAL" clId="{3BB9178E-5F91-46E2-9547-E6D27C3FBB3D}" dt="2023-07-25T14:19:51.562" v="125" actId="20577"/>
          <ac:spMkLst>
            <pc:docMk/>
            <pc:sldMk cId="2560104069" sldId="297"/>
            <ac:spMk id="12" creationId="{73D1A3CC-91AF-4638-A3A9-754E20091C52}"/>
          </ac:spMkLst>
        </pc:spChg>
      </pc:sldChg>
    </pc:docChg>
  </pc:docChgLst>
  <pc:docChgLst>
    <pc:chgData name="Mucklow Darren (Staff)" userId="8e59ca1c-6b4b-435e-9886-d435788b9330" providerId="ADAL" clId="{AE958EF8-F1D9-4EF3-A800-89EDCBCF75FA}"/>
    <pc:docChg chg="custSel addSld delSld modSld">
      <pc:chgData name="Mucklow Darren (Staff)" userId="8e59ca1c-6b4b-435e-9886-d435788b9330" providerId="ADAL" clId="{AE958EF8-F1D9-4EF3-A800-89EDCBCF75FA}" dt="2023-07-25T10:39:31" v="1114"/>
      <pc:docMkLst>
        <pc:docMk/>
      </pc:docMkLst>
      <pc:sldChg chg="modSp modAnim">
        <pc:chgData name="Mucklow Darren (Staff)" userId="8e59ca1c-6b4b-435e-9886-d435788b9330" providerId="ADAL" clId="{AE958EF8-F1D9-4EF3-A800-89EDCBCF75FA}" dt="2023-07-25T09:46:13.763" v="731"/>
        <pc:sldMkLst>
          <pc:docMk/>
          <pc:sldMk cId="1691334756" sldId="271"/>
        </pc:sldMkLst>
        <pc:spChg chg="mod">
          <ac:chgData name="Mucklow Darren (Staff)" userId="8e59ca1c-6b4b-435e-9886-d435788b9330" providerId="ADAL" clId="{AE958EF8-F1D9-4EF3-A800-89EDCBCF75FA}" dt="2023-07-25T09:40:33.760" v="713" actId="20577"/>
          <ac:spMkLst>
            <pc:docMk/>
            <pc:sldMk cId="1691334756" sldId="271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AE958EF8-F1D9-4EF3-A800-89EDCBCF75FA}" dt="2023-07-25T09:37:19.988" v="320" actId="20577"/>
          <ac:spMkLst>
            <pc:docMk/>
            <pc:sldMk cId="1691334756" sldId="271"/>
            <ac:spMk id="6" creationId="{00000000-0000-0000-0000-000000000000}"/>
          </ac:spMkLst>
        </pc:spChg>
      </pc:sldChg>
      <pc:sldChg chg="modSp">
        <pc:chgData name="Mucklow Darren (Staff)" userId="8e59ca1c-6b4b-435e-9886-d435788b9330" providerId="ADAL" clId="{AE958EF8-F1D9-4EF3-A800-89EDCBCF75FA}" dt="2023-07-25T09:21:19.594" v="9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AE958EF8-F1D9-4EF3-A800-89EDCBCF75FA}" dt="2023-07-25T09:21:19.594" v="9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delSp modSp">
        <pc:chgData name="Mucklow Darren (Staff)" userId="8e59ca1c-6b4b-435e-9886-d435788b9330" providerId="ADAL" clId="{AE958EF8-F1D9-4EF3-A800-89EDCBCF75FA}" dt="2023-07-25T09:21:52.265" v="24" actId="478"/>
        <pc:sldMkLst>
          <pc:docMk/>
          <pc:sldMk cId="2560104069" sldId="297"/>
        </pc:sldMkLst>
        <pc:spChg chg="del">
          <ac:chgData name="Mucklow Darren (Staff)" userId="8e59ca1c-6b4b-435e-9886-d435788b9330" providerId="ADAL" clId="{AE958EF8-F1D9-4EF3-A800-89EDCBCF75FA}" dt="2023-07-25T09:21:52.265" v="24" actId="478"/>
          <ac:spMkLst>
            <pc:docMk/>
            <pc:sldMk cId="2560104069" sldId="297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AE958EF8-F1D9-4EF3-A800-89EDCBCF75FA}" dt="2023-07-25T09:21:48.399" v="23" actId="20577"/>
          <ac:spMkLst>
            <pc:docMk/>
            <pc:sldMk cId="2560104069" sldId="297"/>
            <ac:spMk id="6" creationId="{00000000-0000-0000-0000-000000000000}"/>
          </ac:spMkLst>
        </pc:spChg>
      </pc:sldChg>
      <pc:sldChg chg="addSp delSp modSp delAnim modAnim">
        <pc:chgData name="Mucklow Darren (Staff)" userId="8e59ca1c-6b4b-435e-9886-d435788b9330" providerId="ADAL" clId="{AE958EF8-F1D9-4EF3-A800-89EDCBCF75FA}" dt="2023-07-25T09:46:43.160" v="733"/>
        <pc:sldMkLst>
          <pc:docMk/>
          <pc:sldMk cId="460945102" sldId="298"/>
        </pc:sldMkLst>
        <pc:spChg chg="mod">
          <ac:chgData name="Mucklow Darren (Staff)" userId="8e59ca1c-6b4b-435e-9886-d435788b9330" providerId="ADAL" clId="{AE958EF8-F1D9-4EF3-A800-89EDCBCF75FA}" dt="2023-07-25T09:28:29.362" v="229" actId="1076"/>
          <ac:spMkLst>
            <pc:docMk/>
            <pc:sldMk cId="460945102" sldId="298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AE958EF8-F1D9-4EF3-A800-89EDCBCF75FA}" dt="2023-07-25T09:28:24.841" v="228" actId="20577"/>
          <ac:spMkLst>
            <pc:docMk/>
            <pc:sldMk cId="460945102" sldId="298"/>
            <ac:spMk id="3" creationId="{88315DF6-7E15-47D1-AA15-52C157314EE1}"/>
          </ac:spMkLst>
        </pc:spChg>
        <pc:spChg chg="del">
          <ac:chgData name="Mucklow Darren (Staff)" userId="8e59ca1c-6b4b-435e-9886-d435788b9330" providerId="ADAL" clId="{AE958EF8-F1D9-4EF3-A800-89EDCBCF75FA}" dt="2023-07-25T09:29:13.388" v="241" actId="478"/>
          <ac:spMkLst>
            <pc:docMk/>
            <pc:sldMk cId="460945102" sldId="298"/>
            <ac:spMk id="4" creationId="{0BDED9F2-05C5-4667-B087-933E391BAF55}"/>
          </ac:spMkLst>
        </pc:spChg>
        <pc:spChg chg="mod">
          <ac:chgData name="Mucklow Darren (Staff)" userId="8e59ca1c-6b4b-435e-9886-d435788b9330" providerId="ADAL" clId="{AE958EF8-F1D9-4EF3-A800-89EDCBCF75FA}" dt="2023-07-25T09:28:51.437" v="239" actId="1076"/>
          <ac:spMkLst>
            <pc:docMk/>
            <pc:sldMk cId="460945102" sldId="298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AE958EF8-F1D9-4EF3-A800-89EDCBCF75FA}" dt="2023-07-25T09:26:53.054" v="160" actId="20577"/>
          <ac:spMkLst>
            <pc:docMk/>
            <pc:sldMk cId="460945102" sldId="298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AE958EF8-F1D9-4EF3-A800-89EDCBCF75FA}" dt="2023-07-25T09:29:09.510" v="240" actId="478"/>
          <ac:spMkLst>
            <pc:docMk/>
            <pc:sldMk cId="460945102" sldId="298"/>
            <ac:spMk id="7" creationId="{973B1585-406F-43EC-A14F-F01A0CE0C911}"/>
          </ac:spMkLst>
        </pc:spChg>
        <pc:spChg chg="del">
          <ac:chgData name="Mucklow Darren (Staff)" userId="8e59ca1c-6b4b-435e-9886-d435788b9330" providerId="ADAL" clId="{AE958EF8-F1D9-4EF3-A800-89EDCBCF75FA}" dt="2023-07-25T09:30:03.645" v="250" actId="478"/>
          <ac:spMkLst>
            <pc:docMk/>
            <pc:sldMk cId="460945102" sldId="298"/>
            <ac:spMk id="8" creationId="{F84DC1F2-55B0-4796-BC77-ACCA6CA9AD9D}"/>
          </ac:spMkLst>
        </pc:spChg>
        <pc:spChg chg="del">
          <ac:chgData name="Mucklow Darren (Staff)" userId="8e59ca1c-6b4b-435e-9886-d435788b9330" providerId="ADAL" clId="{AE958EF8-F1D9-4EF3-A800-89EDCBCF75FA}" dt="2023-07-25T09:30:03.645" v="250" actId="478"/>
          <ac:spMkLst>
            <pc:docMk/>
            <pc:sldMk cId="460945102" sldId="298"/>
            <ac:spMk id="9" creationId="{0E8BA9E2-74D7-4614-8F72-44BD1C3CE60C}"/>
          </ac:spMkLst>
        </pc:spChg>
        <pc:spChg chg="del">
          <ac:chgData name="Mucklow Darren (Staff)" userId="8e59ca1c-6b4b-435e-9886-d435788b9330" providerId="ADAL" clId="{AE958EF8-F1D9-4EF3-A800-89EDCBCF75FA}" dt="2023-07-25T09:30:03.645" v="250" actId="478"/>
          <ac:spMkLst>
            <pc:docMk/>
            <pc:sldMk cId="460945102" sldId="298"/>
            <ac:spMk id="10" creationId="{F2E71F1E-C20A-45E6-85A8-8B057C300282}"/>
          </ac:spMkLst>
        </pc:spChg>
        <pc:spChg chg="add mod">
          <ac:chgData name="Mucklow Darren (Staff)" userId="8e59ca1c-6b4b-435e-9886-d435788b9330" providerId="ADAL" clId="{AE958EF8-F1D9-4EF3-A800-89EDCBCF75FA}" dt="2023-07-25T09:28:44.979" v="238" actId="1076"/>
          <ac:spMkLst>
            <pc:docMk/>
            <pc:sldMk cId="460945102" sldId="298"/>
            <ac:spMk id="11" creationId="{3887BC00-65D4-4033-B3DC-56268E627169}"/>
          </ac:spMkLst>
        </pc:spChg>
        <pc:spChg chg="add mod">
          <ac:chgData name="Mucklow Darren (Staff)" userId="8e59ca1c-6b4b-435e-9886-d435788b9330" providerId="ADAL" clId="{AE958EF8-F1D9-4EF3-A800-89EDCBCF75FA}" dt="2023-07-25T09:29:23.309" v="244" actId="20577"/>
          <ac:spMkLst>
            <pc:docMk/>
            <pc:sldMk cId="460945102" sldId="298"/>
            <ac:spMk id="12" creationId="{CEEBE639-16C5-4976-8EC0-A4049460CA3D}"/>
          </ac:spMkLst>
        </pc:spChg>
        <pc:spChg chg="add mod">
          <ac:chgData name="Mucklow Darren (Staff)" userId="8e59ca1c-6b4b-435e-9886-d435788b9330" providerId="ADAL" clId="{AE958EF8-F1D9-4EF3-A800-89EDCBCF75FA}" dt="2023-07-25T09:29:32.938" v="249" actId="20577"/>
          <ac:spMkLst>
            <pc:docMk/>
            <pc:sldMk cId="460945102" sldId="298"/>
            <ac:spMk id="13" creationId="{65927F76-460D-41AA-9B51-13EB5BFCE68D}"/>
          </ac:spMkLst>
        </pc:spChg>
        <pc:spChg chg="add mod">
          <ac:chgData name="Mucklow Darren (Staff)" userId="8e59ca1c-6b4b-435e-9886-d435788b9330" providerId="ADAL" clId="{AE958EF8-F1D9-4EF3-A800-89EDCBCF75FA}" dt="2023-07-25T09:30:28.337" v="256" actId="20577"/>
          <ac:spMkLst>
            <pc:docMk/>
            <pc:sldMk cId="460945102" sldId="298"/>
            <ac:spMk id="14" creationId="{175269D6-37D7-4F05-99BE-CC16E14BFCBE}"/>
          </ac:spMkLst>
        </pc:spChg>
        <pc:spChg chg="add mod">
          <ac:chgData name="Mucklow Darren (Staff)" userId="8e59ca1c-6b4b-435e-9886-d435788b9330" providerId="ADAL" clId="{AE958EF8-F1D9-4EF3-A800-89EDCBCF75FA}" dt="2023-07-25T09:30:35.285" v="261" actId="6549"/>
          <ac:spMkLst>
            <pc:docMk/>
            <pc:sldMk cId="460945102" sldId="298"/>
            <ac:spMk id="15" creationId="{7ECA317B-ECB6-47A3-8D92-995496AA02B2}"/>
          </ac:spMkLst>
        </pc:spChg>
        <pc:spChg chg="add mod">
          <ac:chgData name="Mucklow Darren (Staff)" userId="8e59ca1c-6b4b-435e-9886-d435788b9330" providerId="ADAL" clId="{AE958EF8-F1D9-4EF3-A800-89EDCBCF75FA}" dt="2023-07-25T09:30:42.683" v="264" actId="20577"/>
          <ac:spMkLst>
            <pc:docMk/>
            <pc:sldMk cId="460945102" sldId="298"/>
            <ac:spMk id="16" creationId="{77796E07-E58C-4F55-A3FC-B398897B1619}"/>
          </ac:spMkLst>
        </pc:spChg>
        <pc:spChg chg="add mod">
          <ac:chgData name="Mucklow Darren (Staff)" userId="8e59ca1c-6b4b-435e-9886-d435788b9330" providerId="ADAL" clId="{AE958EF8-F1D9-4EF3-A800-89EDCBCF75FA}" dt="2023-07-25T09:30:48.477" v="266" actId="20577"/>
          <ac:spMkLst>
            <pc:docMk/>
            <pc:sldMk cId="460945102" sldId="298"/>
            <ac:spMk id="17" creationId="{5125EBFE-F6BD-421C-85F1-9276C38B0688}"/>
          </ac:spMkLst>
        </pc:spChg>
        <pc:spChg chg="add mod">
          <ac:chgData name="Mucklow Darren (Staff)" userId="8e59ca1c-6b4b-435e-9886-d435788b9330" providerId="ADAL" clId="{AE958EF8-F1D9-4EF3-A800-89EDCBCF75FA}" dt="2023-07-25T09:31:05.639" v="269" actId="20577"/>
          <ac:spMkLst>
            <pc:docMk/>
            <pc:sldMk cId="460945102" sldId="298"/>
            <ac:spMk id="18" creationId="{25D80E0C-30A3-475F-B465-A2B0FD54E162}"/>
          </ac:spMkLst>
        </pc:spChg>
        <pc:spChg chg="add mod">
          <ac:chgData name="Mucklow Darren (Staff)" userId="8e59ca1c-6b4b-435e-9886-d435788b9330" providerId="ADAL" clId="{AE958EF8-F1D9-4EF3-A800-89EDCBCF75FA}" dt="2023-07-25T09:31:20.263" v="275" actId="6549"/>
          <ac:spMkLst>
            <pc:docMk/>
            <pc:sldMk cId="460945102" sldId="298"/>
            <ac:spMk id="19" creationId="{61E56480-DA1F-4F7A-9263-E63C83C3B612}"/>
          </ac:spMkLst>
        </pc:spChg>
      </pc:sldChg>
      <pc:sldChg chg="addSp delSp modSp delAnim modAnim">
        <pc:chgData name="Mucklow Darren (Staff)" userId="8e59ca1c-6b4b-435e-9886-d435788b9330" providerId="ADAL" clId="{AE958EF8-F1D9-4EF3-A800-89EDCBCF75FA}" dt="2023-07-25T10:04:52.791" v="1019" actId="20577"/>
        <pc:sldMkLst>
          <pc:docMk/>
          <pc:sldMk cId="1772286045" sldId="299"/>
        </pc:sldMkLst>
        <pc:spChg chg="mod">
          <ac:chgData name="Mucklow Darren (Staff)" userId="8e59ca1c-6b4b-435e-9886-d435788b9330" providerId="ADAL" clId="{AE958EF8-F1D9-4EF3-A800-89EDCBCF75FA}" dt="2023-07-25T09:59:59.936" v="894" actId="20577"/>
          <ac:spMkLst>
            <pc:docMk/>
            <pc:sldMk cId="1772286045" sldId="299"/>
            <ac:spMk id="3" creationId="{36AD9078-732D-4851-8A9A-A243EAD360FC}"/>
          </ac:spMkLst>
        </pc:spChg>
        <pc:spChg chg="del">
          <ac:chgData name="Mucklow Darren (Staff)" userId="8e59ca1c-6b4b-435e-9886-d435788b9330" providerId="ADAL" clId="{AE958EF8-F1D9-4EF3-A800-89EDCBCF75FA}" dt="2023-07-25T09:58:44.237" v="868" actId="478"/>
          <ac:spMkLst>
            <pc:docMk/>
            <pc:sldMk cId="1772286045" sldId="299"/>
            <ac:spMk id="4" creationId="{1B848BF7-D49E-48FA-8305-E36C1265ABDE}"/>
          </ac:spMkLst>
        </pc:spChg>
        <pc:spChg chg="mod">
          <ac:chgData name="Mucklow Darren (Staff)" userId="8e59ca1c-6b4b-435e-9886-d435788b9330" providerId="ADAL" clId="{AE958EF8-F1D9-4EF3-A800-89EDCBCF75FA}" dt="2023-07-25T10:00:06.607" v="895" actId="1076"/>
          <ac:spMkLst>
            <pc:docMk/>
            <pc:sldMk cId="1772286045" sldId="299"/>
            <ac:spMk id="5" creationId="{844E3176-032E-4131-B0B8-9EDDB8B893EE}"/>
          </ac:spMkLst>
        </pc:spChg>
        <pc:spChg chg="mod">
          <ac:chgData name="Mucklow Darren (Staff)" userId="8e59ca1c-6b4b-435e-9886-d435788b9330" providerId="ADAL" clId="{AE958EF8-F1D9-4EF3-A800-89EDCBCF75FA}" dt="2023-07-25T09:55:21.233" v="796"/>
          <ac:spMkLst>
            <pc:docMk/>
            <pc:sldMk cId="1772286045" sldId="299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AE958EF8-F1D9-4EF3-A800-89EDCBCF75FA}" dt="2023-07-25T09:58:44.237" v="868" actId="478"/>
          <ac:spMkLst>
            <pc:docMk/>
            <pc:sldMk cId="1772286045" sldId="299"/>
            <ac:spMk id="7" creationId="{3F73DF5D-646B-4022-A16D-A0F39370E480}"/>
          </ac:spMkLst>
        </pc:spChg>
        <pc:spChg chg="del">
          <ac:chgData name="Mucklow Darren (Staff)" userId="8e59ca1c-6b4b-435e-9886-d435788b9330" providerId="ADAL" clId="{AE958EF8-F1D9-4EF3-A800-89EDCBCF75FA}" dt="2023-07-25T10:01:25.190" v="971" actId="478"/>
          <ac:spMkLst>
            <pc:docMk/>
            <pc:sldMk cId="1772286045" sldId="299"/>
            <ac:spMk id="9" creationId="{D2E439BC-0626-469B-82E6-F4A155B6426C}"/>
          </ac:spMkLst>
        </pc:spChg>
        <pc:spChg chg="del">
          <ac:chgData name="Mucklow Darren (Staff)" userId="8e59ca1c-6b4b-435e-9886-d435788b9330" providerId="ADAL" clId="{AE958EF8-F1D9-4EF3-A800-89EDCBCF75FA}" dt="2023-07-25T10:01:21.590" v="970" actId="478"/>
          <ac:spMkLst>
            <pc:docMk/>
            <pc:sldMk cId="1772286045" sldId="299"/>
            <ac:spMk id="10" creationId="{B9A6A870-FC16-4945-A609-C051B6D82895}"/>
          </ac:spMkLst>
        </pc:spChg>
        <pc:spChg chg="del">
          <ac:chgData name="Mucklow Darren (Staff)" userId="8e59ca1c-6b4b-435e-9886-d435788b9330" providerId="ADAL" clId="{AE958EF8-F1D9-4EF3-A800-89EDCBCF75FA}" dt="2023-07-25T10:01:21.590" v="970" actId="478"/>
          <ac:spMkLst>
            <pc:docMk/>
            <pc:sldMk cId="1772286045" sldId="299"/>
            <ac:spMk id="11" creationId="{C5F87C57-C062-4435-9211-BF7D46716E2C}"/>
          </ac:spMkLst>
        </pc:spChg>
        <pc:spChg chg="add mod">
          <ac:chgData name="Mucklow Darren (Staff)" userId="8e59ca1c-6b4b-435e-9886-d435788b9330" providerId="ADAL" clId="{AE958EF8-F1D9-4EF3-A800-89EDCBCF75FA}" dt="2023-07-25T10:00:17.823" v="898" actId="1076"/>
          <ac:spMkLst>
            <pc:docMk/>
            <pc:sldMk cId="1772286045" sldId="299"/>
            <ac:spMk id="12" creationId="{7935E1EC-2FCF-40A2-9729-9831EE107F7B}"/>
          </ac:spMkLst>
        </pc:spChg>
        <pc:spChg chg="add mod">
          <ac:chgData name="Mucklow Darren (Staff)" userId="8e59ca1c-6b4b-435e-9886-d435788b9330" providerId="ADAL" clId="{AE958EF8-F1D9-4EF3-A800-89EDCBCF75FA}" dt="2023-07-25T10:00:10.504" v="896" actId="1076"/>
          <ac:spMkLst>
            <pc:docMk/>
            <pc:sldMk cId="1772286045" sldId="299"/>
            <ac:spMk id="13" creationId="{C91B4C25-AA9E-4290-AEA4-B6FB7830FADF}"/>
          </ac:spMkLst>
        </pc:spChg>
        <pc:spChg chg="add mod">
          <ac:chgData name="Mucklow Darren (Staff)" userId="8e59ca1c-6b4b-435e-9886-d435788b9330" providerId="ADAL" clId="{AE958EF8-F1D9-4EF3-A800-89EDCBCF75FA}" dt="2023-07-25T10:00:14.893" v="897" actId="1076"/>
          <ac:spMkLst>
            <pc:docMk/>
            <pc:sldMk cId="1772286045" sldId="299"/>
            <ac:spMk id="14" creationId="{B9795B97-714D-4D4D-9CAA-CC8187A7356A}"/>
          </ac:spMkLst>
        </pc:spChg>
        <pc:spChg chg="add mod">
          <ac:chgData name="Mucklow Darren (Staff)" userId="8e59ca1c-6b4b-435e-9886-d435788b9330" providerId="ADAL" clId="{AE958EF8-F1D9-4EF3-A800-89EDCBCF75FA}" dt="2023-07-25T10:00:24.173" v="900" actId="20577"/>
          <ac:spMkLst>
            <pc:docMk/>
            <pc:sldMk cId="1772286045" sldId="299"/>
            <ac:spMk id="15" creationId="{2C597547-7C0A-46DC-88E9-10B4FD75E11F}"/>
          </ac:spMkLst>
        </pc:spChg>
        <pc:spChg chg="add mod">
          <ac:chgData name="Mucklow Darren (Staff)" userId="8e59ca1c-6b4b-435e-9886-d435788b9330" providerId="ADAL" clId="{AE958EF8-F1D9-4EF3-A800-89EDCBCF75FA}" dt="2023-07-25T10:00:34.982" v="904" actId="20577"/>
          <ac:spMkLst>
            <pc:docMk/>
            <pc:sldMk cId="1772286045" sldId="299"/>
            <ac:spMk id="16" creationId="{1D6BF25D-BEAC-4DB1-8F53-428DC2660CD0}"/>
          </ac:spMkLst>
        </pc:spChg>
        <pc:spChg chg="add mod">
          <ac:chgData name="Mucklow Darren (Staff)" userId="8e59ca1c-6b4b-435e-9886-d435788b9330" providerId="ADAL" clId="{AE958EF8-F1D9-4EF3-A800-89EDCBCF75FA}" dt="2023-07-25T10:01:07.582" v="969" actId="1038"/>
          <ac:spMkLst>
            <pc:docMk/>
            <pc:sldMk cId="1772286045" sldId="299"/>
            <ac:spMk id="17" creationId="{FDBF8C84-E083-4C10-B992-71B1720D0AC5}"/>
          </ac:spMkLst>
        </pc:spChg>
        <pc:spChg chg="add mod">
          <ac:chgData name="Mucklow Darren (Staff)" userId="8e59ca1c-6b4b-435e-9886-d435788b9330" providerId="ADAL" clId="{AE958EF8-F1D9-4EF3-A800-89EDCBCF75FA}" dt="2023-07-25T10:03:00.669" v="989" actId="1076"/>
          <ac:spMkLst>
            <pc:docMk/>
            <pc:sldMk cId="1772286045" sldId="299"/>
            <ac:spMk id="18" creationId="{DA39D5A7-3DBB-4DD0-8454-8DD1292B7F5F}"/>
          </ac:spMkLst>
        </pc:spChg>
        <pc:spChg chg="add mod">
          <ac:chgData name="Mucklow Darren (Staff)" userId="8e59ca1c-6b4b-435e-9886-d435788b9330" providerId="ADAL" clId="{AE958EF8-F1D9-4EF3-A800-89EDCBCF75FA}" dt="2023-07-25T10:03:12.531" v="993" actId="20577"/>
          <ac:spMkLst>
            <pc:docMk/>
            <pc:sldMk cId="1772286045" sldId="299"/>
            <ac:spMk id="19" creationId="{13074E90-8761-4385-8827-3933AA6A6288}"/>
          </ac:spMkLst>
        </pc:spChg>
        <pc:spChg chg="add mod">
          <ac:chgData name="Mucklow Darren (Staff)" userId="8e59ca1c-6b4b-435e-9886-d435788b9330" providerId="ADAL" clId="{AE958EF8-F1D9-4EF3-A800-89EDCBCF75FA}" dt="2023-07-25T10:04:06.502" v="1000" actId="20577"/>
          <ac:spMkLst>
            <pc:docMk/>
            <pc:sldMk cId="1772286045" sldId="299"/>
            <ac:spMk id="20" creationId="{09A7BE15-0B89-4343-A4D4-85A1CC0B9099}"/>
          </ac:spMkLst>
        </pc:spChg>
        <pc:spChg chg="add mod">
          <ac:chgData name="Mucklow Darren (Staff)" userId="8e59ca1c-6b4b-435e-9886-d435788b9330" providerId="ADAL" clId="{AE958EF8-F1D9-4EF3-A800-89EDCBCF75FA}" dt="2023-07-25T10:04:20.008" v="1006" actId="20577"/>
          <ac:spMkLst>
            <pc:docMk/>
            <pc:sldMk cId="1772286045" sldId="299"/>
            <ac:spMk id="21" creationId="{BA708A1A-69C7-4A10-874A-82CDDFE48B7A}"/>
          </ac:spMkLst>
        </pc:spChg>
        <pc:spChg chg="add mod">
          <ac:chgData name="Mucklow Darren (Staff)" userId="8e59ca1c-6b4b-435e-9886-d435788b9330" providerId="ADAL" clId="{AE958EF8-F1D9-4EF3-A800-89EDCBCF75FA}" dt="2023-07-25T10:04:40.152" v="1013" actId="20577"/>
          <ac:spMkLst>
            <pc:docMk/>
            <pc:sldMk cId="1772286045" sldId="299"/>
            <ac:spMk id="22" creationId="{54F83D84-02A5-4E98-B2C1-41CF3F8CA82B}"/>
          </ac:spMkLst>
        </pc:spChg>
        <pc:spChg chg="add mod">
          <ac:chgData name="Mucklow Darren (Staff)" userId="8e59ca1c-6b4b-435e-9886-d435788b9330" providerId="ADAL" clId="{AE958EF8-F1D9-4EF3-A800-89EDCBCF75FA}" dt="2023-07-25T10:04:52.791" v="1019" actId="20577"/>
          <ac:spMkLst>
            <pc:docMk/>
            <pc:sldMk cId="1772286045" sldId="299"/>
            <ac:spMk id="23" creationId="{B10272D2-3A0A-4212-B69D-A6634AEAD9D3}"/>
          </ac:spMkLst>
        </pc:spChg>
      </pc:sldChg>
      <pc:sldChg chg="addSp delSp modSp delAnim modAnim">
        <pc:chgData name="Mucklow Darren (Staff)" userId="8e59ca1c-6b4b-435e-9886-d435788b9330" providerId="ADAL" clId="{AE958EF8-F1D9-4EF3-A800-89EDCBCF75FA}" dt="2023-07-25T10:39:31" v="1114"/>
        <pc:sldMkLst>
          <pc:docMk/>
          <pc:sldMk cId="780416996" sldId="300"/>
        </pc:sldMkLst>
        <pc:spChg chg="del">
          <ac:chgData name="Mucklow Darren (Staff)" userId="8e59ca1c-6b4b-435e-9886-d435788b9330" providerId="ADAL" clId="{AE958EF8-F1D9-4EF3-A800-89EDCBCF75FA}" dt="2023-07-25T10:25:45.522" v="1052" actId="478"/>
          <ac:spMkLst>
            <pc:docMk/>
            <pc:sldMk cId="780416996" sldId="300"/>
            <ac:spMk id="2" creationId="{79CE3250-05F0-4F20-ACEE-40BEC9A0F4EE}"/>
          </ac:spMkLst>
        </pc:spChg>
        <pc:spChg chg="mod">
          <ac:chgData name="Mucklow Darren (Staff)" userId="8e59ca1c-6b4b-435e-9886-d435788b9330" providerId="ADAL" clId="{AE958EF8-F1D9-4EF3-A800-89EDCBCF75FA}" dt="2023-07-25T10:25:48.688" v="1053" actId="1076"/>
          <ac:spMkLst>
            <pc:docMk/>
            <pc:sldMk cId="780416996" sldId="300"/>
            <ac:spMk id="3" creationId="{F2AA4260-BC72-4FE5-BD42-BEC670CD09AA}"/>
          </ac:spMkLst>
        </pc:spChg>
        <pc:spChg chg="mod">
          <ac:chgData name="Mucklow Darren (Staff)" userId="8e59ca1c-6b4b-435e-9886-d435788b9330" providerId="ADAL" clId="{AE958EF8-F1D9-4EF3-A800-89EDCBCF75FA}" dt="2023-07-25T10:26:00.391" v="1058" actId="20577"/>
          <ac:spMkLst>
            <pc:docMk/>
            <pc:sldMk cId="780416996" sldId="300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AE958EF8-F1D9-4EF3-A800-89EDCBCF75FA}" dt="2023-07-25T10:05:41.388" v="1020"/>
          <ac:spMkLst>
            <pc:docMk/>
            <pc:sldMk cId="780416996" sldId="300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AE958EF8-F1D9-4EF3-A800-89EDCBCF75FA}" dt="2023-07-25T10:31:37.882" v="1075" actId="20577"/>
          <ac:spMkLst>
            <pc:docMk/>
            <pc:sldMk cId="780416996" sldId="300"/>
            <ac:spMk id="7" creationId="{A05E1C25-008F-4704-ADEE-C19A40F8AEE9}"/>
          </ac:spMkLst>
        </pc:spChg>
        <pc:spChg chg="mod">
          <ac:chgData name="Mucklow Darren (Staff)" userId="8e59ca1c-6b4b-435e-9886-d435788b9330" providerId="ADAL" clId="{AE958EF8-F1D9-4EF3-A800-89EDCBCF75FA}" dt="2023-07-25T10:32:13.185" v="1090" actId="6549"/>
          <ac:spMkLst>
            <pc:docMk/>
            <pc:sldMk cId="780416996" sldId="300"/>
            <ac:spMk id="8" creationId="{D1CB95E4-46F4-47B4-986A-762F1F3088E0}"/>
          </ac:spMkLst>
        </pc:spChg>
        <pc:spChg chg="mod">
          <ac:chgData name="Mucklow Darren (Staff)" userId="8e59ca1c-6b4b-435e-9886-d435788b9330" providerId="ADAL" clId="{AE958EF8-F1D9-4EF3-A800-89EDCBCF75FA}" dt="2023-07-25T10:37:11.137" v="1096" actId="20577"/>
          <ac:spMkLst>
            <pc:docMk/>
            <pc:sldMk cId="780416996" sldId="300"/>
            <ac:spMk id="9" creationId="{09A625E9-4559-4649-B788-C611265BFA83}"/>
          </ac:spMkLst>
        </pc:spChg>
        <pc:spChg chg="add mod">
          <ac:chgData name="Mucklow Darren (Staff)" userId="8e59ca1c-6b4b-435e-9886-d435788b9330" providerId="ADAL" clId="{AE958EF8-F1D9-4EF3-A800-89EDCBCF75FA}" dt="2023-07-25T10:26:23.146" v="1066" actId="20577"/>
          <ac:spMkLst>
            <pc:docMk/>
            <pc:sldMk cId="780416996" sldId="300"/>
            <ac:spMk id="10" creationId="{20DBFA16-6B1D-4582-BA16-57A8DF54B44A}"/>
          </ac:spMkLst>
        </pc:spChg>
        <pc:spChg chg="del">
          <ac:chgData name="Mucklow Darren (Staff)" userId="8e59ca1c-6b4b-435e-9886-d435788b9330" providerId="ADAL" clId="{AE958EF8-F1D9-4EF3-A800-89EDCBCF75FA}" dt="2023-07-25T10:32:58.552" v="1091" actId="478"/>
          <ac:spMkLst>
            <pc:docMk/>
            <pc:sldMk cId="780416996" sldId="300"/>
            <ac:spMk id="11" creationId="{944000B0-1E2A-49D4-B047-99FC8C6E0775}"/>
          </ac:spMkLst>
        </pc:spChg>
        <pc:spChg chg="add mod">
          <ac:chgData name="Mucklow Darren (Staff)" userId="8e59ca1c-6b4b-435e-9886-d435788b9330" providerId="ADAL" clId="{AE958EF8-F1D9-4EF3-A800-89EDCBCF75FA}" dt="2023-07-25T10:31:51.211" v="1079" actId="6549"/>
          <ac:spMkLst>
            <pc:docMk/>
            <pc:sldMk cId="780416996" sldId="300"/>
            <ac:spMk id="12" creationId="{3746AE27-75A7-4D96-AD60-00B1D773A813}"/>
          </ac:spMkLst>
        </pc:spChg>
        <pc:spChg chg="add mod">
          <ac:chgData name="Mucklow Darren (Staff)" userId="8e59ca1c-6b4b-435e-9886-d435788b9330" providerId="ADAL" clId="{AE958EF8-F1D9-4EF3-A800-89EDCBCF75FA}" dt="2023-07-25T10:38:49.618" v="1109" actId="20577"/>
          <ac:spMkLst>
            <pc:docMk/>
            <pc:sldMk cId="780416996" sldId="300"/>
            <ac:spMk id="13" creationId="{3BA14989-2238-4C69-8BC4-25C2AA53E383}"/>
          </ac:spMkLst>
        </pc:spChg>
        <pc:spChg chg="add mod">
          <ac:chgData name="Mucklow Darren (Staff)" userId="8e59ca1c-6b4b-435e-9886-d435788b9330" providerId="ADAL" clId="{AE958EF8-F1D9-4EF3-A800-89EDCBCF75FA}" dt="2023-07-25T10:38:55.568" v="1110" actId="1076"/>
          <ac:spMkLst>
            <pc:docMk/>
            <pc:sldMk cId="780416996" sldId="300"/>
            <ac:spMk id="14" creationId="{C61AB134-E8E3-458A-AF0A-880488A036EC}"/>
          </ac:spMkLst>
        </pc:spChg>
      </pc:sldChg>
      <pc:sldChg chg="modSp">
        <pc:chgData name="Mucklow Darren (Staff)" userId="8e59ca1c-6b4b-435e-9886-d435788b9330" providerId="ADAL" clId="{AE958EF8-F1D9-4EF3-A800-89EDCBCF75FA}" dt="2023-07-25T10:06:29.016" v="1036" actId="20577"/>
        <pc:sldMkLst>
          <pc:docMk/>
          <pc:sldMk cId="333949080" sldId="301"/>
        </pc:sldMkLst>
        <pc:spChg chg="mod">
          <ac:chgData name="Mucklow Darren (Staff)" userId="8e59ca1c-6b4b-435e-9886-d435788b9330" providerId="ADAL" clId="{AE958EF8-F1D9-4EF3-A800-89EDCBCF75FA}" dt="2023-07-25T10:06:29.016" v="1036" actId="20577"/>
          <ac:spMkLst>
            <pc:docMk/>
            <pc:sldMk cId="333949080" sldId="301"/>
            <ac:spMk id="6" creationId="{00000000-0000-0000-0000-000000000000}"/>
          </ac:spMkLst>
        </pc:spChg>
      </pc:sldChg>
      <pc:sldChg chg="del">
        <pc:chgData name="Mucklow Darren (Staff)" userId="8e59ca1c-6b4b-435e-9886-d435788b9330" providerId="ADAL" clId="{AE958EF8-F1D9-4EF3-A800-89EDCBCF75FA}" dt="2023-07-25T10:06:00.888" v="1032" actId="2696"/>
        <pc:sldMkLst>
          <pc:docMk/>
          <pc:sldMk cId="3136223417" sldId="303"/>
        </pc:sldMkLst>
      </pc:sldChg>
      <pc:sldChg chg="del">
        <pc:chgData name="Mucklow Darren (Staff)" userId="8e59ca1c-6b4b-435e-9886-d435788b9330" providerId="ADAL" clId="{AE958EF8-F1D9-4EF3-A800-89EDCBCF75FA}" dt="2023-07-25T10:06:01.872" v="1033" actId="2696"/>
        <pc:sldMkLst>
          <pc:docMk/>
          <pc:sldMk cId="3692862712" sldId="304"/>
        </pc:sldMkLst>
      </pc:sldChg>
      <pc:sldChg chg="addSp delSp modSp add delAnim modAnim">
        <pc:chgData name="Mucklow Darren (Staff)" userId="8e59ca1c-6b4b-435e-9886-d435788b9330" providerId="ADAL" clId="{AE958EF8-F1D9-4EF3-A800-89EDCBCF75FA}" dt="2023-07-25T09:40:49.557" v="729" actId="20577"/>
        <pc:sldMkLst>
          <pc:docMk/>
          <pc:sldMk cId="3039312092" sldId="305"/>
        </pc:sldMkLst>
        <pc:spChg chg="mod">
          <ac:chgData name="Mucklow Darren (Staff)" userId="8e59ca1c-6b4b-435e-9886-d435788b9330" providerId="ADAL" clId="{AE958EF8-F1D9-4EF3-A800-89EDCBCF75FA}" dt="2023-07-25T09:24:35.747" v="112" actId="1076"/>
          <ac:spMkLst>
            <pc:docMk/>
            <pc:sldMk cId="3039312092" sldId="305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AE958EF8-F1D9-4EF3-A800-89EDCBCF75FA}" dt="2023-07-25T09:23:09.618" v="74" actId="1076"/>
          <ac:spMkLst>
            <pc:docMk/>
            <pc:sldMk cId="3039312092" sldId="305"/>
            <ac:spMk id="3" creationId="{88315DF6-7E15-47D1-AA15-52C157314EE1}"/>
          </ac:spMkLst>
        </pc:spChg>
        <pc:spChg chg="del">
          <ac:chgData name="Mucklow Darren (Staff)" userId="8e59ca1c-6b4b-435e-9886-d435788b9330" providerId="ADAL" clId="{AE958EF8-F1D9-4EF3-A800-89EDCBCF75FA}" dt="2023-07-25T09:25:30.766" v="123" actId="478"/>
          <ac:spMkLst>
            <pc:docMk/>
            <pc:sldMk cId="3039312092" sldId="305"/>
            <ac:spMk id="4" creationId="{0BDED9F2-05C5-4667-B087-933E391BAF55}"/>
          </ac:spMkLst>
        </pc:spChg>
        <pc:spChg chg="del mod">
          <ac:chgData name="Mucklow Darren (Staff)" userId="8e59ca1c-6b4b-435e-9886-d435788b9330" providerId="ADAL" clId="{AE958EF8-F1D9-4EF3-A800-89EDCBCF75FA}" dt="2023-07-25T09:22:22.826" v="59" actId="478"/>
          <ac:spMkLst>
            <pc:docMk/>
            <pc:sldMk cId="3039312092" sldId="305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AE958EF8-F1D9-4EF3-A800-89EDCBCF75FA}" dt="2023-07-25T09:40:49.557" v="729" actId="20577"/>
          <ac:spMkLst>
            <pc:docMk/>
            <pc:sldMk cId="3039312092" sldId="305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AE958EF8-F1D9-4EF3-A800-89EDCBCF75FA}" dt="2023-07-25T09:25:30.766" v="123" actId="478"/>
          <ac:spMkLst>
            <pc:docMk/>
            <pc:sldMk cId="3039312092" sldId="305"/>
            <ac:spMk id="7" creationId="{973B1585-406F-43EC-A14F-F01A0CE0C911}"/>
          </ac:spMkLst>
        </pc:spChg>
        <pc:spChg chg="del">
          <ac:chgData name="Mucklow Darren (Staff)" userId="8e59ca1c-6b4b-435e-9886-d435788b9330" providerId="ADAL" clId="{AE958EF8-F1D9-4EF3-A800-89EDCBCF75FA}" dt="2023-07-25T09:25:30.766" v="123" actId="478"/>
          <ac:spMkLst>
            <pc:docMk/>
            <pc:sldMk cId="3039312092" sldId="305"/>
            <ac:spMk id="8" creationId="{F84DC1F2-55B0-4796-BC77-ACCA6CA9AD9D}"/>
          </ac:spMkLst>
        </pc:spChg>
        <pc:spChg chg="del">
          <ac:chgData name="Mucklow Darren (Staff)" userId="8e59ca1c-6b4b-435e-9886-d435788b9330" providerId="ADAL" clId="{AE958EF8-F1D9-4EF3-A800-89EDCBCF75FA}" dt="2023-07-25T09:25:30.766" v="123" actId="478"/>
          <ac:spMkLst>
            <pc:docMk/>
            <pc:sldMk cId="3039312092" sldId="305"/>
            <ac:spMk id="9" creationId="{0E8BA9E2-74D7-4614-8F72-44BD1C3CE60C}"/>
          </ac:spMkLst>
        </pc:spChg>
        <pc:spChg chg="del">
          <ac:chgData name="Mucklow Darren (Staff)" userId="8e59ca1c-6b4b-435e-9886-d435788b9330" providerId="ADAL" clId="{AE958EF8-F1D9-4EF3-A800-89EDCBCF75FA}" dt="2023-07-25T09:25:30.766" v="123" actId="478"/>
          <ac:spMkLst>
            <pc:docMk/>
            <pc:sldMk cId="3039312092" sldId="305"/>
            <ac:spMk id="10" creationId="{F2E71F1E-C20A-45E6-85A8-8B057C300282}"/>
          </ac:spMkLst>
        </pc:spChg>
        <pc:spChg chg="add mod">
          <ac:chgData name="Mucklow Darren (Staff)" userId="8e59ca1c-6b4b-435e-9886-d435788b9330" providerId="ADAL" clId="{AE958EF8-F1D9-4EF3-A800-89EDCBCF75FA}" dt="2023-07-25T09:24:04.741" v="85" actId="1076"/>
          <ac:spMkLst>
            <pc:docMk/>
            <pc:sldMk cId="3039312092" sldId="305"/>
            <ac:spMk id="11" creationId="{93EC9022-608D-4358-AA54-B818ACD1E299}"/>
          </ac:spMkLst>
        </pc:spChg>
        <pc:spChg chg="add del mod">
          <ac:chgData name="Mucklow Darren (Staff)" userId="8e59ca1c-6b4b-435e-9886-d435788b9330" providerId="ADAL" clId="{AE958EF8-F1D9-4EF3-A800-89EDCBCF75FA}" dt="2023-07-25T09:24:38.284" v="114" actId="478"/>
          <ac:spMkLst>
            <pc:docMk/>
            <pc:sldMk cId="3039312092" sldId="305"/>
            <ac:spMk id="12" creationId="{9A19049F-6378-4D4E-B17F-16B329EF7AA7}"/>
          </ac:spMkLst>
        </pc:spChg>
        <pc:spChg chg="add mod">
          <ac:chgData name="Mucklow Darren (Staff)" userId="8e59ca1c-6b4b-435e-9886-d435788b9330" providerId="ADAL" clId="{AE958EF8-F1D9-4EF3-A800-89EDCBCF75FA}" dt="2023-07-25T09:24:25.232" v="111" actId="1076"/>
          <ac:spMkLst>
            <pc:docMk/>
            <pc:sldMk cId="3039312092" sldId="305"/>
            <ac:spMk id="13" creationId="{DD89D678-3A58-4C4D-AB5A-682DF6ECCC40}"/>
          </ac:spMkLst>
        </pc:spChg>
        <pc:spChg chg="add mod">
          <ac:chgData name="Mucklow Darren (Staff)" userId="8e59ca1c-6b4b-435e-9886-d435788b9330" providerId="ADAL" clId="{AE958EF8-F1D9-4EF3-A800-89EDCBCF75FA}" dt="2023-07-25T09:25:08.281" v="118" actId="20577"/>
          <ac:spMkLst>
            <pc:docMk/>
            <pc:sldMk cId="3039312092" sldId="305"/>
            <ac:spMk id="14" creationId="{6D13A4CD-4530-4259-A326-356D55CD9DFC}"/>
          </ac:spMkLst>
        </pc:spChg>
        <pc:spChg chg="add mod">
          <ac:chgData name="Mucklow Darren (Staff)" userId="8e59ca1c-6b4b-435e-9886-d435788b9330" providerId="ADAL" clId="{AE958EF8-F1D9-4EF3-A800-89EDCBCF75FA}" dt="2023-07-25T09:25:11.323" v="120" actId="20577"/>
          <ac:spMkLst>
            <pc:docMk/>
            <pc:sldMk cId="3039312092" sldId="305"/>
            <ac:spMk id="15" creationId="{C2EBDE3D-6719-4E6F-941C-8A9C38F1A9B6}"/>
          </ac:spMkLst>
        </pc:spChg>
        <pc:spChg chg="add mod">
          <ac:chgData name="Mucklow Darren (Staff)" userId="8e59ca1c-6b4b-435e-9886-d435788b9330" providerId="ADAL" clId="{AE958EF8-F1D9-4EF3-A800-89EDCBCF75FA}" dt="2023-07-25T09:25:52.293" v="126" actId="20577"/>
          <ac:spMkLst>
            <pc:docMk/>
            <pc:sldMk cId="3039312092" sldId="305"/>
            <ac:spMk id="16" creationId="{DCEDD03D-80D8-41F9-B002-9E775B8153F3}"/>
          </ac:spMkLst>
        </pc:spChg>
        <pc:spChg chg="add mod">
          <ac:chgData name="Mucklow Darren (Staff)" userId="8e59ca1c-6b4b-435e-9886-d435788b9330" providerId="ADAL" clId="{AE958EF8-F1D9-4EF3-A800-89EDCBCF75FA}" dt="2023-07-25T09:25:56.106" v="128" actId="20577"/>
          <ac:spMkLst>
            <pc:docMk/>
            <pc:sldMk cId="3039312092" sldId="305"/>
            <ac:spMk id="17" creationId="{907B4341-FF6B-45A1-A25A-953529312BF2}"/>
          </ac:spMkLst>
        </pc:spChg>
        <pc:spChg chg="add mod">
          <ac:chgData name="Mucklow Darren (Staff)" userId="8e59ca1c-6b4b-435e-9886-d435788b9330" providerId="ADAL" clId="{AE958EF8-F1D9-4EF3-A800-89EDCBCF75FA}" dt="2023-07-25T09:26:05.731" v="132" actId="20577"/>
          <ac:spMkLst>
            <pc:docMk/>
            <pc:sldMk cId="3039312092" sldId="305"/>
            <ac:spMk id="18" creationId="{FA5EDD29-97AF-46EF-90C9-83DDEDDBF7FC}"/>
          </ac:spMkLst>
        </pc:spChg>
        <pc:spChg chg="add mod">
          <ac:chgData name="Mucklow Darren (Staff)" userId="8e59ca1c-6b4b-435e-9886-d435788b9330" providerId="ADAL" clId="{AE958EF8-F1D9-4EF3-A800-89EDCBCF75FA}" dt="2023-07-25T09:26:08.813" v="134" actId="20577"/>
          <ac:spMkLst>
            <pc:docMk/>
            <pc:sldMk cId="3039312092" sldId="305"/>
            <ac:spMk id="19" creationId="{3F0165D5-9D62-401D-91CF-BC37EF097806}"/>
          </ac:spMkLst>
        </pc:spChg>
        <pc:spChg chg="add mod">
          <ac:chgData name="Mucklow Darren (Staff)" userId="8e59ca1c-6b4b-435e-9886-d435788b9330" providerId="ADAL" clId="{AE958EF8-F1D9-4EF3-A800-89EDCBCF75FA}" dt="2023-07-25T09:26:18.727" v="136" actId="20577"/>
          <ac:spMkLst>
            <pc:docMk/>
            <pc:sldMk cId="3039312092" sldId="305"/>
            <ac:spMk id="20" creationId="{50921F60-C47E-4BE3-976E-109B1BA9B212}"/>
          </ac:spMkLst>
        </pc:spChg>
        <pc:spChg chg="add mod">
          <ac:chgData name="Mucklow Darren (Staff)" userId="8e59ca1c-6b4b-435e-9886-d435788b9330" providerId="ADAL" clId="{AE958EF8-F1D9-4EF3-A800-89EDCBCF75FA}" dt="2023-07-25T09:26:21.629" v="138" actId="20577"/>
          <ac:spMkLst>
            <pc:docMk/>
            <pc:sldMk cId="3039312092" sldId="305"/>
            <ac:spMk id="21" creationId="{8BE49673-143D-42B4-8460-7250841C2ADF}"/>
          </ac:spMkLst>
        </pc:spChg>
      </pc:sldChg>
      <pc:sldChg chg="addSp delSp modSp add delAnim modAnim">
        <pc:chgData name="Mucklow Darren (Staff)" userId="8e59ca1c-6b4b-435e-9886-d435788b9330" providerId="ADAL" clId="{AE958EF8-F1D9-4EF3-A800-89EDCBCF75FA}" dt="2023-07-25T09:55:27.811" v="801" actId="20577"/>
        <pc:sldMkLst>
          <pc:docMk/>
          <pc:sldMk cId="2297652339" sldId="306"/>
        </pc:sldMkLst>
        <pc:spChg chg="del">
          <ac:chgData name="Mucklow Darren (Staff)" userId="8e59ca1c-6b4b-435e-9886-d435788b9330" providerId="ADAL" clId="{AE958EF8-F1D9-4EF3-A800-89EDCBCF75FA}" dt="2023-07-25T09:47:04.170" v="735" actId="478"/>
          <ac:spMkLst>
            <pc:docMk/>
            <pc:sldMk cId="2297652339" sldId="306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AE958EF8-F1D9-4EF3-A800-89EDCBCF75FA}" dt="2023-07-25T09:52:31.639" v="752" actId="20577"/>
          <ac:spMkLst>
            <pc:docMk/>
            <pc:sldMk cId="2297652339" sldId="306"/>
            <ac:spMk id="3" creationId="{88315DF6-7E15-47D1-AA15-52C157314EE1}"/>
          </ac:spMkLst>
        </pc:spChg>
        <pc:spChg chg="del">
          <ac:chgData name="Mucklow Darren (Staff)" userId="8e59ca1c-6b4b-435e-9886-d435788b9330" providerId="ADAL" clId="{AE958EF8-F1D9-4EF3-A800-89EDCBCF75FA}" dt="2023-07-25T09:46:54.886" v="734" actId="478"/>
          <ac:spMkLst>
            <pc:docMk/>
            <pc:sldMk cId="2297652339" sldId="306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AE958EF8-F1D9-4EF3-A800-89EDCBCF75FA}" dt="2023-07-25T09:55:27.811" v="801" actId="20577"/>
          <ac:spMkLst>
            <pc:docMk/>
            <pc:sldMk cId="2297652339" sldId="306"/>
            <ac:spMk id="6" creationId="{00000000-0000-0000-0000-000000000000}"/>
          </ac:spMkLst>
        </pc:spChg>
        <pc:spChg chg="del">
          <ac:chgData name="Mucklow Darren (Staff)" userId="8e59ca1c-6b4b-435e-9886-d435788b9330" providerId="ADAL" clId="{AE958EF8-F1D9-4EF3-A800-89EDCBCF75FA}" dt="2023-07-25T09:47:15.709" v="739" actId="478"/>
          <ac:spMkLst>
            <pc:docMk/>
            <pc:sldMk cId="2297652339" sldId="306"/>
            <ac:spMk id="11" creationId="{3887BC00-65D4-4033-B3DC-56268E627169}"/>
          </ac:spMkLst>
        </pc:spChg>
        <pc:spChg chg="del">
          <ac:chgData name="Mucklow Darren (Staff)" userId="8e59ca1c-6b4b-435e-9886-d435788b9330" providerId="ADAL" clId="{AE958EF8-F1D9-4EF3-A800-89EDCBCF75FA}" dt="2023-07-25T09:47:15.709" v="739" actId="478"/>
          <ac:spMkLst>
            <pc:docMk/>
            <pc:sldMk cId="2297652339" sldId="306"/>
            <ac:spMk id="12" creationId="{CEEBE639-16C5-4976-8EC0-A4049460CA3D}"/>
          </ac:spMkLst>
        </pc:spChg>
        <pc:spChg chg="mod">
          <ac:chgData name="Mucklow Darren (Staff)" userId="8e59ca1c-6b4b-435e-9886-d435788b9330" providerId="ADAL" clId="{AE958EF8-F1D9-4EF3-A800-89EDCBCF75FA}" dt="2023-07-25T09:53:42.010" v="773" actId="20577"/>
          <ac:spMkLst>
            <pc:docMk/>
            <pc:sldMk cId="2297652339" sldId="306"/>
            <ac:spMk id="13" creationId="{65927F76-460D-41AA-9B51-13EB5BFCE68D}"/>
          </ac:spMkLst>
        </pc:spChg>
        <pc:spChg chg="mod">
          <ac:chgData name="Mucklow Darren (Staff)" userId="8e59ca1c-6b4b-435e-9886-d435788b9330" providerId="ADAL" clId="{AE958EF8-F1D9-4EF3-A800-89EDCBCF75FA}" dt="2023-07-25T09:52:43.693" v="757" actId="20577"/>
          <ac:spMkLst>
            <pc:docMk/>
            <pc:sldMk cId="2297652339" sldId="306"/>
            <ac:spMk id="14" creationId="{175269D6-37D7-4F05-99BE-CC16E14BFCBE}"/>
          </ac:spMkLst>
        </pc:spChg>
        <pc:spChg chg="del">
          <ac:chgData name="Mucklow Darren (Staff)" userId="8e59ca1c-6b4b-435e-9886-d435788b9330" providerId="ADAL" clId="{AE958EF8-F1D9-4EF3-A800-89EDCBCF75FA}" dt="2023-07-25T09:52:49.260" v="758" actId="478"/>
          <ac:spMkLst>
            <pc:docMk/>
            <pc:sldMk cId="2297652339" sldId="306"/>
            <ac:spMk id="15" creationId="{7ECA317B-ECB6-47A3-8D92-995496AA02B2}"/>
          </ac:spMkLst>
        </pc:spChg>
        <pc:spChg chg="del">
          <ac:chgData name="Mucklow Darren (Staff)" userId="8e59ca1c-6b4b-435e-9886-d435788b9330" providerId="ADAL" clId="{AE958EF8-F1D9-4EF3-A800-89EDCBCF75FA}" dt="2023-07-25T09:52:49.260" v="758" actId="478"/>
          <ac:spMkLst>
            <pc:docMk/>
            <pc:sldMk cId="2297652339" sldId="306"/>
            <ac:spMk id="16" creationId="{77796E07-E58C-4F55-A3FC-B398897B1619}"/>
          </ac:spMkLst>
        </pc:spChg>
        <pc:spChg chg="del">
          <ac:chgData name="Mucklow Darren (Staff)" userId="8e59ca1c-6b4b-435e-9886-d435788b9330" providerId="ADAL" clId="{AE958EF8-F1D9-4EF3-A800-89EDCBCF75FA}" dt="2023-07-25T09:52:49.260" v="758" actId="478"/>
          <ac:spMkLst>
            <pc:docMk/>
            <pc:sldMk cId="2297652339" sldId="306"/>
            <ac:spMk id="17" creationId="{5125EBFE-F6BD-421C-85F1-9276C38B0688}"/>
          </ac:spMkLst>
        </pc:spChg>
        <pc:spChg chg="del">
          <ac:chgData name="Mucklow Darren (Staff)" userId="8e59ca1c-6b4b-435e-9886-d435788b9330" providerId="ADAL" clId="{AE958EF8-F1D9-4EF3-A800-89EDCBCF75FA}" dt="2023-07-25T09:52:49.260" v="758" actId="478"/>
          <ac:spMkLst>
            <pc:docMk/>
            <pc:sldMk cId="2297652339" sldId="306"/>
            <ac:spMk id="18" creationId="{25D80E0C-30A3-475F-B465-A2B0FD54E162}"/>
          </ac:spMkLst>
        </pc:spChg>
        <pc:spChg chg="del">
          <ac:chgData name="Mucklow Darren (Staff)" userId="8e59ca1c-6b4b-435e-9886-d435788b9330" providerId="ADAL" clId="{AE958EF8-F1D9-4EF3-A800-89EDCBCF75FA}" dt="2023-07-25T09:46:54.886" v="734" actId="478"/>
          <ac:spMkLst>
            <pc:docMk/>
            <pc:sldMk cId="2297652339" sldId="306"/>
            <ac:spMk id="19" creationId="{61E56480-DA1F-4F7A-9263-E63C83C3B612}"/>
          </ac:spMkLst>
        </pc:spChg>
        <pc:spChg chg="add mod">
          <ac:chgData name="Mucklow Darren (Staff)" userId="8e59ca1c-6b4b-435e-9886-d435788b9330" providerId="ADAL" clId="{AE958EF8-F1D9-4EF3-A800-89EDCBCF75FA}" dt="2023-07-25T09:52:59.517" v="762" actId="20577"/>
          <ac:spMkLst>
            <pc:docMk/>
            <pc:sldMk cId="2297652339" sldId="306"/>
            <ac:spMk id="20" creationId="{40BAD748-62C4-4639-A27D-4864313B67D9}"/>
          </ac:spMkLst>
        </pc:spChg>
        <pc:spChg chg="add mod">
          <ac:chgData name="Mucklow Darren (Staff)" userId="8e59ca1c-6b4b-435e-9886-d435788b9330" providerId="ADAL" clId="{AE958EF8-F1D9-4EF3-A800-89EDCBCF75FA}" dt="2023-07-25T09:53:30.566" v="771" actId="20577"/>
          <ac:spMkLst>
            <pc:docMk/>
            <pc:sldMk cId="2297652339" sldId="306"/>
            <ac:spMk id="21" creationId="{C3B7D65F-AF14-466A-8BA6-ADD2E2A2AEFB}"/>
          </ac:spMkLst>
        </pc:spChg>
        <pc:spChg chg="add mod">
          <ac:chgData name="Mucklow Darren (Staff)" userId="8e59ca1c-6b4b-435e-9886-d435788b9330" providerId="ADAL" clId="{AE958EF8-F1D9-4EF3-A800-89EDCBCF75FA}" dt="2023-07-25T09:53:15.967" v="768" actId="6549"/>
          <ac:spMkLst>
            <pc:docMk/>
            <pc:sldMk cId="2297652339" sldId="306"/>
            <ac:spMk id="22" creationId="{59E2CB09-C25D-4113-878B-18F67C1E3C26}"/>
          </ac:spMkLst>
        </pc:spChg>
      </pc:sldChg>
    </pc:docChg>
  </pc:docChgLst>
  <pc:docChgLst>
    <pc:chgData name="Mark Coventry" userId="3b5ebbe4-639e-4468-a63e-25491c090076" providerId="ADAL" clId="{63238E4A-F7FE-4197-A2E6-BA668F8CC0A1}"/>
    <pc:docChg chg="modSld">
      <pc:chgData name="Mark Coventry" userId="3b5ebbe4-639e-4468-a63e-25491c090076" providerId="ADAL" clId="{63238E4A-F7FE-4197-A2E6-BA668F8CC0A1}" dt="2023-08-07T12:55:25.772" v="3" actId="1076"/>
      <pc:docMkLst>
        <pc:docMk/>
      </pc:docMkLst>
      <pc:sldChg chg="modSp mod">
        <pc:chgData name="Mark Coventry" userId="3b5ebbe4-639e-4468-a63e-25491c090076" providerId="ADAL" clId="{63238E4A-F7FE-4197-A2E6-BA668F8CC0A1}" dt="2023-08-07T12:54:38.425" v="0" actId="20577"/>
        <pc:sldMkLst>
          <pc:docMk/>
          <pc:sldMk cId="2560104069" sldId="297"/>
        </pc:sldMkLst>
        <pc:spChg chg="mod">
          <ac:chgData name="Mark Coventry" userId="3b5ebbe4-639e-4468-a63e-25491c090076" providerId="ADAL" clId="{63238E4A-F7FE-4197-A2E6-BA668F8CC0A1}" dt="2023-08-07T12:54:38.425" v="0" actId="20577"/>
          <ac:spMkLst>
            <pc:docMk/>
            <pc:sldMk cId="2560104069" sldId="297"/>
            <ac:spMk id="6" creationId="{00000000-0000-0000-0000-000000000000}"/>
          </ac:spMkLst>
        </pc:spChg>
      </pc:sldChg>
      <pc:sldChg chg="addSp modSp mod">
        <pc:chgData name="Mark Coventry" userId="3b5ebbe4-639e-4468-a63e-25491c090076" providerId="ADAL" clId="{63238E4A-F7FE-4197-A2E6-BA668F8CC0A1}" dt="2023-08-07T12:55:25.772" v="3" actId="1076"/>
        <pc:sldMkLst>
          <pc:docMk/>
          <pc:sldMk cId="333949080" sldId="301"/>
        </pc:sldMkLst>
        <pc:picChg chg="add mod">
          <ac:chgData name="Mark Coventry" userId="3b5ebbe4-639e-4468-a63e-25491c090076" providerId="ADAL" clId="{63238E4A-F7FE-4197-A2E6-BA668F8CC0A1}" dt="2023-08-07T12:55:25.772" v="3" actId="1076"/>
          <ac:picMkLst>
            <pc:docMk/>
            <pc:sldMk cId="333949080" sldId="301"/>
            <ac:picMk id="3" creationId="{A7E6102A-5EA0-C8D2-F542-6C7322F4F9AD}"/>
          </ac:picMkLst>
        </pc:picChg>
      </pc:sldChg>
    </pc:docChg>
  </pc:docChgLst>
  <pc:docChgLst>
    <pc:chgData name="Mucklow Darren (Staff)" userId="8e59ca1c-6b4b-435e-9886-d435788b9330" providerId="ADAL" clId="{5D3D8AAC-73D8-4B2F-9BC7-91A0F16F2439}"/>
    <pc:docChg chg="undo custSel addSld delSld modSld sldOrd">
      <pc:chgData name="Mucklow Darren (Staff)" userId="8e59ca1c-6b4b-435e-9886-d435788b9330" providerId="ADAL" clId="{5D3D8AAC-73D8-4B2F-9BC7-91A0F16F2439}" dt="2023-05-31T20:43:41.502" v="1221" actId="20577"/>
      <pc:docMkLst>
        <pc:docMk/>
      </pc:docMkLst>
      <pc:sldChg chg="modSp">
        <pc:chgData name="Mucklow Darren (Staff)" userId="8e59ca1c-6b4b-435e-9886-d435788b9330" providerId="ADAL" clId="{5D3D8AAC-73D8-4B2F-9BC7-91A0F16F2439}" dt="2023-05-31T18:29:22.296" v="544" actId="20577"/>
        <pc:sldMkLst>
          <pc:docMk/>
          <pc:sldMk cId="1691334756" sldId="271"/>
        </pc:sldMkLst>
        <pc:spChg chg="mod">
          <ac:chgData name="Mucklow Darren (Staff)" userId="8e59ca1c-6b4b-435e-9886-d435788b9330" providerId="ADAL" clId="{5D3D8AAC-73D8-4B2F-9BC7-91A0F16F2439}" dt="2023-05-31T18:29:22.296" v="544" actId="20577"/>
          <ac:spMkLst>
            <pc:docMk/>
            <pc:sldMk cId="1691334756" sldId="271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5D3D8AAC-73D8-4B2F-9BC7-91A0F16F2439}" dt="2023-05-31T18:19:00.897" v="73" actId="20577"/>
          <ac:spMkLst>
            <pc:docMk/>
            <pc:sldMk cId="1691334756" sldId="271"/>
            <ac:spMk id="6" creationId="{00000000-0000-0000-0000-000000000000}"/>
          </ac:spMkLst>
        </pc:spChg>
      </pc:sldChg>
      <pc:sldChg chg="modSp">
        <pc:chgData name="Mucklow Darren (Staff)" userId="8e59ca1c-6b4b-435e-9886-d435788b9330" providerId="ADAL" clId="{5D3D8AAC-73D8-4B2F-9BC7-91A0F16F2439}" dt="2023-05-31T19:50:01.628" v="1189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5D3D8AAC-73D8-4B2F-9BC7-91A0F16F2439}" dt="2023-05-31T19:50:01.628" v="1189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modSp ord">
        <pc:chgData name="Mucklow Darren (Staff)" userId="8e59ca1c-6b4b-435e-9886-d435788b9330" providerId="ADAL" clId="{5D3D8AAC-73D8-4B2F-9BC7-91A0F16F2439}" dt="2023-05-31T20:19:35.414" v="1208" actId="20577"/>
        <pc:sldMkLst>
          <pc:docMk/>
          <pc:sldMk cId="2560104069" sldId="297"/>
        </pc:sldMkLst>
        <pc:spChg chg="add">
          <ac:chgData name="Mucklow Darren (Staff)" userId="8e59ca1c-6b4b-435e-9886-d435788b9330" providerId="ADAL" clId="{5D3D8AAC-73D8-4B2F-9BC7-91A0F16F2439}" dt="2023-05-31T20:19:23.540" v="1191"/>
          <ac:spMkLst>
            <pc:docMk/>
            <pc:sldMk cId="2560104069" sldId="297"/>
            <ac:spMk id="3" creationId="{08423FF3-04B5-476E-A64C-A7122CF96D75}"/>
          </ac:spMkLst>
        </pc:spChg>
        <pc:spChg chg="mod">
          <ac:chgData name="Mucklow Darren (Staff)" userId="8e59ca1c-6b4b-435e-9886-d435788b9330" providerId="ADAL" clId="{5D3D8AAC-73D8-4B2F-9BC7-91A0F16F2439}" dt="2023-05-31T20:19:35.414" v="1208" actId="20577"/>
          <ac:spMkLst>
            <pc:docMk/>
            <pc:sldMk cId="2560104069" sldId="297"/>
            <ac:spMk id="6" creationId="{00000000-0000-0000-0000-000000000000}"/>
          </ac:spMkLst>
        </pc:spChg>
      </pc:sldChg>
      <pc:sldChg chg="addSp modSp add modAnim">
        <pc:chgData name="Mucklow Darren (Staff)" userId="8e59ca1c-6b4b-435e-9886-d435788b9330" providerId="ADAL" clId="{5D3D8AAC-73D8-4B2F-9BC7-91A0F16F2439}" dt="2023-05-31T19:41:58.314" v="1184" actId="1038"/>
        <pc:sldMkLst>
          <pc:docMk/>
          <pc:sldMk cId="460945102" sldId="298"/>
        </pc:sldMkLst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2" creationId="{D2ED2B26-DBA7-4272-A845-92AB45D59D5C}"/>
          </ac:spMkLst>
        </pc:spChg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3" creationId="{88315DF6-7E15-47D1-AA15-52C157314EE1}"/>
          </ac:spMkLst>
        </pc:spChg>
        <pc:spChg chg="add mod">
          <ac:chgData name="Mucklow Darren (Staff)" userId="8e59ca1c-6b4b-435e-9886-d435788b9330" providerId="ADAL" clId="{5D3D8AAC-73D8-4B2F-9BC7-91A0F16F2439}" dt="2023-05-31T18:36:37.944" v="681" actId="1076"/>
          <ac:spMkLst>
            <pc:docMk/>
            <pc:sldMk cId="460945102" sldId="298"/>
            <ac:spMk id="4" creationId="{0BDED9F2-05C5-4667-B087-933E391BAF55}"/>
          </ac:spMkLst>
        </pc:spChg>
        <pc:spChg chg="add mod">
          <ac:chgData name="Mucklow Darren (Staff)" userId="8e59ca1c-6b4b-435e-9886-d435788b9330" providerId="ADAL" clId="{5D3D8AAC-73D8-4B2F-9BC7-91A0F16F2439}" dt="2023-05-31T18:35:44.283" v="663" actId="13822"/>
          <ac:spMkLst>
            <pc:docMk/>
            <pc:sldMk cId="460945102" sldId="298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5D3D8AAC-73D8-4B2F-9BC7-91A0F16F2439}" dt="2023-05-31T18:31:05.428" v="596" actId="20577"/>
          <ac:spMkLst>
            <pc:docMk/>
            <pc:sldMk cId="460945102" sldId="298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36:49.284" v="684" actId="1037"/>
          <ac:spMkLst>
            <pc:docMk/>
            <pc:sldMk cId="460945102" sldId="298"/>
            <ac:spMk id="7" creationId="{973B1585-406F-43EC-A14F-F01A0CE0C911}"/>
          </ac:spMkLst>
        </pc:spChg>
        <pc:spChg chg="add mod">
          <ac:chgData name="Mucklow Darren (Staff)" userId="8e59ca1c-6b4b-435e-9886-d435788b9330" providerId="ADAL" clId="{5D3D8AAC-73D8-4B2F-9BC7-91A0F16F2439}" dt="2023-05-31T18:42:21.238" v="719" actId="20577"/>
          <ac:spMkLst>
            <pc:docMk/>
            <pc:sldMk cId="460945102" sldId="298"/>
            <ac:spMk id="8" creationId="{F84DC1F2-55B0-4796-BC77-ACCA6CA9AD9D}"/>
          </ac:spMkLst>
        </pc:spChg>
        <pc:spChg chg="add mod">
          <ac:chgData name="Mucklow Darren (Staff)" userId="8e59ca1c-6b4b-435e-9886-d435788b9330" providerId="ADAL" clId="{5D3D8AAC-73D8-4B2F-9BC7-91A0F16F2439}" dt="2023-05-31T18:43:09.030" v="735" actId="113"/>
          <ac:spMkLst>
            <pc:docMk/>
            <pc:sldMk cId="460945102" sldId="298"/>
            <ac:spMk id="9" creationId="{0E8BA9E2-74D7-4614-8F72-44BD1C3CE60C}"/>
          </ac:spMkLst>
        </pc:spChg>
        <pc:spChg chg="add mod">
          <ac:chgData name="Mucklow Darren (Staff)" userId="8e59ca1c-6b4b-435e-9886-d435788b9330" providerId="ADAL" clId="{5D3D8AAC-73D8-4B2F-9BC7-91A0F16F2439}" dt="2023-05-31T18:43:06.358" v="734" actId="1076"/>
          <ac:spMkLst>
            <pc:docMk/>
            <pc:sldMk cId="460945102" sldId="298"/>
            <ac:spMk id="10" creationId="{F2E71F1E-C20A-45E6-85A8-8B057C300282}"/>
          </ac:spMkLst>
        </pc:spChg>
      </pc:sldChg>
      <pc:sldChg chg="addSp delSp modSp add modAnim">
        <pc:chgData name="Mucklow Darren (Staff)" userId="8e59ca1c-6b4b-435e-9886-d435788b9330" providerId="ADAL" clId="{5D3D8AAC-73D8-4B2F-9BC7-91A0F16F2439}" dt="2023-05-31T20:20:19.038" v="1211"/>
        <pc:sldMkLst>
          <pc:docMk/>
          <pc:sldMk cId="1772286045" sldId="299"/>
        </pc:sldMkLst>
        <pc:spChg chg="add mod">
          <ac:chgData name="Mucklow Darren (Staff)" userId="8e59ca1c-6b4b-435e-9886-d435788b9330" providerId="ADAL" clId="{5D3D8AAC-73D8-4B2F-9BC7-91A0F16F2439}" dt="2023-05-31T18:50:27.061" v="746" actId="20577"/>
          <ac:spMkLst>
            <pc:docMk/>
            <pc:sldMk cId="1772286045" sldId="299"/>
            <ac:spMk id="3" creationId="{36AD9078-732D-4851-8A9A-A243EAD360FC}"/>
          </ac:spMkLst>
        </pc:spChg>
        <pc:spChg chg="add mod">
          <ac:chgData name="Mucklow Darren (Staff)" userId="8e59ca1c-6b4b-435e-9886-d435788b9330" providerId="ADAL" clId="{5D3D8AAC-73D8-4B2F-9BC7-91A0F16F2439}" dt="2023-05-31T18:50:35.325" v="750" actId="20577"/>
          <ac:spMkLst>
            <pc:docMk/>
            <pc:sldMk cId="1772286045" sldId="299"/>
            <ac:spMk id="4" creationId="{1B848BF7-D49E-48FA-8305-E36C1265ABDE}"/>
          </ac:spMkLst>
        </pc:spChg>
        <pc:spChg chg="add mod">
          <ac:chgData name="Mucklow Darren (Staff)" userId="8e59ca1c-6b4b-435e-9886-d435788b9330" providerId="ADAL" clId="{5D3D8AAC-73D8-4B2F-9BC7-91A0F16F2439}" dt="2023-05-31T18:50:30.811" v="749" actId="6549"/>
          <ac:spMkLst>
            <pc:docMk/>
            <pc:sldMk cId="1772286045" sldId="299"/>
            <ac:spMk id="5" creationId="{844E3176-032E-4131-B0B8-9EDDB8B893EE}"/>
          </ac:spMkLst>
        </pc:spChg>
        <pc:spChg chg="mod">
          <ac:chgData name="Mucklow Darren (Staff)" userId="8e59ca1c-6b4b-435e-9886-d435788b9330" providerId="ADAL" clId="{5D3D8AAC-73D8-4B2F-9BC7-91A0F16F2439}" dt="2023-05-31T18:37:14.988" v="702" actId="20577"/>
          <ac:spMkLst>
            <pc:docMk/>
            <pc:sldMk cId="1772286045" sldId="299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50:40.809" v="753" actId="6549"/>
          <ac:spMkLst>
            <pc:docMk/>
            <pc:sldMk cId="1772286045" sldId="299"/>
            <ac:spMk id="7" creationId="{3F73DF5D-646B-4022-A16D-A0F39370E480}"/>
          </ac:spMkLst>
        </pc:spChg>
        <pc:spChg chg="add del mod">
          <ac:chgData name="Mucklow Darren (Staff)" userId="8e59ca1c-6b4b-435e-9886-d435788b9330" providerId="ADAL" clId="{5D3D8AAC-73D8-4B2F-9BC7-91A0F16F2439}" dt="2023-05-31T18:50:43.027" v="754" actId="478"/>
          <ac:spMkLst>
            <pc:docMk/>
            <pc:sldMk cId="1772286045" sldId="299"/>
            <ac:spMk id="8" creationId="{79237527-ACAE-4A20-BFF8-BAF0E388D9DF}"/>
          </ac:spMkLst>
        </pc:spChg>
        <pc:spChg chg="add mod">
          <ac:chgData name="Mucklow Darren (Staff)" userId="8e59ca1c-6b4b-435e-9886-d435788b9330" providerId="ADAL" clId="{5D3D8AAC-73D8-4B2F-9BC7-91A0F16F2439}" dt="2023-05-31T18:51:31.590" v="764" actId="20577"/>
          <ac:spMkLst>
            <pc:docMk/>
            <pc:sldMk cId="1772286045" sldId="299"/>
            <ac:spMk id="9" creationId="{D2E439BC-0626-469B-82E6-F4A155B6426C}"/>
          </ac:spMkLst>
        </pc:spChg>
        <pc:spChg chg="add mod">
          <ac:chgData name="Mucklow Darren (Staff)" userId="8e59ca1c-6b4b-435e-9886-d435788b9330" providerId="ADAL" clId="{5D3D8AAC-73D8-4B2F-9BC7-91A0F16F2439}" dt="2023-05-31T18:51:38.355" v="768" actId="20577"/>
          <ac:spMkLst>
            <pc:docMk/>
            <pc:sldMk cId="1772286045" sldId="299"/>
            <ac:spMk id="10" creationId="{B9A6A870-FC16-4945-A609-C051B6D82895}"/>
          </ac:spMkLst>
        </pc:spChg>
        <pc:spChg chg="add mod">
          <ac:chgData name="Mucklow Darren (Staff)" userId="8e59ca1c-6b4b-435e-9886-d435788b9330" providerId="ADAL" clId="{5D3D8AAC-73D8-4B2F-9BC7-91A0F16F2439}" dt="2023-05-31T18:51:53.931" v="775" actId="1076"/>
          <ac:spMkLst>
            <pc:docMk/>
            <pc:sldMk cId="1772286045" sldId="299"/>
            <ac:spMk id="11" creationId="{C5F87C57-C062-4435-9211-BF7D46716E2C}"/>
          </ac:spMkLst>
        </pc:spChg>
      </pc:sldChg>
      <pc:sldChg chg="addSp delSp modSp add delAnim modAnim">
        <pc:chgData name="Mucklow Darren (Staff)" userId="8e59ca1c-6b4b-435e-9886-d435788b9330" providerId="ADAL" clId="{5D3D8AAC-73D8-4B2F-9BC7-91A0F16F2439}" dt="2023-05-31T19:30:16.151" v="957" actId="1076"/>
        <pc:sldMkLst>
          <pc:docMk/>
          <pc:sldMk cId="780416996" sldId="300"/>
        </pc:sldMkLst>
        <pc:spChg chg="add mod">
          <ac:chgData name="Mucklow Darren (Staff)" userId="8e59ca1c-6b4b-435e-9886-d435788b9330" providerId="ADAL" clId="{5D3D8AAC-73D8-4B2F-9BC7-91A0F16F2439}" dt="2023-05-31T19:29:06.135" v="935" actId="1076"/>
          <ac:spMkLst>
            <pc:docMk/>
            <pc:sldMk cId="780416996" sldId="300"/>
            <ac:spMk id="2" creationId="{79CE3250-05F0-4F20-ACEE-40BEC9A0F4EE}"/>
          </ac:spMkLst>
        </pc:spChg>
        <pc:spChg chg="add mod">
          <ac:chgData name="Mucklow Darren (Staff)" userId="8e59ca1c-6b4b-435e-9886-d435788b9330" providerId="ADAL" clId="{5D3D8AAC-73D8-4B2F-9BC7-91A0F16F2439}" dt="2023-05-31T19:28:28.467" v="875" actId="1076"/>
          <ac:spMkLst>
            <pc:docMk/>
            <pc:sldMk cId="780416996" sldId="300"/>
            <ac:spMk id="3" creationId="{F2AA4260-BC72-4FE5-BD42-BEC670CD09AA}"/>
          </ac:spMkLst>
        </pc:spChg>
        <pc:spChg chg="add mod">
          <ac:chgData name="Mucklow Darren (Staff)" userId="8e59ca1c-6b4b-435e-9886-d435788b9330" providerId="ADAL" clId="{5D3D8AAC-73D8-4B2F-9BC7-91A0F16F2439}" dt="2023-05-31T19:27:30.825" v="873" actId="6549"/>
          <ac:spMkLst>
            <pc:docMk/>
            <pc:sldMk cId="780416996" sldId="300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5D3D8AAC-73D8-4B2F-9BC7-91A0F16F2439}" dt="2023-05-31T19:26:48.071" v="866" actId="20577"/>
          <ac:spMkLst>
            <pc:docMk/>
            <pc:sldMk cId="780416996" sldId="300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9:29:27.755" v="940" actId="20577"/>
          <ac:spMkLst>
            <pc:docMk/>
            <pc:sldMk cId="780416996" sldId="300"/>
            <ac:spMk id="7" creationId="{A05E1C25-008F-4704-ADEE-C19A40F8AEE9}"/>
          </ac:spMkLst>
        </pc:spChg>
        <pc:spChg chg="add mod">
          <ac:chgData name="Mucklow Darren (Staff)" userId="8e59ca1c-6b4b-435e-9886-d435788b9330" providerId="ADAL" clId="{5D3D8AAC-73D8-4B2F-9BC7-91A0F16F2439}" dt="2023-05-31T19:29:35.269" v="947" actId="20577"/>
          <ac:spMkLst>
            <pc:docMk/>
            <pc:sldMk cId="780416996" sldId="300"/>
            <ac:spMk id="8" creationId="{D1CB95E4-46F4-47B4-986A-762F1F3088E0}"/>
          </ac:spMkLst>
        </pc:spChg>
        <pc:spChg chg="add mod">
          <ac:chgData name="Mucklow Darren (Staff)" userId="8e59ca1c-6b4b-435e-9886-d435788b9330" providerId="ADAL" clId="{5D3D8AAC-73D8-4B2F-9BC7-91A0F16F2439}" dt="2023-05-31T19:29:46.908" v="948" actId="20577"/>
          <ac:spMkLst>
            <pc:docMk/>
            <pc:sldMk cId="780416996" sldId="300"/>
            <ac:spMk id="9" creationId="{09A625E9-4559-4649-B788-C611265BFA83}"/>
          </ac:spMkLst>
        </pc:spChg>
        <pc:spChg chg="add del mod">
          <ac:chgData name="Mucklow Darren (Staff)" userId="8e59ca1c-6b4b-435e-9886-d435788b9330" providerId="ADAL" clId="{5D3D8AAC-73D8-4B2F-9BC7-91A0F16F2439}" dt="2023-05-31T19:29:51.453" v="949" actId="478"/>
          <ac:spMkLst>
            <pc:docMk/>
            <pc:sldMk cId="780416996" sldId="300"/>
            <ac:spMk id="10" creationId="{A4BF73D5-C735-40EA-90C6-823918A4D9F4}"/>
          </ac:spMkLst>
        </pc:spChg>
        <pc:spChg chg="add mod">
          <ac:chgData name="Mucklow Darren (Staff)" userId="8e59ca1c-6b4b-435e-9886-d435788b9330" providerId="ADAL" clId="{5D3D8AAC-73D8-4B2F-9BC7-91A0F16F2439}" dt="2023-05-31T19:30:16.151" v="957" actId="1076"/>
          <ac:spMkLst>
            <pc:docMk/>
            <pc:sldMk cId="780416996" sldId="300"/>
            <ac:spMk id="11" creationId="{944000B0-1E2A-49D4-B047-99FC8C6E0775}"/>
          </ac:spMkLst>
        </pc:spChg>
      </pc:sldChg>
      <pc:sldChg chg="add">
        <pc:chgData name="Mucklow Darren (Staff)" userId="8e59ca1c-6b4b-435e-9886-d435788b9330" providerId="ADAL" clId="{5D3D8AAC-73D8-4B2F-9BC7-91A0F16F2439}" dt="2023-05-31T18:20:45.090" v="91"/>
        <pc:sldMkLst>
          <pc:docMk/>
          <pc:sldMk cId="333949080" sldId="30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60.png"/><Relationship Id="rId7" Type="http://schemas.openxmlformats.org/officeDocument/2006/relationships/image" Target="../media/image100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0.png"/><Relationship Id="rId11" Type="http://schemas.openxmlformats.org/officeDocument/2006/relationships/image" Target="../media/image14.png"/><Relationship Id="rId5" Type="http://schemas.openxmlformats.org/officeDocument/2006/relationships/image" Target="../media/image80.png"/><Relationship Id="rId10" Type="http://schemas.openxmlformats.org/officeDocument/2006/relationships/image" Target="../media/image13.png"/><Relationship Id="rId4" Type="http://schemas.openxmlformats.org/officeDocument/2006/relationships/image" Target="../media/image70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Surds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2: Simplifying Surds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0.1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Warm up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FEF3317B-EFA7-473F-8669-3CC0C630916E}"/>
                  </a:ext>
                </a:extLst>
              </p:cNvPr>
              <p:cNvSpPr/>
              <p:nvPr/>
            </p:nvSpPr>
            <p:spPr>
              <a:xfrm>
                <a:off x="688681" y="2412843"/>
                <a:ext cx="2770136" cy="512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50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 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=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FEF3317B-EFA7-473F-8669-3CC0C63091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81" y="2412843"/>
                <a:ext cx="2770136" cy="5127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B1E3CA5-5D51-4906-8823-0CFF10E5BCCC}"/>
                  </a:ext>
                </a:extLst>
              </p:cNvPr>
              <p:cNvSpPr/>
              <p:nvPr/>
            </p:nvSpPr>
            <p:spPr>
              <a:xfrm>
                <a:off x="955716" y="3267608"/>
                <a:ext cx="1903223" cy="512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50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×2  =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B1E3CA5-5D51-4906-8823-0CFF10E5BC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716" y="3267608"/>
                <a:ext cx="1903223" cy="51270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493DD2F-8480-4B5E-AF79-66ECE8487205}"/>
                  </a:ext>
                </a:extLst>
              </p:cNvPr>
              <p:cNvSpPr/>
              <p:nvPr/>
            </p:nvSpPr>
            <p:spPr>
              <a:xfrm>
                <a:off x="688680" y="4122373"/>
                <a:ext cx="2770136" cy="512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×3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=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493DD2F-8480-4B5E-AF79-66ECE84872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80" y="4122373"/>
                <a:ext cx="2770136" cy="5127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FA3934CA-E4C8-47CB-A4A4-A93B3F0BBAC5}"/>
              </a:ext>
            </a:extLst>
          </p:cNvPr>
          <p:cNvSpPr/>
          <p:nvPr/>
        </p:nvSpPr>
        <p:spPr>
          <a:xfrm>
            <a:off x="814575" y="1670672"/>
            <a:ext cx="40887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Why do we work with surds?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B8B5868-6048-46B0-A2B0-1CE179D9ED70}"/>
                  </a:ext>
                </a:extLst>
              </p:cNvPr>
              <p:cNvSpPr/>
              <p:nvPr/>
            </p:nvSpPr>
            <p:spPr>
              <a:xfrm>
                <a:off x="688680" y="4977138"/>
                <a:ext cx="2770136" cy="512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50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 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50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=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B8B5868-6048-46B0-A2B0-1CE179D9ED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680" y="4977138"/>
                <a:ext cx="2770136" cy="5127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4793E7F-9F21-4F03-A0ED-07F298E0EFD6}"/>
                  </a:ext>
                </a:extLst>
              </p:cNvPr>
              <p:cNvSpPr/>
              <p:nvPr/>
            </p:nvSpPr>
            <p:spPr>
              <a:xfrm>
                <a:off x="2709637" y="2446217"/>
                <a:ext cx="277013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4793E7F-9F21-4F03-A0ED-07F298E0EF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9637" y="2446217"/>
                <a:ext cx="2770136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28413C0-C093-4F6C-8682-3F176E86DB47}"/>
                  </a:ext>
                </a:extLst>
              </p:cNvPr>
              <p:cNvSpPr/>
              <p:nvPr/>
            </p:nvSpPr>
            <p:spPr>
              <a:xfrm>
                <a:off x="2709637" y="3339921"/>
                <a:ext cx="2770136" cy="512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50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28413C0-C093-4F6C-8682-3F176E86DB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9637" y="3339921"/>
                <a:ext cx="2770136" cy="51270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37E89A1-DC97-44CA-B654-AC84DEB2D1C9}"/>
                  </a:ext>
                </a:extLst>
              </p:cNvPr>
              <p:cNvSpPr/>
              <p:nvPr/>
            </p:nvSpPr>
            <p:spPr>
              <a:xfrm>
                <a:off x="2709637" y="4104708"/>
                <a:ext cx="2770136" cy="512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6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30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37E89A1-DC97-44CA-B654-AC84DEB2D1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9637" y="4104708"/>
                <a:ext cx="2770136" cy="5127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3D1A3CC-91AF-4638-A3A9-754E20091C52}"/>
                  </a:ext>
                </a:extLst>
              </p:cNvPr>
              <p:cNvSpPr/>
              <p:nvPr/>
            </p:nvSpPr>
            <p:spPr>
              <a:xfrm>
                <a:off x="2709637" y="5028177"/>
                <a:ext cx="277013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GB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3D1A3CC-91AF-4638-A3A9-754E20091C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9637" y="5028177"/>
                <a:ext cx="2770136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0104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What do we mean by ‘simplifying’ a surd?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43753" y="1546412"/>
                <a:ext cx="11524129" cy="42821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We like the number inside the root to be as small as possible.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Type these into your calculators, what do you notice?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40</m:t>
                        </m:r>
                      </m:e>
                    </m:rad>
                  </m:oMath>
                </a14:m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</m:rad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They have the same value! However, the one on the left is considered ‘simplified’ because 10 is smaller than 40.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(Even though there’s a coefficient!)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1546412"/>
                <a:ext cx="11524129" cy="4282134"/>
              </a:xfrm>
              <a:prstGeom prst="rect">
                <a:avLst/>
              </a:prstGeom>
              <a:blipFill>
                <a:blip r:embed="rId2"/>
                <a:stretch>
                  <a:fillRect l="-847" t="-9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133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>
                <a:latin typeface="Arial" panose="020B0604020202020204" pitchFamily="34" charset="0"/>
                <a:cs typeface="Arial" panose="020B0604020202020204" pitchFamily="34" charset="0"/>
              </a:rPr>
              <a:t>Key Skill - Find </a:t>
            </a: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the biggest SQUARE factor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8315DF6-7E15-47D1-AA15-52C157314EE1}"/>
                  </a:ext>
                </a:extLst>
              </p:cNvPr>
              <p:cNvSpPr txBox="1"/>
              <p:nvPr/>
            </p:nvSpPr>
            <p:spPr>
              <a:xfrm>
                <a:off x="1947806" y="1906895"/>
                <a:ext cx="63636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8315DF6-7E15-47D1-AA15-52C157314E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806" y="1906895"/>
                <a:ext cx="636368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2ED2B26-DBA7-4272-A845-92AB45D59D5C}"/>
                  </a:ext>
                </a:extLst>
              </p:cNvPr>
              <p:cNvSpPr/>
              <p:nvPr/>
            </p:nvSpPr>
            <p:spPr>
              <a:xfrm>
                <a:off x="4871373" y="1906895"/>
                <a:ext cx="48122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2ED2B26-DBA7-4272-A845-92AB45D59D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373" y="1906895"/>
                <a:ext cx="481221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93EC9022-608D-4358-AA54-B818ACD1E299}"/>
              </a:ext>
            </a:extLst>
          </p:cNvPr>
          <p:cNvSpPr txBox="1"/>
          <p:nvPr/>
        </p:nvSpPr>
        <p:spPr>
          <a:xfrm>
            <a:off x="1494805" y="1370975"/>
            <a:ext cx="1829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0" dirty="0">
                <a:latin typeface="+mj-lt"/>
                <a:cs typeface="Arial" panose="020B0604020202020204" pitchFamily="34" charset="0"/>
              </a:rPr>
              <a:t>N</a:t>
            </a:r>
            <a:r>
              <a:rPr lang="en-GB" sz="2800" b="0" i="0" dirty="0">
                <a:latin typeface="+mj-lt"/>
                <a:cs typeface="Arial" panose="020B0604020202020204" pitchFamily="34" charset="0"/>
              </a:rPr>
              <a:t>umber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89D678-3A58-4C4D-AB5A-682DF6ECCC40}"/>
              </a:ext>
            </a:extLst>
          </p:cNvPr>
          <p:cNvSpPr txBox="1"/>
          <p:nvPr/>
        </p:nvSpPr>
        <p:spPr>
          <a:xfrm>
            <a:off x="3457749" y="1370975"/>
            <a:ext cx="3621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0" dirty="0">
                <a:latin typeface="+mj-lt"/>
                <a:cs typeface="Arial" panose="020B0604020202020204" pitchFamily="34" charset="0"/>
              </a:rPr>
              <a:t>Biggest square factor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D13A4CD-4530-4259-A326-356D55CD9DFC}"/>
                  </a:ext>
                </a:extLst>
              </p:cNvPr>
              <p:cNvSpPr txBox="1"/>
              <p:nvPr/>
            </p:nvSpPr>
            <p:spPr>
              <a:xfrm>
                <a:off x="1947806" y="2442815"/>
                <a:ext cx="63636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D13A4CD-4530-4259-A326-356D55CD9D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806" y="2442815"/>
                <a:ext cx="636368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2EBDE3D-6719-4E6F-941C-8A9C38F1A9B6}"/>
                  </a:ext>
                </a:extLst>
              </p:cNvPr>
              <p:cNvSpPr/>
              <p:nvPr/>
            </p:nvSpPr>
            <p:spPr>
              <a:xfrm>
                <a:off x="4871373" y="2442815"/>
                <a:ext cx="6960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𝟏𝟔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2EBDE3D-6719-4E6F-941C-8A9C38F1A9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373" y="2442815"/>
                <a:ext cx="696024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CEDD03D-80D8-41F9-B002-9E775B8153F3}"/>
                  </a:ext>
                </a:extLst>
              </p:cNvPr>
              <p:cNvSpPr txBox="1"/>
              <p:nvPr/>
            </p:nvSpPr>
            <p:spPr>
              <a:xfrm>
                <a:off x="1947806" y="3008848"/>
                <a:ext cx="63636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62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CEDD03D-80D8-41F9-B002-9E775B8153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806" y="3008848"/>
                <a:ext cx="636368" cy="523220"/>
              </a:xfrm>
              <a:prstGeom prst="rect">
                <a:avLst/>
              </a:prstGeom>
              <a:blipFill>
                <a:blip r:embed="rId6"/>
                <a:stretch>
                  <a:fillRect r="-19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07B4341-FF6B-45A1-A25A-953529312BF2}"/>
                  </a:ext>
                </a:extLst>
              </p:cNvPr>
              <p:cNvSpPr/>
              <p:nvPr/>
            </p:nvSpPr>
            <p:spPr>
              <a:xfrm>
                <a:off x="4871373" y="3008848"/>
                <a:ext cx="6960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𝟖𝟏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07B4341-FF6B-45A1-A25A-953529312B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373" y="3008848"/>
                <a:ext cx="696024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A5EDD29-97AF-46EF-90C9-83DDEDDBF7FC}"/>
                  </a:ext>
                </a:extLst>
              </p:cNvPr>
              <p:cNvSpPr txBox="1"/>
              <p:nvPr/>
            </p:nvSpPr>
            <p:spPr>
              <a:xfrm>
                <a:off x="1947806" y="3532068"/>
                <a:ext cx="63636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7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A5EDD29-97AF-46EF-90C9-83DDEDDBF7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806" y="3532068"/>
                <a:ext cx="636368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F0165D5-9D62-401D-91CF-BC37EF097806}"/>
                  </a:ext>
                </a:extLst>
              </p:cNvPr>
              <p:cNvSpPr/>
              <p:nvPr/>
            </p:nvSpPr>
            <p:spPr>
              <a:xfrm>
                <a:off x="4871373" y="3532068"/>
                <a:ext cx="6960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𝟐𝟓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3F0165D5-9D62-401D-91CF-BC37EF0978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373" y="3532068"/>
                <a:ext cx="696024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0921F60-C47E-4BE3-976E-109B1BA9B212}"/>
                  </a:ext>
                </a:extLst>
              </p:cNvPr>
              <p:cNvSpPr txBox="1"/>
              <p:nvPr/>
            </p:nvSpPr>
            <p:spPr>
              <a:xfrm>
                <a:off x="1947806" y="4098101"/>
                <a:ext cx="63636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8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0921F60-C47E-4BE3-976E-109B1BA9B2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806" y="4098101"/>
                <a:ext cx="636368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BE49673-143D-42B4-8460-7250841C2ADF}"/>
                  </a:ext>
                </a:extLst>
              </p:cNvPr>
              <p:cNvSpPr/>
              <p:nvPr/>
            </p:nvSpPr>
            <p:spPr>
              <a:xfrm>
                <a:off x="4871373" y="4098101"/>
                <a:ext cx="6960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𝟏𝟔</m:t>
                      </m:r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BE49673-143D-42B4-8460-7250841C2A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1373" y="4098101"/>
                <a:ext cx="696024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931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7" grpId="0"/>
      <p:bldP spid="19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Simplifying Surds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8315DF6-7E15-47D1-AA15-52C157314EE1}"/>
                  </a:ext>
                </a:extLst>
              </p:cNvPr>
              <p:cNvSpPr txBox="1"/>
              <p:nvPr/>
            </p:nvSpPr>
            <p:spPr>
              <a:xfrm>
                <a:off x="450310" y="1546412"/>
                <a:ext cx="4585447" cy="1764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My turn: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20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8315DF6-7E15-47D1-AA15-52C157314E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10" y="1546412"/>
                <a:ext cx="4585447" cy="1764073"/>
              </a:xfrm>
              <a:prstGeom prst="rect">
                <a:avLst/>
              </a:prstGeom>
              <a:blipFill>
                <a:blip r:embed="rId2"/>
                <a:stretch>
                  <a:fillRect l="-2128" t="-24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2ED2B26-DBA7-4272-A845-92AB45D59D5C}"/>
                  </a:ext>
                </a:extLst>
              </p:cNvPr>
              <p:cNvSpPr/>
              <p:nvPr/>
            </p:nvSpPr>
            <p:spPr>
              <a:xfrm>
                <a:off x="2626691" y="1920373"/>
                <a:ext cx="1394356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4 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×5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2ED2B26-DBA7-4272-A845-92AB45D59D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6691" y="1920373"/>
                <a:ext cx="1394356" cy="5827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DEE719B3-A59C-45DE-A697-BEE37E529CC6}"/>
              </a:ext>
            </a:extLst>
          </p:cNvPr>
          <p:cNvSpPr txBox="1"/>
          <p:nvPr/>
        </p:nvSpPr>
        <p:spPr>
          <a:xfrm>
            <a:off x="5998492" y="1920373"/>
            <a:ext cx="5155290" cy="7386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Find the biggest square factor of 20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887BC00-65D4-4033-B3DC-56268E627169}"/>
                  </a:ext>
                </a:extLst>
              </p:cNvPr>
              <p:cNvSpPr/>
              <p:nvPr/>
            </p:nvSpPr>
            <p:spPr>
              <a:xfrm>
                <a:off x="2029202" y="2547912"/>
                <a:ext cx="2390398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</m:t>
                      </m:r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4 </m:t>
                          </m:r>
                        </m:e>
                      </m:ra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 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887BC00-65D4-4033-B3DC-56268E6271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202" y="2547912"/>
                <a:ext cx="2390398" cy="5827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EEBE639-16C5-4976-8EC0-A4049460CA3D}"/>
                  </a:ext>
                </a:extLst>
              </p:cNvPr>
              <p:cNvSpPr/>
              <p:nvPr/>
            </p:nvSpPr>
            <p:spPr>
              <a:xfrm>
                <a:off x="2029202" y="3175451"/>
                <a:ext cx="2076018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 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EEBE639-16C5-4976-8EC0-A4049460CA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202" y="3175451"/>
                <a:ext cx="2076018" cy="5827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5927F76-460D-41AA-9B51-13EB5BFCE68D}"/>
                  </a:ext>
                </a:extLst>
              </p:cNvPr>
              <p:cNvSpPr/>
              <p:nvPr/>
            </p:nvSpPr>
            <p:spPr>
              <a:xfrm>
                <a:off x="4538631" y="3175451"/>
                <a:ext cx="1502912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5927F76-460D-41AA-9B51-13EB5BFCE6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8631" y="3175451"/>
                <a:ext cx="1502912" cy="5827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75269D6-37D7-4F05-99BE-CC16E14BFCBE}"/>
                  </a:ext>
                </a:extLst>
              </p:cNvPr>
              <p:cNvSpPr txBox="1"/>
              <p:nvPr/>
            </p:nvSpPr>
            <p:spPr>
              <a:xfrm>
                <a:off x="450310" y="4020623"/>
                <a:ext cx="4585447" cy="1764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75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75269D6-37D7-4F05-99BE-CC16E14BF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10" y="4020623"/>
                <a:ext cx="4585447" cy="176407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ECA317B-ECB6-47A3-8D92-995496AA02B2}"/>
                  </a:ext>
                </a:extLst>
              </p:cNvPr>
              <p:cNvSpPr/>
              <p:nvPr/>
            </p:nvSpPr>
            <p:spPr>
              <a:xfrm>
                <a:off x="2626691" y="4394584"/>
                <a:ext cx="1593128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25 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×3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ECA317B-ECB6-47A3-8D92-995496AA02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6691" y="4394584"/>
                <a:ext cx="1593128" cy="5827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77796E07-E58C-4F55-A3FC-B398897B1619}"/>
                  </a:ext>
                </a:extLst>
              </p:cNvPr>
              <p:cNvSpPr/>
              <p:nvPr/>
            </p:nvSpPr>
            <p:spPr>
              <a:xfrm>
                <a:off x="2029202" y="5022123"/>
                <a:ext cx="2510624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</m:t>
                      </m:r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25</m:t>
                          </m:r>
                        </m:e>
                      </m:ra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 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77796E07-E58C-4F55-A3FC-B398897B16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202" y="5022123"/>
                <a:ext cx="2510624" cy="58272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125EBFE-F6BD-421C-85F1-9276C38B0688}"/>
                  </a:ext>
                </a:extLst>
              </p:cNvPr>
              <p:cNvSpPr/>
              <p:nvPr/>
            </p:nvSpPr>
            <p:spPr>
              <a:xfrm>
                <a:off x="2029202" y="5649662"/>
                <a:ext cx="2076018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5 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 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125EBFE-F6BD-421C-85F1-9276C38B06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202" y="5649662"/>
                <a:ext cx="2076018" cy="58272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5D80E0C-30A3-475F-B465-A2B0FD54E162}"/>
                  </a:ext>
                </a:extLst>
              </p:cNvPr>
              <p:cNvSpPr/>
              <p:nvPr/>
            </p:nvSpPr>
            <p:spPr>
              <a:xfrm>
                <a:off x="4538631" y="5649662"/>
                <a:ext cx="1502912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 5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5D80E0C-30A3-475F-B465-A2B0FD54E1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8631" y="5649662"/>
                <a:ext cx="1502912" cy="58272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61E56480-DA1F-4F7A-9263-E63C83C3B612}"/>
              </a:ext>
            </a:extLst>
          </p:cNvPr>
          <p:cNvSpPr txBox="1"/>
          <p:nvPr/>
        </p:nvSpPr>
        <p:spPr>
          <a:xfrm>
            <a:off x="5998492" y="4394584"/>
            <a:ext cx="5155290" cy="73866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Find the biggest square factor of 75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094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Simplifying Surds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8315DF6-7E15-47D1-AA15-52C157314EE1}"/>
                  </a:ext>
                </a:extLst>
              </p:cNvPr>
              <p:cNvSpPr txBox="1"/>
              <p:nvPr/>
            </p:nvSpPr>
            <p:spPr>
              <a:xfrm>
                <a:off x="450310" y="1546412"/>
                <a:ext cx="4585447" cy="13024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Your turn: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28</m:t>
                        </m:r>
                      </m:e>
                    </m:rad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8315DF6-7E15-47D1-AA15-52C157314E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10" y="1546412"/>
                <a:ext cx="4585447" cy="1302408"/>
              </a:xfrm>
              <a:prstGeom prst="rect">
                <a:avLst/>
              </a:prstGeom>
              <a:blipFill>
                <a:blip r:embed="rId2"/>
                <a:stretch>
                  <a:fillRect l="-2128" t="-328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5927F76-460D-41AA-9B51-13EB5BFCE68D}"/>
                  </a:ext>
                </a:extLst>
              </p:cNvPr>
              <p:cNvSpPr/>
              <p:nvPr/>
            </p:nvSpPr>
            <p:spPr>
              <a:xfrm>
                <a:off x="3035719" y="2253372"/>
                <a:ext cx="1267270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5927F76-460D-41AA-9B51-13EB5BFCE68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719" y="2253372"/>
                <a:ext cx="1267270" cy="5827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75269D6-37D7-4F05-99BE-CC16E14BFCBE}"/>
                  </a:ext>
                </a:extLst>
              </p:cNvPr>
              <p:cNvSpPr txBox="1"/>
              <p:nvPr/>
            </p:nvSpPr>
            <p:spPr>
              <a:xfrm>
                <a:off x="450309" y="3213235"/>
                <a:ext cx="4585447" cy="1764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72</m:t>
                        </m:r>
                      </m:e>
                    </m:rad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75269D6-37D7-4F05-99BE-CC16E14BF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09" y="3213235"/>
                <a:ext cx="4585447" cy="176407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0BAD748-62C4-4639-A27D-4864313B67D9}"/>
                  </a:ext>
                </a:extLst>
              </p:cNvPr>
              <p:cNvSpPr txBox="1"/>
              <p:nvPr/>
            </p:nvSpPr>
            <p:spPr>
              <a:xfrm>
                <a:off x="450309" y="4459686"/>
                <a:ext cx="4585447" cy="17640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50</m:t>
                        </m:r>
                      </m:e>
                    </m:rad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0BAD748-62C4-4639-A27D-4864313B67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09" y="4459686"/>
                <a:ext cx="4585447" cy="176407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3B7D65F-AF14-466A-8BA6-ADD2E2A2AEFB}"/>
                  </a:ext>
                </a:extLst>
              </p:cNvPr>
              <p:cNvSpPr/>
              <p:nvPr/>
            </p:nvSpPr>
            <p:spPr>
              <a:xfrm>
                <a:off x="2996445" y="3592811"/>
                <a:ext cx="1267270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=6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3B7D65F-AF14-466A-8BA6-ADD2E2A2AE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6445" y="3592811"/>
                <a:ext cx="1267270" cy="58272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9E2CB09-C25D-4113-878B-18F67C1E3C26}"/>
                  </a:ext>
                </a:extLst>
              </p:cNvPr>
              <p:cNvSpPr/>
              <p:nvPr/>
            </p:nvSpPr>
            <p:spPr>
              <a:xfrm>
                <a:off x="3035719" y="4839096"/>
                <a:ext cx="1267270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=5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9E2CB09-C25D-4113-878B-18F67C1E3C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719" y="4839096"/>
                <a:ext cx="1267270" cy="5739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765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Simplifying after Multiplying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6AD9078-732D-4851-8A9A-A243EAD360FC}"/>
                  </a:ext>
                </a:extLst>
              </p:cNvPr>
              <p:cNvSpPr txBox="1"/>
              <p:nvPr/>
            </p:nvSpPr>
            <p:spPr>
              <a:xfrm>
                <a:off x="443753" y="1546412"/>
                <a:ext cx="4585447" cy="17684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My turn: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6AD9078-732D-4851-8A9A-A243EAD360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1546412"/>
                <a:ext cx="4585447" cy="1768497"/>
              </a:xfrm>
              <a:prstGeom prst="rect">
                <a:avLst/>
              </a:prstGeom>
              <a:blipFill>
                <a:blip r:embed="rId2"/>
                <a:stretch>
                  <a:fillRect l="-2128" t="-24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4E3176-032E-4131-B0B8-9EDDB8B893EE}"/>
                  </a:ext>
                </a:extLst>
              </p:cNvPr>
              <p:cNvSpPr/>
              <p:nvPr/>
            </p:nvSpPr>
            <p:spPr>
              <a:xfrm>
                <a:off x="3241674" y="1939218"/>
                <a:ext cx="931858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4E3176-032E-4131-B0B8-9EDDB8B893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1674" y="1939218"/>
                <a:ext cx="931858" cy="5739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7935E1EC-2FCF-40A2-9729-9831EE107F7B}"/>
              </a:ext>
            </a:extLst>
          </p:cNvPr>
          <p:cNvSpPr txBox="1"/>
          <p:nvPr/>
        </p:nvSpPr>
        <p:spPr>
          <a:xfrm>
            <a:off x="5665064" y="1876662"/>
            <a:ext cx="5155290" cy="11079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Although correct, this can be simplified further!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91B4C25-AA9E-4290-AEA4-B6FB7830FADF}"/>
                  </a:ext>
                </a:extLst>
              </p:cNvPr>
              <p:cNvSpPr/>
              <p:nvPr/>
            </p:nvSpPr>
            <p:spPr>
              <a:xfrm>
                <a:off x="2810420" y="2452936"/>
                <a:ext cx="2008691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×</m:t>
                          </m:r>
                          <m: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91B4C25-AA9E-4290-AEA4-B6FB7830FA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420" y="2452936"/>
                <a:ext cx="2008691" cy="5739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9795B97-714D-4D4D-9CAA-CC8187A7356A}"/>
                  </a:ext>
                </a:extLst>
              </p:cNvPr>
              <p:cNvSpPr/>
              <p:nvPr/>
            </p:nvSpPr>
            <p:spPr>
              <a:xfrm>
                <a:off x="2810420" y="2966654"/>
                <a:ext cx="2401619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 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9795B97-714D-4D4D-9CAA-CC8187A735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420" y="2966654"/>
                <a:ext cx="2401619" cy="57394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C597547-7C0A-46DC-88E9-10B4FD75E11F}"/>
                  </a:ext>
                </a:extLst>
              </p:cNvPr>
              <p:cNvSpPr/>
              <p:nvPr/>
            </p:nvSpPr>
            <p:spPr>
              <a:xfrm>
                <a:off x="2810420" y="3440383"/>
                <a:ext cx="2087238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 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C597547-7C0A-46DC-88E9-10B4FD75E1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420" y="3440383"/>
                <a:ext cx="2087238" cy="5739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D6BF25D-BEAC-4DB1-8F53-428DC2660CD0}"/>
                  </a:ext>
                </a:extLst>
              </p:cNvPr>
              <p:cNvSpPr/>
              <p:nvPr/>
            </p:nvSpPr>
            <p:spPr>
              <a:xfrm>
                <a:off x="5052381" y="3435616"/>
                <a:ext cx="1592679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1D6BF25D-BEAC-4DB1-8F53-428DC2660C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2381" y="3435616"/>
                <a:ext cx="1592679" cy="5739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FDBF8C84-E083-4C10-B992-71B1720D0AC5}"/>
              </a:ext>
            </a:extLst>
          </p:cNvPr>
          <p:cNvSpPr txBox="1"/>
          <p:nvPr/>
        </p:nvSpPr>
        <p:spPr>
          <a:xfrm>
            <a:off x="7117845" y="3278368"/>
            <a:ext cx="4819084" cy="11079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You should always fully simplify your answer.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A39D5A7-3DBB-4DD0-8454-8DD1292B7F5F}"/>
                  </a:ext>
                </a:extLst>
              </p:cNvPr>
              <p:cNvSpPr txBox="1"/>
              <p:nvPr/>
            </p:nvSpPr>
            <p:spPr>
              <a:xfrm>
                <a:off x="-238420" y="4233684"/>
                <a:ext cx="4585447" cy="1414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×3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A39D5A7-3DBB-4DD0-8454-8DD1292B7F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38420" y="4233684"/>
                <a:ext cx="4585447" cy="14147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3074E90-8761-4385-8827-3933AA6A6288}"/>
                  </a:ext>
                </a:extLst>
              </p:cNvPr>
              <p:cNvSpPr/>
              <p:nvPr/>
            </p:nvSpPr>
            <p:spPr>
              <a:xfrm>
                <a:off x="3241674" y="4283988"/>
                <a:ext cx="1576265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𝟏𝟐𝟎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3074E90-8761-4385-8827-3933AA6A62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1674" y="4283988"/>
                <a:ext cx="1576265" cy="57394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9A7BE15-0B89-4343-A4D4-85A1CC0B9099}"/>
                  </a:ext>
                </a:extLst>
              </p:cNvPr>
              <p:cNvSpPr/>
              <p:nvPr/>
            </p:nvSpPr>
            <p:spPr>
              <a:xfrm>
                <a:off x="2810420" y="4797706"/>
                <a:ext cx="2854308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×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×</m:t>
                          </m:r>
                          <m: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9A7BE15-0B89-4343-A4D4-85A1CC0B9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420" y="4797706"/>
                <a:ext cx="2854308" cy="57394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A708A1A-69C7-4A10-874A-82CDDFE48B7A}"/>
                  </a:ext>
                </a:extLst>
              </p:cNvPr>
              <p:cNvSpPr/>
              <p:nvPr/>
            </p:nvSpPr>
            <p:spPr>
              <a:xfrm>
                <a:off x="2810420" y="5311424"/>
                <a:ext cx="3168688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A708A1A-69C7-4A10-874A-82CDDFE48B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420" y="5311424"/>
                <a:ext cx="3168688" cy="57394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4F83D84-02A5-4E98-B2C1-41CF3F8CA82B}"/>
                  </a:ext>
                </a:extLst>
              </p:cNvPr>
              <p:cNvSpPr/>
              <p:nvPr/>
            </p:nvSpPr>
            <p:spPr>
              <a:xfrm>
                <a:off x="2810420" y="5785153"/>
                <a:ext cx="2932854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×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4F83D84-02A5-4E98-B2C1-41CF3F8CA8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0420" y="5785153"/>
                <a:ext cx="2932854" cy="57394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10272D2-3A0A-4212-B69D-A6634AEAD9D3}"/>
                  </a:ext>
                </a:extLst>
              </p:cNvPr>
              <p:cNvSpPr/>
              <p:nvPr/>
            </p:nvSpPr>
            <p:spPr>
              <a:xfrm>
                <a:off x="6321505" y="5785153"/>
                <a:ext cx="1807482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𝟐𝟒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10272D2-3A0A-4212-B69D-A6634AEAD9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1505" y="5785153"/>
                <a:ext cx="1807482" cy="57394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228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 animBg="1"/>
      <p:bldP spid="13" grpId="0"/>
      <p:bldP spid="14" grpId="0"/>
      <p:bldP spid="15" grpId="0"/>
      <p:bldP spid="16" grpId="0"/>
      <p:bldP spid="17" grpId="0" animBg="1"/>
      <p:bldP spid="19" grpId="0"/>
      <p:bldP spid="20" grpId="0"/>
      <p:bldP spid="21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Simplifying after Multiplying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AA4260-BC72-4FE5-BD42-BEC670CD09AA}"/>
                  </a:ext>
                </a:extLst>
              </p:cNvPr>
              <p:cNvSpPr txBox="1"/>
              <p:nvPr/>
            </p:nvSpPr>
            <p:spPr>
              <a:xfrm>
                <a:off x="417653" y="1479958"/>
                <a:ext cx="4585447" cy="2143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Your turn: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27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AA4260-BC72-4FE5-BD42-BEC670CD0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653" y="1479958"/>
                <a:ext cx="4585447" cy="2143600"/>
              </a:xfrm>
              <a:prstGeom prst="rect">
                <a:avLst/>
              </a:prstGeom>
              <a:blipFill>
                <a:blip r:embed="rId2"/>
                <a:stretch>
                  <a:fillRect l="-2128" t="-19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/>
              <p:nvPr/>
            </p:nvSpPr>
            <p:spPr>
              <a:xfrm>
                <a:off x="3622091" y="2249832"/>
                <a:ext cx="931858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𝟓𝟒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2091" y="2249832"/>
                <a:ext cx="931858" cy="5827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/>
              <p:nvPr/>
            </p:nvSpPr>
            <p:spPr>
              <a:xfrm>
                <a:off x="1370309" y="3465523"/>
                <a:ext cx="6096000" cy="107516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309" y="3465523"/>
                <a:ext cx="6096000" cy="10751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1CB95E4-46F4-47B4-986A-762F1F3088E0}"/>
                  </a:ext>
                </a:extLst>
              </p:cNvPr>
              <p:cNvSpPr/>
              <p:nvPr/>
            </p:nvSpPr>
            <p:spPr>
              <a:xfrm>
                <a:off x="5162390" y="3510286"/>
                <a:ext cx="1299330" cy="5651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ad>
                      <m:radPr>
                        <m:degHide m:val="on"/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1CB95E4-46F4-47B4-986A-762F1F3088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2390" y="3510286"/>
                <a:ext cx="1299330" cy="56515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A625E9-4559-4649-B788-C611265BFA83}"/>
                  </a:ext>
                </a:extLst>
              </p:cNvPr>
              <p:cNvSpPr/>
              <p:nvPr/>
            </p:nvSpPr>
            <p:spPr>
              <a:xfrm>
                <a:off x="1370309" y="4839249"/>
                <a:ext cx="6096000" cy="106638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12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A625E9-4559-4649-B788-C611265BFA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309" y="4839249"/>
                <a:ext cx="6096000" cy="106638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0DBFA16-6B1D-4582-BA16-57A8DF54B44A}"/>
                  </a:ext>
                </a:extLst>
              </p:cNvPr>
              <p:cNvSpPr/>
              <p:nvPr/>
            </p:nvSpPr>
            <p:spPr>
              <a:xfrm>
                <a:off x="5162390" y="2274954"/>
                <a:ext cx="1299330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0DBFA16-6B1D-4582-BA16-57A8DF54B44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2390" y="2274954"/>
                <a:ext cx="1299330" cy="5739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746AE27-75A7-4D96-AD60-00B1D773A813}"/>
                  </a:ext>
                </a:extLst>
              </p:cNvPr>
              <p:cNvSpPr/>
              <p:nvPr/>
            </p:nvSpPr>
            <p:spPr>
              <a:xfrm>
                <a:off x="3622091" y="3491050"/>
                <a:ext cx="931858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746AE27-75A7-4D96-AD60-00B1D773A8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2091" y="3491050"/>
                <a:ext cx="931858" cy="5827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BA14989-2238-4C69-8BC4-25C2AA53E383}"/>
                  </a:ext>
                </a:extLst>
              </p:cNvPr>
              <p:cNvSpPr/>
              <p:nvPr/>
            </p:nvSpPr>
            <p:spPr>
              <a:xfrm>
                <a:off x="3952380" y="4884807"/>
                <a:ext cx="1032847" cy="5651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b="1" dirty="0">
                    <a:cs typeface="Arial" panose="020B0604020202020204" pitchFamily="34" charset="0"/>
                  </a:rPr>
                  <a:t>6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𝟐𝟒</m:t>
                        </m:r>
                      </m:e>
                    </m:rad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BA14989-2238-4C69-8BC4-25C2AA53E3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380" y="4884807"/>
                <a:ext cx="1032847" cy="565155"/>
              </a:xfrm>
              <a:prstGeom prst="rect">
                <a:avLst/>
              </a:prstGeom>
              <a:blipFill>
                <a:blip r:embed="rId9"/>
                <a:stretch>
                  <a:fillRect l="-11765" t="-2151" b="-301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61AB134-E8E3-458A-AF0A-880488A036EC}"/>
                  </a:ext>
                </a:extLst>
              </p:cNvPr>
              <p:cNvSpPr/>
              <p:nvPr/>
            </p:nvSpPr>
            <p:spPr>
              <a:xfrm>
                <a:off x="5162390" y="4877398"/>
                <a:ext cx="1514132" cy="5637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  <m:rad>
                      <m:radPr>
                        <m:degHide m:val="on"/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e>
                    </m:rad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61AB134-E8E3-458A-AF0A-880488A036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2390" y="4877398"/>
                <a:ext cx="1514132" cy="56374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041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Now Work Through Worksheet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E6102A-5EA0-C8D2-F542-6C7322F4F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163" y="1499013"/>
            <a:ext cx="3669674" cy="509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075f540-5f70-45df-a134-17c4911f7fbe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7VPTP7ZE6X33-783906844-6305</_dlc_DocId>
    <_dlc_DocIdUrl xmlns="9ad1216b-cdc1-40e2-a0c2-94597fd44697">
      <Url>https://cambridgeorg.sharepoint.com/sites/cie/education/pd/Curriculum_Support/_layouts/15/DocIdRedir.aspx?ID=7VPTP7ZE6X33-783906844-6305</Url>
      <Description>7VPTP7ZE6X33-783906844-6305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01E6D173B44745BAD39AE974D6443C" ma:contentTypeVersion="22" ma:contentTypeDescription="Create a new document." ma:contentTypeScope="" ma:versionID="d8d439675afb8c275f835832c4f2f2a6">
  <xsd:schema xmlns:xsd="http://www.w3.org/2001/XMLSchema" xmlns:xs="http://www.w3.org/2001/XMLSchema" xmlns:p="http://schemas.microsoft.com/office/2006/metadata/properties" xmlns:ns2="9ad1216b-cdc1-40e2-a0c2-94597fd44697" xmlns:ns3="c075f540-5f70-45df-a134-17c4911f7fbe" xmlns:ns4="7424b78e-8606-4fd1-9a19-b6b90bbc0a1b" targetNamespace="http://schemas.microsoft.com/office/2006/metadata/properties" ma:root="true" ma:fieldsID="5ba6f4e651ef702194df335e4807a01b" ns2:_="" ns3:_="" ns4:_="">
    <xsd:import namespace="9ad1216b-cdc1-40e2-a0c2-94597fd44697"/>
    <xsd:import namespace="c075f540-5f70-45df-a134-17c4911f7fbe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2:SharedWithUsers" minOccurs="0"/>
                <xsd:element ref="ns2:SharedWithDetails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TaxCatchAll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5f540-5f70-45df-a134-17c4911f7f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7FE214B-2C99-4411-9B1B-F04D57283A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70A6C4-2D74-4E08-89C9-24733C44541E}">
  <ds:schemaRefs>
    <ds:schemaRef ds:uri="http://schemas.microsoft.com/office/2006/documentManagement/types"/>
    <ds:schemaRef ds:uri="http://schemas.microsoft.com/office/2006/metadata/properties"/>
    <ds:schemaRef ds:uri="d7996267-8e4d-457c-b4d4-bbae9ec479c6"/>
    <ds:schemaRef ds:uri="43e03872-c992-4abf-8840-ef477b58950e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77E8138-8D36-472D-9926-FD1D51ECB720}"/>
</file>

<file path=customXml/itemProps4.xml><?xml version="1.0" encoding="utf-8"?>
<ds:datastoreItem xmlns:ds="http://schemas.openxmlformats.org/officeDocument/2006/customXml" ds:itemID="{FA35C61B-D45C-4037-8B22-1B64DC2923C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327</Words>
  <Application>Microsoft Office PowerPoint</Application>
  <PresentationFormat>Widescreen</PresentationFormat>
  <Paragraphs>101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Mark Coventry</cp:lastModifiedBy>
  <cp:revision>59</cp:revision>
  <cp:lastPrinted>2018-01-14T21:28:16Z</cp:lastPrinted>
  <dcterms:created xsi:type="dcterms:W3CDTF">2018-01-14T21:11:47Z</dcterms:created>
  <dcterms:modified xsi:type="dcterms:W3CDTF">2023-08-07T12:55:29Z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0x0101009601E6D173B44745BAD39AE974D6443C</vt:lpwstr>
  </property>
  <property fmtid="{D5CDD505-2E9C-101B-9397-08002B2CF9AE}" pid="3" name="_dlc_DocIdItemGuid">
    <vt:lpwstr>4185f2a4-80d0-4e64-950e-ac99b4c64948</vt:lpwstr>
  </property>
  <property fmtid="{D5CDD505-2E9C-101B-9397-08002B2CF9AE}" pid="4" name="MediaServiceImageTags">
    <vt:lpwstr/>
  </property>
</Properties>
</file>