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97" r:id="rId6"/>
    <p:sldId id="271" r:id="rId7"/>
    <p:sldId id="298" r:id="rId8"/>
    <p:sldId id="299" r:id="rId9"/>
    <p:sldId id="300" r:id="rId10"/>
    <p:sldId id="303" r:id="rId11"/>
    <p:sldId id="304" r:id="rId12"/>
    <p:sldId id="305" r:id="rId1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7214A6-4222-4403-A07D-1499B8019CCD}" v="5" dt="2023-08-07T12:52:03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88484" autoAdjust="0"/>
  </p:normalViewPr>
  <p:slideViewPr>
    <p:cSldViewPr snapToGrid="0">
      <p:cViewPr varScale="1">
        <p:scale>
          <a:sx n="101" d="100"/>
          <a:sy n="101" d="100"/>
        </p:scale>
        <p:origin x="52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4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en Mucklow" userId="8e59ca1c-6b4b-435e-9886-d435788b9330" providerId="ADAL" clId="{EED459A6-2A90-4BE4-BB13-18D4F89FD906}"/>
    <pc:docChg chg="modSld">
      <pc:chgData name="Darren Mucklow" userId="8e59ca1c-6b4b-435e-9886-d435788b9330" providerId="ADAL" clId="{EED459A6-2A90-4BE4-BB13-18D4F89FD906}" dt="2023-07-25T13:49:12.545" v="1" actId="20577"/>
      <pc:docMkLst>
        <pc:docMk/>
      </pc:docMkLst>
      <pc:sldChg chg="modSp">
        <pc:chgData name="Darren Mucklow" userId="8e59ca1c-6b4b-435e-9886-d435788b9330" providerId="ADAL" clId="{EED459A6-2A90-4BE4-BB13-18D4F89FD906}" dt="2023-07-25T13:49:12.545" v="1" actId="20577"/>
        <pc:sldMkLst>
          <pc:docMk/>
          <pc:sldMk cId="1691334756" sldId="271"/>
        </pc:sldMkLst>
        <pc:spChg chg="mod">
          <ac:chgData name="Darren Mucklow" userId="8e59ca1c-6b4b-435e-9886-d435788b9330" providerId="ADAL" clId="{EED459A6-2A90-4BE4-BB13-18D4F89FD906}" dt="2023-07-25T13:49:12.545" v="1" actId="20577"/>
          <ac:spMkLst>
            <pc:docMk/>
            <pc:sldMk cId="1691334756" sldId="271"/>
            <ac:spMk id="6" creationId="{00000000-0000-0000-0000-000000000000}"/>
          </ac:spMkLst>
        </pc:spChg>
      </pc:sldChg>
    </pc:docChg>
  </pc:docChgLst>
  <pc:docChgLst>
    <pc:chgData name="Mucklow Darren (Staff)" userId="8e59ca1c-6b4b-435e-9886-d435788b9330" providerId="ADAL" clId="{DF4F3A94-F337-4319-981C-4A043397ADAD}"/>
    <pc:docChg chg="undo custSel addSld delSld modSld">
      <pc:chgData name="Mucklow Darren (Staff)" userId="8e59ca1c-6b4b-435e-9886-d435788b9330" providerId="ADAL" clId="{DF4F3A94-F337-4319-981C-4A043397ADAD}" dt="2023-07-25T09:12:52.267" v="204" actId="20577"/>
      <pc:docMkLst>
        <pc:docMk/>
      </pc:docMkLst>
      <pc:sldChg chg="modAnim">
        <pc:chgData name="Mucklow Darren (Staff)" userId="8e59ca1c-6b4b-435e-9886-d435788b9330" providerId="ADAL" clId="{DF4F3A94-F337-4319-981C-4A043397ADAD}" dt="2023-07-25T08:57:58.289" v="155"/>
        <pc:sldMkLst>
          <pc:docMk/>
          <pc:sldMk cId="1691334756" sldId="271"/>
        </pc:sldMkLst>
      </pc:sldChg>
      <pc:sldChg chg="modSp add del modAnim">
        <pc:chgData name="Mucklow Darren (Staff)" userId="8e59ca1c-6b4b-435e-9886-d435788b9330" providerId="ADAL" clId="{DF4F3A94-F337-4319-981C-4A043397ADAD}" dt="2023-07-25T08:55:36.959" v="151"/>
        <pc:sldMkLst>
          <pc:docMk/>
          <pc:sldMk cId="2560104069" sldId="297"/>
        </pc:sldMkLst>
        <pc:spChg chg="mod">
          <ac:chgData name="Mucklow Darren (Staff)" userId="8e59ca1c-6b4b-435e-9886-d435788b9330" providerId="ADAL" clId="{DF4F3A94-F337-4319-981C-4A043397ADAD}" dt="2023-07-25T08:55:15.371" v="147" actId="20577"/>
          <ac:spMkLst>
            <pc:docMk/>
            <pc:sldMk cId="2560104069" sldId="297"/>
            <ac:spMk id="3" creationId="{08423FF3-04B5-476E-A64C-A7122CF96D75}"/>
          </ac:spMkLst>
        </pc:spChg>
      </pc:sldChg>
      <pc:sldChg chg="del">
        <pc:chgData name="Mucklow Darren (Staff)" userId="8e59ca1c-6b4b-435e-9886-d435788b9330" providerId="ADAL" clId="{DF4F3A94-F337-4319-981C-4A043397ADAD}" dt="2023-07-25T09:08:42.660" v="158" actId="2696"/>
        <pc:sldMkLst>
          <pc:docMk/>
          <pc:sldMk cId="333949080" sldId="301"/>
        </pc:sldMkLst>
      </pc:sldChg>
      <pc:sldChg chg="delSp modSp delAnim modAnim">
        <pc:chgData name="Mucklow Darren (Staff)" userId="8e59ca1c-6b4b-435e-9886-d435788b9330" providerId="ADAL" clId="{DF4F3A94-F337-4319-981C-4A043397ADAD}" dt="2023-07-25T09:12:52.267" v="204" actId="20577"/>
        <pc:sldMkLst>
          <pc:docMk/>
          <pc:sldMk cId="3692862712" sldId="304"/>
        </pc:sldMkLst>
        <pc:spChg chg="del">
          <ac:chgData name="Mucklow Darren (Staff)" userId="8e59ca1c-6b4b-435e-9886-d435788b9330" providerId="ADAL" clId="{DF4F3A94-F337-4319-981C-4A043397ADAD}" dt="2023-07-25T09:09:15.477" v="163" actId="478"/>
          <ac:spMkLst>
            <pc:docMk/>
            <pc:sldMk cId="3692862712" sldId="304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DF4F3A94-F337-4319-981C-4A043397ADAD}" dt="2023-07-25T09:09:37.127" v="168" actId="1076"/>
          <ac:spMkLst>
            <pc:docMk/>
            <pc:sldMk cId="3692862712" sldId="304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DF4F3A94-F337-4319-981C-4A043397ADAD}" dt="2023-07-25T09:09:46.332" v="174" actId="6549"/>
          <ac:spMkLst>
            <pc:docMk/>
            <pc:sldMk cId="3692862712" sldId="304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DF4F3A94-F337-4319-981C-4A043397ADAD}" dt="2023-07-25T09:12:10.446" v="193" actId="1037"/>
          <ac:spMkLst>
            <pc:docMk/>
            <pc:sldMk cId="3692862712" sldId="304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DF4F3A94-F337-4319-981C-4A043397ADAD}" dt="2023-07-25T09:11:51.675" v="189" actId="6549"/>
          <ac:spMkLst>
            <pc:docMk/>
            <pc:sldMk cId="3692862712" sldId="304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DF4F3A94-F337-4319-981C-4A043397ADAD}" dt="2023-07-25T09:12:43.618" v="200" actId="20577"/>
          <ac:spMkLst>
            <pc:docMk/>
            <pc:sldMk cId="3692862712" sldId="304"/>
            <ac:spMk id="9" creationId="{09A625E9-4559-4649-B788-C611265BFA83}"/>
          </ac:spMkLst>
        </pc:spChg>
        <pc:spChg chg="del">
          <ac:chgData name="Mucklow Darren (Staff)" userId="8e59ca1c-6b4b-435e-9886-d435788b9330" providerId="ADAL" clId="{DF4F3A94-F337-4319-981C-4A043397ADAD}" dt="2023-07-25T09:02:03.086" v="156" actId="478"/>
          <ac:spMkLst>
            <pc:docMk/>
            <pc:sldMk cId="3692862712" sldId="304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DF4F3A94-F337-4319-981C-4A043397ADAD}" dt="2023-07-25T09:12:52.267" v="204" actId="20577"/>
          <ac:spMkLst>
            <pc:docMk/>
            <pc:sldMk cId="3692862712" sldId="304"/>
            <ac:spMk id="11" creationId="{944000B0-1E2A-49D4-B047-99FC8C6E0775}"/>
          </ac:spMkLst>
        </pc:spChg>
        <pc:spChg chg="del">
          <ac:chgData name="Mucklow Darren (Staff)" userId="8e59ca1c-6b4b-435e-9886-d435788b9330" providerId="ADAL" clId="{DF4F3A94-F337-4319-981C-4A043397ADAD}" dt="2023-07-25T09:11:29.718" v="180" actId="478"/>
          <ac:spMkLst>
            <pc:docMk/>
            <pc:sldMk cId="3692862712" sldId="304"/>
            <ac:spMk id="12" creationId="{38A81192-8EFA-451D-96BE-FC90CA95D4F6}"/>
          </ac:spMkLst>
        </pc:spChg>
      </pc:sldChg>
      <pc:sldChg chg="add">
        <pc:chgData name="Mucklow Darren (Staff)" userId="8e59ca1c-6b4b-435e-9886-d435788b9330" providerId="ADAL" clId="{DF4F3A94-F337-4319-981C-4A043397ADAD}" dt="2023-07-25T09:08:39.630" v="157"/>
        <pc:sldMkLst>
          <pc:docMk/>
          <pc:sldMk cId="4122723813" sldId="305"/>
        </pc:sldMkLst>
      </pc:sldChg>
    </pc:docChg>
  </pc:docChgLst>
  <pc:docChgLst>
    <pc:chgData name="Mark Coventry" userId="3b5ebbe4-639e-4468-a63e-25491c090076" providerId="ADAL" clId="{E17214A6-4222-4403-A07D-1499B8019CCD}"/>
    <pc:docChg chg="undo custSel modSld">
      <pc:chgData name="Mark Coventry" userId="3b5ebbe4-639e-4468-a63e-25491c090076" providerId="ADAL" clId="{E17214A6-4222-4403-A07D-1499B8019CCD}" dt="2023-08-07T12:54:24.460" v="24" actId="1076"/>
      <pc:docMkLst>
        <pc:docMk/>
      </pc:docMkLst>
      <pc:sldChg chg="modSp">
        <pc:chgData name="Mark Coventry" userId="3b5ebbe4-639e-4468-a63e-25491c090076" providerId="ADAL" clId="{E17214A6-4222-4403-A07D-1499B8019CCD}" dt="2023-08-07T12:52:03.481" v="4" actId="33524"/>
        <pc:sldMkLst>
          <pc:docMk/>
          <pc:sldMk cId="1691334756" sldId="271"/>
        </pc:sldMkLst>
        <pc:spChg chg="mod">
          <ac:chgData name="Mark Coventry" userId="3b5ebbe4-639e-4468-a63e-25491c090076" providerId="ADAL" clId="{E17214A6-4222-4403-A07D-1499B8019CCD}" dt="2023-08-07T12:52:03.481" v="4" actId="33524"/>
          <ac:spMkLst>
            <pc:docMk/>
            <pc:sldMk cId="1691334756" sldId="271"/>
            <ac:spMk id="2" creationId="{00000000-0000-0000-0000-000000000000}"/>
          </ac:spMkLst>
        </pc:spChg>
      </pc:sldChg>
      <pc:sldChg chg="modSp mod">
        <pc:chgData name="Mark Coventry" userId="3b5ebbe4-639e-4468-a63e-25491c090076" providerId="ADAL" clId="{E17214A6-4222-4403-A07D-1499B8019CCD}" dt="2023-08-07T12:52:36.766" v="8" actId="14100"/>
        <pc:sldMkLst>
          <pc:docMk/>
          <pc:sldMk cId="780416996" sldId="300"/>
        </pc:sldMkLst>
        <pc:spChg chg="mod">
          <ac:chgData name="Mark Coventry" userId="3b5ebbe4-639e-4468-a63e-25491c090076" providerId="ADAL" clId="{E17214A6-4222-4403-A07D-1499B8019CCD}" dt="2023-08-07T12:52:36.766" v="8" actId="14100"/>
          <ac:spMkLst>
            <pc:docMk/>
            <pc:sldMk cId="780416996" sldId="300"/>
            <ac:spMk id="3" creationId="{F2AA4260-BC72-4FE5-BD42-BEC670CD09AA}"/>
          </ac:spMkLst>
        </pc:spChg>
        <pc:spChg chg="mod">
          <ac:chgData name="Mark Coventry" userId="3b5ebbe4-639e-4468-a63e-25491c090076" providerId="ADAL" clId="{E17214A6-4222-4403-A07D-1499B8019CCD}" dt="2023-08-07T12:52:27.307" v="6" actId="1076"/>
          <ac:spMkLst>
            <pc:docMk/>
            <pc:sldMk cId="780416996" sldId="300"/>
            <ac:spMk id="4" creationId="{FF5D0783-F293-475D-8375-AA9D1EF728E6}"/>
          </ac:spMkLst>
        </pc:spChg>
      </pc:sldChg>
      <pc:sldChg chg="addSp modSp mod">
        <pc:chgData name="Mark Coventry" userId="3b5ebbe4-639e-4468-a63e-25491c090076" providerId="ADAL" clId="{E17214A6-4222-4403-A07D-1499B8019CCD}" dt="2023-08-07T12:54:24.460" v="24" actId="1076"/>
        <pc:sldMkLst>
          <pc:docMk/>
          <pc:sldMk cId="4122723813" sldId="305"/>
        </pc:sldMkLst>
        <pc:spChg chg="mod">
          <ac:chgData name="Mark Coventry" userId="3b5ebbe4-639e-4468-a63e-25491c090076" providerId="ADAL" clId="{E17214A6-4222-4403-A07D-1499B8019CCD}" dt="2023-08-07T12:53:01.582" v="19" actId="20577"/>
          <ac:spMkLst>
            <pc:docMk/>
            <pc:sldMk cId="4122723813" sldId="305"/>
            <ac:spMk id="6" creationId="{00000000-0000-0000-0000-000000000000}"/>
          </ac:spMkLst>
        </pc:spChg>
        <pc:picChg chg="add mod">
          <ac:chgData name="Mark Coventry" userId="3b5ebbe4-639e-4468-a63e-25491c090076" providerId="ADAL" clId="{E17214A6-4222-4403-A07D-1499B8019CCD}" dt="2023-08-07T12:54:24.460" v="24" actId="1076"/>
          <ac:picMkLst>
            <pc:docMk/>
            <pc:sldMk cId="4122723813" sldId="305"/>
            <ac:picMk id="3" creationId="{6B76F068-2541-AA84-FBAF-0941364126CD}"/>
          </ac:picMkLst>
        </pc:pic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20:21:27.493" v="1214"/>
        <pc:sldMkLst>
          <pc:docMk/>
          <pc:sldMk cId="3136223417" sldId="303"/>
        </pc:sldMkLst>
        <pc:spChg chg="mod">
          <ac:chgData name="Mucklow Darren (Staff)" userId="8e59ca1c-6b4b-435e-9886-d435788b9330" providerId="ADAL" clId="{5D3D8AAC-73D8-4B2F-9BC7-91A0F16F2439}" dt="2023-05-31T19:37:54.931" v="1036" actId="20577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5D3D8AAC-73D8-4B2F-9BC7-91A0F16F2439}" dt="2023-05-31T19:36:13.390" v="1005" actId="20577"/>
          <ac:spMkLst>
            <pc:docMk/>
            <pc:sldMk cId="3136223417" sldId="303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5D3D8AAC-73D8-4B2F-9BC7-91A0F16F2439}" dt="2023-05-31T19:36:51.285" v="1014" actId="1076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41:01.758" v="1151" actId="20577"/>
          <ac:spMkLst>
            <pc:docMk/>
            <pc:sldMk cId="3136223417" sldId="303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5D3D8AAC-73D8-4B2F-9BC7-91A0F16F2439}" dt="2023-05-31T19:40:58.212" v="1150"/>
          <ac:spMkLst>
            <pc:docMk/>
            <pc:sldMk cId="3136223417" sldId="303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5D3D8AAC-73D8-4B2F-9BC7-91A0F16F2439}" dt="2023-05-31T19:39:55.571" v="1133" actId="20577"/>
          <ac:spMkLst>
            <pc:docMk/>
            <pc:sldMk cId="3136223417" sldId="303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5D3D8AAC-73D8-4B2F-9BC7-91A0F16F2439}" dt="2023-05-31T19:41:33.340" v="1177" actId="13822"/>
          <ac:spMkLst>
            <pc:docMk/>
            <pc:sldMk cId="3136223417" sldId="303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5D3D8AAC-73D8-4B2F-9BC7-91A0F16F2439}" dt="2023-05-31T19:40:04.565" v="1137" actId="20577"/>
          <ac:spMkLst>
            <pc:docMk/>
            <pc:sldMk cId="3136223417" sldId="303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5D3D8AAC-73D8-4B2F-9BC7-91A0F16F2439}" dt="2023-05-31T19:40:29.609" v="1142" actId="16959"/>
          <ac:spMkLst>
            <pc:docMk/>
            <pc:sldMk cId="3136223417" sldId="303"/>
            <ac:spMk id="12" creationId="{38A81192-8EFA-451D-96BE-FC90CA95D4F6}"/>
          </ac:spMkLst>
        </pc:spChg>
      </pc:sldChg>
      <pc:sldChg chg="modSp add">
        <pc:chgData name="Mucklow Darren (Staff)" userId="8e59ca1c-6b4b-435e-9886-d435788b9330" providerId="ADAL" clId="{5D3D8AAC-73D8-4B2F-9BC7-91A0F16F2439}" dt="2023-05-31T20:43:41.502" v="1221" actId="20577"/>
        <pc:sldMkLst>
          <pc:docMk/>
          <pc:sldMk cId="3692862712" sldId="304"/>
        </pc:sldMkLst>
        <pc:spChg chg="mod">
          <ac:chgData name="Mucklow Darren (Staff)" userId="8e59ca1c-6b4b-435e-9886-d435788b9330" providerId="ADAL" clId="{5D3D8AAC-73D8-4B2F-9BC7-91A0F16F2439}" dt="2023-05-31T20:43:41.502" v="1221" actId="20577"/>
          <ac:spMkLst>
            <pc:docMk/>
            <pc:sldMk cId="3692862712" sldId="304"/>
            <ac:spMk id="3" creationId="{F2AA4260-BC72-4FE5-BD42-BEC670CD09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Surds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Multiplying Surds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Surd?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/>
              <p:nvPr/>
            </p:nvSpPr>
            <p:spPr>
              <a:xfrm>
                <a:off x="443753" y="1546412"/>
                <a:ext cx="11524129" cy="43688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know that taking the square root of a square number gives an integer.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For example: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 6</m:t>
                    </m:r>
                  </m:oMath>
                </a14:m>
                <a:endParaRPr lang="en-GB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81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 9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e>
                    </m:rad>
                    <m:r>
                      <a:rPr lang="en-GB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 1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8423FF3-04B5-476E-A64C-A7122CF96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11524129" cy="4368888"/>
              </a:xfrm>
              <a:prstGeom prst="rect">
                <a:avLst/>
              </a:prstGeom>
              <a:blipFill>
                <a:blip r:embed="rId2"/>
                <a:stretch>
                  <a:fillRect l="-847" t="-9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Surd?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43753" y="1546412"/>
                <a:ext cx="11524129" cy="4920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What about the non square numbers? </a:t>
                </a: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3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=1.4142135623730950488016887242097…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 decimals </a:t>
                </a:r>
                <a:r>
                  <a:rPr lang="en-GB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never</a:t>
                </a:r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repeat themselves (Just like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These types of number are known as ‘surds’.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It is often easier to work with surds in calculations than it is to write down all those decimals. So, let’s learn how to work with surds.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11524129" cy="4920963"/>
              </a:xfrm>
              <a:prstGeom prst="rect">
                <a:avLst/>
              </a:prstGeom>
              <a:blipFill>
                <a:blip r:embed="rId2"/>
                <a:stretch>
                  <a:fillRect l="-847" t="-8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Multiplying Surds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/>
              <p:nvPr/>
            </p:nvSpPr>
            <p:spPr>
              <a:xfrm>
                <a:off x="450310" y="15464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0" y="15464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2128" t="-19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/>
              <p:nvPr/>
            </p:nvSpPr>
            <p:spPr>
              <a:xfrm>
                <a:off x="3398907" y="2285347"/>
                <a:ext cx="717055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8907" y="2285347"/>
                <a:ext cx="717055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E719B3-A59C-45DE-A697-BEE37E529CC6}"/>
                  </a:ext>
                </a:extLst>
              </p:cNvPr>
              <p:cNvSpPr txBox="1"/>
              <p:nvPr/>
            </p:nvSpPr>
            <p:spPr>
              <a:xfrm>
                <a:off x="5777753" y="1546412"/>
                <a:ext cx="4585447" cy="1583703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In general: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×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E719B3-A59C-45DE-A697-BEE37E529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7753" y="1546412"/>
                <a:ext cx="4585447" cy="1583703"/>
              </a:xfrm>
              <a:prstGeom prst="rect">
                <a:avLst/>
              </a:prstGeom>
              <a:blipFill>
                <a:blip r:embed="rId4"/>
                <a:stretch>
                  <a:fillRect l="-1989" t="-22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BDED9F2-05C5-4667-B087-933E391BAF55}"/>
                  </a:ext>
                </a:extLst>
              </p:cNvPr>
              <p:cNvSpPr/>
              <p:nvPr/>
            </p:nvSpPr>
            <p:spPr>
              <a:xfrm>
                <a:off x="1371600" y="3699822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BDED9F2-05C5-4667-B087-933E391BAF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99822"/>
                <a:ext cx="6096000" cy="10663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73B1585-406F-43EC-A14F-F01A0CE0C911}"/>
                  </a:ext>
                </a:extLst>
              </p:cNvPr>
              <p:cNvSpPr/>
              <p:nvPr/>
            </p:nvSpPr>
            <p:spPr>
              <a:xfrm>
                <a:off x="3168541" y="3716601"/>
                <a:ext cx="93185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73B1585-406F-43EC-A14F-F01A0CE0C9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8541" y="3716601"/>
                <a:ext cx="931858" cy="582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84DC1F2-55B0-4796-BC77-ACCA6CA9AD9D}"/>
                  </a:ext>
                </a:extLst>
              </p:cNvPr>
              <p:cNvSpPr/>
              <p:nvPr/>
            </p:nvSpPr>
            <p:spPr>
              <a:xfrm>
                <a:off x="1371600" y="5073548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84DC1F2-55B0-4796-BC77-ACCA6CA9AD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073548"/>
                <a:ext cx="6096000" cy="10663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8BA9E2-74D7-4614-8F72-44BD1C3CE60C}"/>
                  </a:ext>
                </a:extLst>
              </p:cNvPr>
              <p:cNvSpPr/>
              <p:nvPr/>
            </p:nvSpPr>
            <p:spPr>
              <a:xfrm>
                <a:off x="3323869" y="5098948"/>
                <a:ext cx="93185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GB" sz="2800" b="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8BA9E2-74D7-4614-8F72-44BD1C3CE6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3869" y="5098948"/>
                <a:ext cx="931858" cy="5739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2E71F1E-C20A-45E6-85A8-8B057C300282}"/>
                  </a:ext>
                </a:extLst>
              </p:cNvPr>
              <p:cNvSpPr/>
              <p:nvPr/>
            </p:nvSpPr>
            <p:spPr>
              <a:xfrm>
                <a:off x="4419600" y="5124308"/>
                <a:ext cx="84869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2E71F1E-C20A-45E6-85A8-8B057C3002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5124308"/>
                <a:ext cx="84869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094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Multiplying Surds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AD9078-732D-4851-8A9A-A243EAD360FC}"/>
                  </a:ext>
                </a:extLst>
              </p:cNvPr>
              <p:cNvSpPr txBox="1"/>
              <p:nvPr/>
            </p:nvSpPr>
            <p:spPr>
              <a:xfrm>
                <a:off x="443753" y="15464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Your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AD9078-732D-4851-8A9A-A243EAD36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2128" t="-19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B848BF7-D49E-48FA-8305-E36C1265ABDE}"/>
                  </a:ext>
                </a:extLst>
              </p:cNvPr>
              <p:cNvSpPr/>
              <p:nvPr/>
            </p:nvSpPr>
            <p:spPr>
              <a:xfrm>
                <a:off x="1371600" y="3699822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B848BF7-D49E-48FA-8305-E36C1265AB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99822"/>
                <a:ext cx="6096000" cy="10663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/>
              <p:nvPr/>
            </p:nvSpPr>
            <p:spPr>
              <a:xfrm>
                <a:off x="3221107" y="2285347"/>
                <a:ext cx="93185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107" y="2285347"/>
                <a:ext cx="931858" cy="5827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73DF5D-646B-4022-A16D-A0F39370E480}"/>
                  </a:ext>
                </a:extLst>
              </p:cNvPr>
              <p:cNvSpPr/>
              <p:nvPr/>
            </p:nvSpPr>
            <p:spPr>
              <a:xfrm>
                <a:off x="3221107" y="3749029"/>
                <a:ext cx="93185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𝟒𝟖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73DF5D-646B-4022-A16D-A0F39370E4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107" y="3749029"/>
                <a:ext cx="931858" cy="5739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2E439BC-0626-469B-82E6-F4A155B6426C}"/>
                  </a:ext>
                </a:extLst>
              </p:cNvPr>
              <p:cNvSpPr/>
              <p:nvPr/>
            </p:nvSpPr>
            <p:spPr>
              <a:xfrm>
                <a:off x="1371600" y="5021481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27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2E439BC-0626-469B-82E6-F4A155B6426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5021481"/>
                <a:ext cx="6096000" cy="106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9A6A870-FC16-4945-A609-C051B6D82895}"/>
                  </a:ext>
                </a:extLst>
              </p:cNvPr>
              <p:cNvSpPr/>
              <p:nvPr/>
            </p:nvSpPr>
            <p:spPr>
              <a:xfrm>
                <a:off x="3221107" y="5070688"/>
                <a:ext cx="1013611" cy="5636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𝟖𝟏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9A6A870-FC16-4945-A609-C051B6D828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1107" y="5070688"/>
                <a:ext cx="1013611" cy="5636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5F87C57-C062-4435-9211-BF7D46716E2C}"/>
                  </a:ext>
                </a:extLst>
              </p:cNvPr>
              <p:cNvSpPr/>
              <p:nvPr/>
            </p:nvSpPr>
            <p:spPr>
              <a:xfrm>
                <a:off x="4353887" y="5111148"/>
                <a:ext cx="93044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5F87C57-C062-4435-9211-BF7D46716E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887" y="5111148"/>
                <a:ext cx="93044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28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Multiplying Surds Containing Coefficients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/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1995" t="-1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274651" y="2193598"/>
                <a:ext cx="93185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4651" y="2193598"/>
                <a:ext cx="931858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9CE3250-05F0-4F20-ACEE-40BEC9A0F4EE}"/>
              </a:ext>
            </a:extLst>
          </p:cNvPr>
          <p:cNvSpPr/>
          <p:nvPr/>
        </p:nvSpPr>
        <p:spPr>
          <a:xfrm>
            <a:off x="4856946" y="2341484"/>
            <a:ext cx="5014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Think of it as being “2 lots of root 3”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370309" y="3465523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3465523"/>
                <a:ext cx="6096000" cy="106638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/>
              <p:nvPr/>
            </p:nvSpPr>
            <p:spPr>
              <a:xfrm>
                <a:off x="3167250" y="3482302"/>
                <a:ext cx="1146660" cy="571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250" y="3482302"/>
                <a:ext cx="1146660" cy="5711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/>
              <p:nvPr/>
            </p:nvSpPr>
            <p:spPr>
              <a:xfrm>
                <a:off x="1370309" y="4839249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4839249"/>
                <a:ext cx="6096000" cy="106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/>
              <p:nvPr/>
            </p:nvSpPr>
            <p:spPr>
              <a:xfrm>
                <a:off x="3292958" y="4851171"/>
                <a:ext cx="1146661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958" y="4851171"/>
                <a:ext cx="1146661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4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Multiplying Surds Containing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/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1995" t="-1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507761" y="2220425"/>
                <a:ext cx="931858" cy="5827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761" y="2220425"/>
                <a:ext cx="931858" cy="582724"/>
              </a:xfrm>
              <a:prstGeom prst="rect">
                <a:avLst/>
              </a:prstGeom>
              <a:blipFill>
                <a:blip r:embed="rId3"/>
                <a:stretch>
                  <a:fillRect r="-39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9CE3250-05F0-4F20-ACEE-40BEC9A0F4EE}"/>
              </a:ext>
            </a:extLst>
          </p:cNvPr>
          <p:cNvSpPr/>
          <p:nvPr/>
        </p:nvSpPr>
        <p:spPr>
          <a:xfrm>
            <a:off x="5494839" y="2284284"/>
            <a:ext cx="44470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Multiply the surds together only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7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/>
              <p:nvPr/>
            </p:nvSpPr>
            <p:spPr>
              <a:xfrm>
                <a:off x="3332752" y="4172532"/>
                <a:ext cx="1864806" cy="568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  </m:t>
                    </m:r>
                  </m:oMath>
                </a14:m>
                <a:r>
                  <a:rPr lang="en-GB" sz="28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𝟏𝟒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752" y="4172532"/>
                <a:ext cx="1864806" cy="5681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/>
              <p:nvPr/>
            </p:nvSpPr>
            <p:spPr>
              <a:xfrm>
                <a:off x="1370309" y="5348284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5348284"/>
                <a:ext cx="6096000" cy="106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/>
              <p:nvPr/>
            </p:nvSpPr>
            <p:spPr>
              <a:xfrm>
                <a:off x="4225881" y="5357649"/>
                <a:ext cx="1576265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881" y="5357649"/>
                <a:ext cx="1576265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68837174-286C-49B6-994F-B0649DAB44E3}"/>
              </a:ext>
            </a:extLst>
          </p:cNvPr>
          <p:cNvSpPr/>
          <p:nvPr/>
        </p:nvSpPr>
        <p:spPr>
          <a:xfrm>
            <a:off x="7160001" y="3955871"/>
            <a:ext cx="4225881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Quick method: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Multiply the coefficients first, then the surds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8A81192-8EFA-451D-96BE-FC90CA95D4F6}"/>
                  </a:ext>
                </a:extLst>
              </p:cNvPr>
              <p:cNvSpPr/>
              <p:nvPr/>
            </p:nvSpPr>
            <p:spPr>
              <a:xfrm>
                <a:off x="3862532" y="3465523"/>
                <a:ext cx="6096000" cy="5827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7×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8A81192-8EFA-451D-96BE-FC90CA95D4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532" y="3465523"/>
                <a:ext cx="6096000" cy="582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622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  <p:bldP spid="10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Multiplying Surds Containing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/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Your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1995" t="-1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799226" y="2244323"/>
                <a:ext cx="931858" cy="5827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226" y="2244323"/>
                <a:ext cx="931858" cy="582724"/>
              </a:xfrm>
              <a:prstGeom prst="rect">
                <a:avLst/>
              </a:prstGeom>
              <a:blipFill>
                <a:blip r:embed="rId3"/>
                <a:stretch>
                  <a:fillRect r="-39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326767" y="3465523"/>
                <a:ext cx="6096000" cy="10751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6767" y="3465523"/>
                <a:ext cx="6096000" cy="1075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/>
              <p:nvPr/>
            </p:nvSpPr>
            <p:spPr>
              <a:xfrm>
                <a:off x="3890263" y="3465272"/>
                <a:ext cx="1518557" cy="5634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GB" sz="28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𝟐𝟎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𝟕𝟕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0263" y="3465272"/>
                <a:ext cx="1518557" cy="56348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/>
              <p:nvPr/>
            </p:nvSpPr>
            <p:spPr>
              <a:xfrm>
                <a:off x="1217155" y="4666985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9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20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155" y="4666985"/>
                <a:ext cx="6096000" cy="106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/>
              <p:nvPr/>
            </p:nvSpPr>
            <p:spPr>
              <a:xfrm>
                <a:off x="4095252" y="4700034"/>
                <a:ext cx="1576265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𝟏𝟒𝟎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252" y="4700034"/>
                <a:ext cx="1576265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286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975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Complete Worksheet 1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76F068-2541-AA84-FBAF-094136412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1333" y="1410201"/>
            <a:ext cx="3529333" cy="495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7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1E6D173B44745BAD39AE974D6443C" ma:contentTypeVersion="22" ma:contentTypeDescription="Create a new document." ma:contentTypeScope="" ma:versionID="d8d439675afb8c275f835832c4f2f2a6">
  <xsd:schema xmlns:xsd="http://www.w3.org/2001/XMLSchema" xmlns:xs="http://www.w3.org/2001/XMLSchema" xmlns:p="http://schemas.microsoft.com/office/2006/metadata/properties" xmlns:ns2="9ad1216b-cdc1-40e2-a0c2-94597fd44697" xmlns:ns3="c075f540-5f70-45df-a134-17c4911f7fbe" xmlns:ns4="7424b78e-8606-4fd1-9a19-b6b90bbc0a1b" targetNamespace="http://schemas.microsoft.com/office/2006/metadata/properties" ma:root="true" ma:fieldsID="5ba6f4e651ef702194df335e4807a01b" ns2:_="" ns3:_="" ns4:_="">
    <xsd:import namespace="9ad1216b-cdc1-40e2-a0c2-94597fd44697"/>
    <xsd:import namespace="c075f540-5f70-45df-a134-17c4911f7fbe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TaxCatchAll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f540-5f70-45df-a134-17c4911f7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75f540-5f70-45df-a134-17c4911f7fbe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7VPTP7ZE6X33-783906844-6304</_dlc_DocId>
    <_dlc_DocIdUrl xmlns="9ad1216b-cdc1-40e2-a0c2-94597fd44697">
      <Url>https://cambridgeorg.sharepoint.com/sites/cie/education/pd/Curriculum_Support/_layouts/15/DocIdRedir.aspx?ID=7VPTP7ZE6X33-783906844-6304</Url>
      <Description>7VPTP7ZE6X33-783906844-6304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2A04176-F8EC-41AD-8C79-D64CCBE27179}"/>
</file>

<file path=customXml/itemProps2.xml><?xml version="1.0" encoding="utf-8"?>
<ds:datastoreItem xmlns:ds="http://schemas.openxmlformats.org/officeDocument/2006/customXml" ds:itemID="{8F70A6C4-2D74-4E08-89C9-24733C44541E}">
  <ds:schemaRefs>
    <ds:schemaRef ds:uri="http://schemas.microsoft.com/office/infopath/2007/PartnerControls"/>
    <ds:schemaRef ds:uri="http://purl.org/dc/elements/1.1/"/>
    <ds:schemaRef ds:uri="d7996267-8e4d-457c-b4d4-bbae9ec479c6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43e03872-c992-4abf-8840-ef477b58950e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81BEB86-91A8-4ED5-86FC-33A68D44C91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304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Mark Coventry</cp:lastModifiedBy>
  <cp:revision>59</cp:revision>
  <cp:lastPrinted>2018-01-14T21:28:16Z</cp:lastPrinted>
  <dcterms:created xsi:type="dcterms:W3CDTF">2018-01-14T21:11:47Z</dcterms:created>
  <dcterms:modified xsi:type="dcterms:W3CDTF">2023-08-07T12:54:27Z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0x0101009601E6D173B44745BAD39AE974D6443C</vt:lpwstr>
  </property>
  <property fmtid="{D5CDD505-2E9C-101B-9397-08002B2CF9AE}" pid="3" name="_dlc_DocIdItemGuid">
    <vt:lpwstr>849c7065-b3bb-479b-8853-4d0cfd3724af</vt:lpwstr>
  </property>
  <property fmtid="{D5CDD505-2E9C-101B-9397-08002B2CF9AE}" pid="4" name="MediaServiceImageTags">
    <vt:lpwstr/>
  </property>
</Properties>
</file>