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4"/>
  </p:notesMasterIdLst>
  <p:handoutMasterIdLst>
    <p:handoutMasterId r:id="rId15"/>
  </p:handoutMasterIdLst>
  <p:sldIdLst>
    <p:sldId id="343" r:id="rId6"/>
    <p:sldId id="298" r:id="rId7"/>
    <p:sldId id="322" r:id="rId8"/>
    <p:sldId id="262" r:id="rId9"/>
    <p:sldId id="339" r:id="rId10"/>
    <p:sldId id="340" r:id="rId11"/>
    <p:sldId id="336" r:id="rId12"/>
    <p:sldId id="33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1DA0FF-2FC8-495F-93B2-B01565108639}" v="2" dt="2026-01-07T10:01:49.9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olyn Feliciani" userId="4076af5d-4c02-40b8-bc9d-56f6c404e751" providerId="ADAL" clId="{099CAC30-79AE-4DCE-97A7-3B8E8A0057CB}"/>
    <pc:docChg chg="custSel addSld delSld modSld">
      <pc:chgData name="Karolyn Feliciani" userId="4076af5d-4c02-40b8-bc9d-56f6c404e751" providerId="ADAL" clId="{099CAC30-79AE-4DCE-97A7-3B8E8A0057CB}" dt="2026-01-07T10:05:45.381" v="64" actId="114"/>
      <pc:docMkLst>
        <pc:docMk/>
      </pc:docMkLst>
      <pc:sldChg chg="modSp mod">
        <pc:chgData name="Karolyn Feliciani" userId="4076af5d-4c02-40b8-bc9d-56f6c404e751" providerId="ADAL" clId="{099CAC30-79AE-4DCE-97A7-3B8E8A0057CB}" dt="2026-01-07T10:03:03.004" v="34" actId="20577"/>
        <pc:sldMkLst>
          <pc:docMk/>
          <pc:sldMk cId="1537033953" sldId="262"/>
        </pc:sldMkLst>
        <pc:graphicFrameChg chg="modGraphic">
          <ac:chgData name="Karolyn Feliciani" userId="4076af5d-4c02-40b8-bc9d-56f6c404e751" providerId="ADAL" clId="{099CAC30-79AE-4DCE-97A7-3B8E8A0057CB}" dt="2026-01-07T10:03:03.004" v="34" actId="20577"/>
          <ac:graphicFrameMkLst>
            <pc:docMk/>
            <pc:sldMk cId="1537033953" sldId="262"/>
            <ac:graphicFrameMk id="7" creationId="{FA28F6FF-4C6B-B748-AC6D-6C29F3B95A10}"/>
          </ac:graphicFrameMkLst>
        </pc:graphicFrameChg>
      </pc:sldChg>
      <pc:sldChg chg="modSp mod">
        <pc:chgData name="Karolyn Feliciani" userId="4076af5d-4c02-40b8-bc9d-56f6c404e751" providerId="ADAL" clId="{099CAC30-79AE-4DCE-97A7-3B8E8A0057CB}" dt="2026-01-07T10:02:21.397" v="15" actId="20577"/>
        <pc:sldMkLst>
          <pc:docMk/>
          <pc:sldMk cId="1677304970" sldId="298"/>
        </pc:sldMkLst>
        <pc:spChg chg="mod">
          <ac:chgData name="Karolyn Feliciani" userId="4076af5d-4c02-40b8-bc9d-56f6c404e751" providerId="ADAL" clId="{099CAC30-79AE-4DCE-97A7-3B8E8A0057CB}" dt="2026-01-07T10:02:21.397" v="15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modSp mod">
        <pc:chgData name="Karolyn Feliciani" userId="4076af5d-4c02-40b8-bc9d-56f6c404e751" providerId="ADAL" clId="{099CAC30-79AE-4DCE-97A7-3B8E8A0057CB}" dt="2026-01-07T10:02:48.922" v="30" actId="313"/>
        <pc:sldMkLst>
          <pc:docMk/>
          <pc:sldMk cId="2489020089" sldId="322"/>
        </pc:sldMkLst>
        <pc:spChg chg="mod">
          <ac:chgData name="Karolyn Feliciani" userId="4076af5d-4c02-40b8-bc9d-56f6c404e751" providerId="ADAL" clId="{099CAC30-79AE-4DCE-97A7-3B8E8A0057CB}" dt="2026-01-07T10:02:48.922" v="30" actId="313"/>
          <ac:spMkLst>
            <pc:docMk/>
            <pc:sldMk cId="2489020089" sldId="322"/>
            <ac:spMk id="4" creationId="{E1002C61-6357-87F2-E88C-5E97C35CEB53}"/>
          </ac:spMkLst>
        </pc:spChg>
      </pc:sldChg>
      <pc:sldChg chg="modSp mod">
        <pc:chgData name="Karolyn Feliciani" userId="4076af5d-4c02-40b8-bc9d-56f6c404e751" providerId="ADAL" clId="{099CAC30-79AE-4DCE-97A7-3B8E8A0057CB}" dt="2026-01-07T10:05:45.381" v="64" actId="114"/>
        <pc:sldMkLst>
          <pc:docMk/>
          <pc:sldMk cId="1198625482" sldId="333"/>
        </pc:sldMkLst>
        <pc:spChg chg="mod">
          <ac:chgData name="Karolyn Feliciani" userId="4076af5d-4c02-40b8-bc9d-56f6c404e751" providerId="ADAL" clId="{099CAC30-79AE-4DCE-97A7-3B8E8A0057CB}" dt="2026-01-07T10:05:45.381" v="64" actId="114"/>
          <ac:spMkLst>
            <pc:docMk/>
            <pc:sldMk cId="1198625482" sldId="333"/>
            <ac:spMk id="4" creationId="{9F31BEDC-13C9-7154-7D8E-964D57B4F8CA}"/>
          </ac:spMkLst>
        </pc:spChg>
      </pc:sldChg>
      <pc:sldChg chg="modSp mod">
        <pc:chgData name="Karolyn Feliciani" userId="4076af5d-4c02-40b8-bc9d-56f6c404e751" providerId="ADAL" clId="{099CAC30-79AE-4DCE-97A7-3B8E8A0057CB}" dt="2026-01-07T10:04:11.335" v="61" actId="1076"/>
        <pc:sldMkLst>
          <pc:docMk/>
          <pc:sldMk cId="3061927069" sldId="336"/>
        </pc:sldMkLst>
        <pc:spChg chg="mod">
          <ac:chgData name="Karolyn Feliciani" userId="4076af5d-4c02-40b8-bc9d-56f6c404e751" providerId="ADAL" clId="{099CAC30-79AE-4DCE-97A7-3B8E8A0057CB}" dt="2026-01-07T10:04:11.335" v="61" actId="1076"/>
          <ac:spMkLst>
            <pc:docMk/>
            <pc:sldMk cId="3061927069" sldId="336"/>
            <ac:spMk id="4" creationId="{8A3FCDC3-543C-8905-8EB4-3AC0E32FFFFF}"/>
          </ac:spMkLst>
        </pc:spChg>
      </pc:sldChg>
      <pc:sldChg chg="del">
        <pc:chgData name="Karolyn Feliciani" userId="4076af5d-4c02-40b8-bc9d-56f6c404e751" providerId="ADAL" clId="{099CAC30-79AE-4DCE-97A7-3B8E8A0057CB}" dt="2026-01-07T10:02:07.630" v="11" actId="2696"/>
        <pc:sldMkLst>
          <pc:docMk/>
          <pc:sldMk cId="2185037172" sldId="338"/>
        </pc:sldMkLst>
      </pc:sldChg>
      <pc:sldChg chg="modSp mod">
        <pc:chgData name="Karolyn Feliciani" userId="4076af5d-4c02-40b8-bc9d-56f6c404e751" providerId="ADAL" clId="{099CAC30-79AE-4DCE-97A7-3B8E8A0057CB}" dt="2026-01-07T10:03:31.396" v="49" actId="313"/>
        <pc:sldMkLst>
          <pc:docMk/>
          <pc:sldMk cId="150722256" sldId="339"/>
        </pc:sldMkLst>
        <pc:spChg chg="mod">
          <ac:chgData name="Karolyn Feliciani" userId="4076af5d-4c02-40b8-bc9d-56f6c404e751" providerId="ADAL" clId="{099CAC30-79AE-4DCE-97A7-3B8E8A0057CB}" dt="2026-01-07T10:03:31.396" v="49" actId="313"/>
          <ac:spMkLst>
            <pc:docMk/>
            <pc:sldMk cId="150722256" sldId="339"/>
            <ac:spMk id="4" creationId="{CE4F5310-A989-704D-D819-45782B846DA6}"/>
          </ac:spMkLst>
        </pc:spChg>
      </pc:sldChg>
      <pc:sldChg chg="modSp mod">
        <pc:chgData name="Karolyn Feliciani" userId="4076af5d-4c02-40b8-bc9d-56f6c404e751" providerId="ADAL" clId="{099CAC30-79AE-4DCE-97A7-3B8E8A0057CB}" dt="2026-01-07T10:03:44.025" v="53" actId="20577"/>
        <pc:sldMkLst>
          <pc:docMk/>
          <pc:sldMk cId="2221617944" sldId="340"/>
        </pc:sldMkLst>
        <pc:graphicFrameChg chg="modGraphic">
          <ac:chgData name="Karolyn Feliciani" userId="4076af5d-4c02-40b8-bc9d-56f6c404e751" providerId="ADAL" clId="{099CAC30-79AE-4DCE-97A7-3B8E8A0057CB}" dt="2026-01-07T10:03:44.025" v="53" actId="20577"/>
          <ac:graphicFrameMkLst>
            <pc:docMk/>
            <pc:sldMk cId="2221617944" sldId="340"/>
            <ac:graphicFrameMk id="7" creationId="{2CC6B0DA-5663-52A8-1DCD-6D7F60A29B6D}"/>
          </ac:graphicFrameMkLst>
        </pc:graphicFrameChg>
      </pc:sldChg>
      <pc:sldChg chg="modSp add mod">
        <pc:chgData name="Karolyn Feliciani" userId="4076af5d-4c02-40b8-bc9d-56f6c404e751" providerId="ADAL" clId="{099CAC30-79AE-4DCE-97A7-3B8E8A0057CB}" dt="2026-01-07T10:02:02.813" v="10" actId="1076"/>
        <pc:sldMkLst>
          <pc:docMk/>
          <pc:sldMk cId="1130971648" sldId="343"/>
        </pc:sldMkLst>
        <pc:spChg chg="mod">
          <ac:chgData name="Karolyn Feliciani" userId="4076af5d-4c02-40b8-bc9d-56f6c404e751" providerId="ADAL" clId="{099CAC30-79AE-4DCE-97A7-3B8E8A0057CB}" dt="2026-01-07T10:02:02.813" v="10" actId="1076"/>
          <ac:spMkLst>
            <pc:docMk/>
            <pc:sldMk cId="1130971648" sldId="343"/>
            <ac:spMk id="4" creationId="{8A3FCDC3-543C-8905-8EB4-3AC0E32FFFFF}"/>
          </ac:spMkLst>
        </pc:spChg>
      </pc:sldChg>
    </pc:docChg>
  </pc:docChgLst>
  <pc:docChgLst>
    <pc:chgData name="Lizzie Gauntlett" userId="1dc7c36a1b1a647d" providerId="LiveId" clId="{C1DC5315-D282-429F-B35A-871ABF7A65E8}"/>
    <pc:docChg chg="undo redo custSel addSld delSld modSld sldOrd">
      <pc:chgData name="Lizzie Gauntlett" userId="1dc7c36a1b1a647d" providerId="LiveId" clId="{C1DC5315-D282-429F-B35A-871ABF7A65E8}" dt="2025-12-10T10:56:53.519" v="1687" actId="27636"/>
      <pc:docMkLst>
        <pc:docMk/>
      </pc:docMkLst>
      <pc:sldChg chg="modSp mod ord">
        <pc:chgData name="Lizzie Gauntlett" userId="1dc7c36a1b1a647d" providerId="LiveId" clId="{C1DC5315-D282-429F-B35A-871ABF7A65E8}" dt="2025-12-10T10:50:35.557" v="1173" actId="14734"/>
        <pc:sldMkLst>
          <pc:docMk/>
          <pc:sldMk cId="1537033953" sldId="262"/>
        </pc:sldMkLst>
        <pc:spChg chg="mod">
          <ac:chgData name="Lizzie Gauntlett" userId="1dc7c36a1b1a647d" providerId="LiveId" clId="{C1DC5315-D282-429F-B35A-871ABF7A65E8}" dt="2025-12-10T10:47:28.571" v="818" actId="313"/>
          <ac:spMkLst>
            <pc:docMk/>
            <pc:sldMk cId="1537033953" sldId="262"/>
            <ac:spMk id="2" creationId="{340F79B7-7844-A143-9B29-1C3016D34133}"/>
          </ac:spMkLst>
        </pc:spChg>
        <pc:graphicFrameChg chg="modGraphic">
          <ac:chgData name="Lizzie Gauntlett" userId="1dc7c36a1b1a647d" providerId="LiveId" clId="{C1DC5315-D282-429F-B35A-871ABF7A65E8}" dt="2025-12-10T10:50:35.557" v="1173" actId="14734"/>
          <ac:graphicFrameMkLst>
            <pc:docMk/>
            <pc:sldMk cId="1537033953" sldId="262"/>
            <ac:graphicFrameMk id="7" creationId="{FA28F6FF-4C6B-B748-AC6D-6C29F3B95A10}"/>
          </ac:graphicFrameMkLst>
        </pc:graphicFrameChg>
      </pc:sldChg>
      <pc:sldChg chg="modSp mod ord">
        <pc:chgData name="Lizzie Gauntlett" userId="1dc7c36a1b1a647d" providerId="LiveId" clId="{C1DC5315-D282-429F-B35A-871ABF7A65E8}" dt="2025-12-10T10:47:08.341" v="805" actId="20577"/>
        <pc:sldMkLst>
          <pc:docMk/>
          <pc:sldMk cId="1677304970" sldId="298"/>
        </pc:sldMkLst>
        <pc:spChg chg="mod">
          <ac:chgData name="Lizzie Gauntlett" userId="1dc7c36a1b1a647d" providerId="LiveId" clId="{C1DC5315-D282-429F-B35A-871ABF7A65E8}" dt="2025-12-10T10:47:08.341" v="805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addSp delSp modSp mod ord">
        <pc:chgData name="Lizzie Gauntlett" userId="1dc7c36a1b1a647d" providerId="LiveId" clId="{C1DC5315-D282-429F-B35A-871ABF7A65E8}" dt="2025-12-10T10:46:59.497" v="802" actId="20577"/>
        <pc:sldMkLst>
          <pc:docMk/>
          <pc:sldMk cId="2489020089" sldId="322"/>
        </pc:sldMkLst>
        <pc:spChg chg="mod">
          <ac:chgData name="Lizzie Gauntlett" userId="1dc7c36a1b1a647d" providerId="LiveId" clId="{C1DC5315-D282-429F-B35A-871ABF7A65E8}" dt="2025-12-10T10:45:44.446" v="723" actId="20577"/>
          <ac:spMkLst>
            <pc:docMk/>
            <pc:sldMk cId="2489020089" sldId="322"/>
            <ac:spMk id="2" creationId="{9DB82052-FB06-EB29-235D-D895AFE80018}"/>
          </ac:spMkLst>
        </pc:spChg>
        <pc:spChg chg="add del mod">
          <ac:chgData name="Lizzie Gauntlett" userId="1dc7c36a1b1a647d" providerId="LiveId" clId="{C1DC5315-D282-429F-B35A-871ABF7A65E8}" dt="2025-12-10T10:46:59.497" v="802" actId="20577"/>
          <ac:spMkLst>
            <pc:docMk/>
            <pc:sldMk cId="2489020089" sldId="322"/>
            <ac:spMk id="4" creationId="{E1002C61-6357-87F2-E88C-5E97C35CEB53}"/>
          </ac:spMkLst>
        </pc:spChg>
      </pc:sldChg>
      <pc:sldChg chg="modSp mod">
        <pc:chgData name="Lizzie Gauntlett" userId="1dc7c36a1b1a647d" providerId="LiveId" clId="{C1DC5315-D282-429F-B35A-871ABF7A65E8}" dt="2025-12-10T10:56:53.519" v="1687" actId="27636"/>
        <pc:sldMkLst>
          <pc:docMk/>
          <pc:sldMk cId="1198625482" sldId="333"/>
        </pc:sldMkLst>
        <pc:spChg chg="mod">
          <ac:chgData name="Lizzie Gauntlett" userId="1dc7c36a1b1a647d" providerId="LiveId" clId="{C1DC5315-D282-429F-B35A-871ABF7A65E8}" dt="2025-12-10T10:54:54.144" v="1439" actId="20577"/>
          <ac:spMkLst>
            <pc:docMk/>
            <pc:sldMk cId="1198625482" sldId="333"/>
            <ac:spMk id="3" creationId="{FD4857A8-FEFB-1CE7-3447-A477657416F6}"/>
          </ac:spMkLst>
        </pc:spChg>
        <pc:spChg chg="mod">
          <ac:chgData name="Lizzie Gauntlett" userId="1dc7c36a1b1a647d" providerId="LiveId" clId="{C1DC5315-D282-429F-B35A-871ABF7A65E8}" dt="2025-12-10T10:56:53.519" v="1687" actId="27636"/>
          <ac:spMkLst>
            <pc:docMk/>
            <pc:sldMk cId="1198625482" sldId="333"/>
            <ac:spMk id="4" creationId="{9F31BEDC-13C9-7154-7D8E-964D57B4F8CA}"/>
          </ac:spMkLst>
        </pc:spChg>
        <pc:picChg chg="mod">
          <ac:chgData name="Lizzie Gauntlett" userId="1dc7c36a1b1a647d" providerId="LiveId" clId="{C1DC5315-D282-429F-B35A-871ABF7A65E8}" dt="2025-12-10T10:56:42.286" v="1679" actId="1076"/>
          <ac:picMkLst>
            <pc:docMk/>
            <pc:sldMk cId="1198625482" sldId="333"/>
            <ac:picMk id="5" creationId="{7EF1095B-EF23-7953-3429-D90DD89EC281}"/>
          </ac:picMkLst>
        </pc:picChg>
      </pc:sldChg>
      <pc:sldChg chg="modSp mod">
        <pc:chgData name="Lizzie Gauntlett" userId="1dc7c36a1b1a647d" providerId="LiveId" clId="{C1DC5315-D282-429F-B35A-871ABF7A65E8}" dt="2025-12-10T10:54:38.491" v="1410" actId="20577"/>
        <pc:sldMkLst>
          <pc:docMk/>
          <pc:sldMk cId="3061927069" sldId="336"/>
        </pc:sldMkLst>
        <pc:spChg chg="mod">
          <ac:chgData name="Lizzie Gauntlett" userId="1dc7c36a1b1a647d" providerId="LiveId" clId="{C1DC5315-D282-429F-B35A-871ABF7A65E8}" dt="2025-12-10T10:54:38.491" v="1410" actId="20577"/>
          <ac:spMkLst>
            <pc:docMk/>
            <pc:sldMk cId="3061927069" sldId="336"/>
            <ac:spMk id="4" creationId="{8A3FCDC3-543C-8905-8EB4-3AC0E32FFFFF}"/>
          </ac:spMkLst>
        </pc:spChg>
      </pc:sldChg>
      <pc:sldChg chg="addSp modSp add mod">
        <pc:chgData name="Lizzie Gauntlett" userId="1dc7c36a1b1a647d" providerId="LiveId" clId="{C1DC5315-D282-429F-B35A-871ABF7A65E8}" dt="2025-12-10T10:45:01.233" v="703" actId="20577"/>
        <pc:sldMkLst>
          <pc:docMk/>
          <pc:sldMk cId="2185037172" sldId="338"/>
        </pc:sldMkLst>
        <pc:spChg chg="mod">
          <ac:chgData name="Lizzie Gauntlett" userId="1dc7c36a1b1a647d" providerId="LiveId" clId="{C1DC5315-D282-429F-B35A-871ABF7A65E8}" dt="2025-12-10T10:21:12.661" v="48" actId="20577"/>
          <ac:spMkLst>
            <pc:docMk/>
            <pc:sldMk cId="2185037172" sldId="338"/>
            <ac:spMk id="2" creationId="{17B9AAED-76D2-A879-90A1-DF62ACF5E452}"/>
          </ac:spMkLst>
        </pc:spChg>
        <pc:spChg chg="mod">
          <ac:chgData name="Lizzie Gauntlett" userId="1dc7c36a1b1a647d" providerId="LiveId" clId="{C1DC5315-D282-429F-B35A-871ABF7A65E8}" dt="2025-12-10T10:45:01.233" v="703" actId="20577"/>
          <ac:spMkLst>
            <pc:docMk/>
            <pc:sldMk cId="2185037172" sldId="338"/>
            <ac:spMk id="3" creationId="{F309D4D4-9F86-BBA8-0786-7D77D861BB5E}"/>
          </ac:spMkLst>
        </pc:spChg>
      </pc:sldChg>
      <pc:sldChg chg="addSp modSp add mod">
        <pc:chgData name="Lizzie Gauntlett" userId="1dc7c36a1b1a647d" providerId="LiveId" clId="{C1DC5315-D282-429F-B35A-871ABF7A65E8}" dt="2025-12-10T10:53:18.885" v="1210" actId="113"/>
        <pc:sldMkLst>
          <pc:docMk/>
          <pc:sldMk cId="150722256" sldId="339"/>
        </pc:sldMkLst>
        <pc:spChg chg="mod">
          <ac:chgData name="Lizzie Gauntlett" userId="1dc7c36a1b1a647d" providerId="LiveId" clId="{C1DC5315-D282-429F-B35A-871ABF7A65E8}" dt="2025-12-10T10:53:18.885" v="1210" actId="113"/>
          <ac:spMkLst>
            <pc:docMk/>
            <pc:sldMk cId="150722256" sldId="339"/>
            <ac:spMk id="4" creationId="{CE4F5310-A989-704D-D819-45782B846DA6}"/>
          </ac:spMkLst>
        </pc:spChg>
      </pc:sldChg>
      <pc:sldChg chg="modSp add mod">
        <pc:chgData name="Lizzie Gauntlett" userId="1dc7c36a1b1a647d" providerId="LiveId" clId="{C1DC5315-D282-429F-B35A-871ABF7A65E8}" dt="2025-12-10T10:53:56.153" v="1238" actId="14734"/>
        <pc:sldMkLst>
          <pc:docMk/>
          <pc:sldMk cId="2221617944" sldId="340"/>
        </pc:sldMkLst>
        <pc:graphicFrameChg chg="mod modGraphic">
          <ac:chgData name="Lizzie Gauntlett" userId="1dc7c36a1b1a647d" providerId="LiveId" clId="{C1DC5315-D282-429F-B35A-871ABF7A65E8}" dt="2025-12-10T10:53:56.153" v="1238" actId="14734"/>
          <ac:graphicFrameMkLst>
            <pc:docMk/>
            <pc:sldMk cId="2221617944" sldId="340"/>
            <ac:graphicFrameMk id="7" creationId="{2CC6B0DA-5663-52A8-1DCD-6D7F60A29B6D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07/01/2026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513151"/>
            <a:ext cx="11117656" cy="2240734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r>
              <a:rPr lang="en-GB" dirty="0"/>
              <a:t>Explain experimental groups and control groups</a:t>
            </a:r>
          </a:p>
          <a:p>
            <a:r>
              <a:rPr lang="en-GB" dirty="0"/>
              <a:t>Explain experimental conditions and operationalising variables</a:t>
            </a:r>
          </a:p>
          <a:p>
            <a:r>
              <a:rPr lang="en-GB" dirty="0"/>
              <a:t>Apply knowledge of the experimental method to novel scenarios</a:t>
            </a:r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 descr="A group of kids sitting at desks&#10;&#10;Description automatically generated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485" t="9566" r="597" b="7463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974" y="4770781"/>
            <a:ext cx="11364052" cy="1753147"/>
          </a:xfrm>
          <a:solidFill>
            <a:srgbClr val="FACB2E">
              <a:alpha val="89804"/>
            </a:srgbClr>
          </a:solidFill>
          <a:ln>
            <a:solidFill>
              <a:schemeClr val="accent3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Starter activity: Vocabulary check - remind yourself of the definition of experiment, and independent variable and dependent </a:t>
            </a:r>
            <a:r>
              <a:rPr lang="en-GB" dirty="0" err="1">
                <a:latin typeface="Arial"/>
                <a:cs typeface="Arial"/>
              </a:rPr>
              <a:t>variable.Test</a:t>
            </a:r>
            <a:r>
              <a:rPr lang="en-GB" dirty="0">
                <a:latin typeface="Arial"/>
                <a:cs typeface="Arial"/>
              </a:rPr>
              <a:t> your partner.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77304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2052-FB06-EB29-235D-D895AFE80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</a:t>
            </a:r>
            <a:r>
              <a:rPr lang="en-GB" dirty="0" err="1"/>
              <a:t>ey</a:t>
            </a:r>
            <a:r>
              <a:rPr lang="en-GB" dirty="0"/>
              <a:t> terms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2947D61F-F551-5C9B-C9A2-7E06F86EFCD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002C61-6357-87F2-E88C-5E97C35CE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dirty="0"/>
              <a:t>The </a:t>
            </a:r>
            <a:r>
              <a:rPr lang="en-US" b="1" dirty="0"/>
              <a:t>experimental group </a:t>
            </a:r>
            <a:r>
              <a:rPr lang="en-US" dirty="0"/>
              <a:t>is the:</a:t>
            </a:r>
          </a:p>
          <a:p>
            <a:pPr marL="0" indent="0">
              <a:buNone/>
            </a:pPr>
            <a:r>
              <a:rPr lang="en-US" dirty="0"/>
              <a:t>‘participants who experience the experimental condition(s)’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 </a:t>
            </a:r>
            <a:r>
              <a:rPr lang="en-US" b="1" dirty="0"/>
              <a:t>control group </a:t>
            </a:r>
            <a:r>
              <a:rPr lang="en-US" dirty="0"/>
              <a:t>is the:</a:t>
            </a:r>
          </a:p>
          <a:p>
            <a:pPr marL="0" indent="0">
              <a:buNone/>
            </a:pPr>
            <a:r>
              <a:rPr lang="en-GB" dirty="0"/>
              <a:t>‘participants who do not experience the experimental condition(s) and are used as a comparison group’</a:t>
            </a:r>
            <a:endParaRPr lang="en-US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9020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F79B7-7844-A143-9B29-1C3016D34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Scenarios 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A28F6FF-4C6B-B748-AC6D-6C29F3B95A10}"/>
              </a:ext>
            </a:extLst>
          </p:cNvPr>
          <p:cNvGraphicFramePr>
            <a:graphicFrameLocks noGrp="1"/>
          </p:cNvGraphicFramePr>
          <p:nvPr>
            <p:ph type="tbl" sz="quarter" idx="11"/>
            <p:extLst>
              <p:ext uri="{D42A27DB-BD31-4B8C-83A1-F6EECF244321}">
                <p14:modId xmlns:p14="http://schemas.microsoft.com/office/powerpoint/2010/main" val="1041821359"/>
              </p:ext>
            </p:extLst>
          </p:nvPr>
        </p:nvGraphicFramePr>
        <p:xfrm>
          <a:off x="180000" y="2202498"/>
          <a:ext cx="11859600" cy="4151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02185">
                  <a:extLst>
                    <a:ext uri="{9D8B030D-6E8A-4147-A177-3AD203B41FA5}">
                      <a16:colId xmlns:a16="http://schemas.microsoft.com/office/drawing/2014/main" val="3894190873"/>
                    </a:ext>
                  </a:extLst>
                </a:gridCol>
                <a:gridCol w="3192515">
                  <a:extLst>
                    <a:ext uri="{9D8B030D-6E8A-4147-A177-3AD203B41FA5}">
                      <a16:colId xmlns:a16="http://schemas.microsoft.com/office/drawing/2014/main" val="3551816449"/>
                    </a:ext>
                  </a:extLst>
                </a:gridCol>
                <a:gridCol w="2964900">
                  <a:extLst>
                    <a:ext uri="{9D8B030D-6E8A-4147-A177-3AD203B41FA5}">
                      <a16:colId xmlns:a16="http://schemas.microsoft.com/office/drawing/2014/main" val="1961464164"/>
                    </a:ext>
                  </a:extLst>
                </a:gridCol>
              </a:tblGrid>
              <a:tr h="1041044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CC58B0"/>
                          </a:solidFill>
                          <a:latin typeface="+mn-lt"/>
                        </a:rPr>
                        <a:t>A</a:t>
                      </a:r>
                      <a:r>
                        <a:rPr lang="en-GB" sz="2400" dirty="0" err="1">
                          <a:solidFill>
                            <a:srgbClr val="CC58B0"/>
                          </a:solidFill>
                          <a:latin typeface="+mn-lt"/>
                        </a:rPr>
                        <a:t>im</a:t>
                      </a:r>
                      <a:endParaRPr lang="en-GB" sz="2400" dirty="0">
                        <a:solidFill>
                          <a:srgbClr val="CC58B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b="1" i="0" kern="1200" dirty="0">
                          <a:solidFill>
                            <a:srgbClr val="CC58B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Experimental group</a:t>
                      </a:r>
                      <a:endParaRPr lang="en-GB" sz="2400" b="1" dirty="0">
                        <a:solidFill>
                          <a:srgbClr val="CC58B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rgbClr val="CC58B0"/>
                          </a:solidFill>
                          <a:latin typeface="+mn-lt"/>
                        </a:rPr>
                        <a:t>Control group</a:t>
                      </a:r>
                      <a:endParaRPr lang="en-GB" sz="2400" b="1" dirty="0">
                        <a:solidFill>
                          <a:srgbClr val="CC58B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184177"/>
                  </a:ext>
                </a:extLst>
              </a:tr>
              <a:tr h="973616">
                <a:tc>
                  <a:txBody>
                    <a:bodyPr/>
                    <a:lstStyle/>
                    <a:p>
                      <a:r>
                        <a:rPr lang="en-GB" sz="1800" b="0" i="0" kern="1200" dirty="0">
                          <a:solidFill>
                            <a:schemeClr val="accent1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investigate if drinking coffee makes your reaction time faster.</a:t>
                      </a: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536791"/>
                  </a:ext>
                </a:extLst>
              </a:tr>
              <a:tr h="8463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kern="1200" dirty="0">
                          <a:solidFill>
                            <a:schemeClr val="accent1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test whether the amount of sleep you get affects your concentration.</a:t>
                      </a: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046859"/>
                  </a:ext>
                </a:extLst>
              </a:tr>
              <a:tr h="52637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T</a:t>
                      </a:r>
                      <a:r>
                        <a:rPr lang="en-GB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o investigate whether listening to music improves recall.</a:t>
                      </a:r>
                    </a:p>
                  </a:txBody>
                  <a:tcPr>
                    <a:solidFill>
                      <a:srgbClr val="EE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866237"/>
                  </a:ext>
                </a:extLst>
              </a:tr>
              <a:tr h="650823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To test whether rewards encourage students to study.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40722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7033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E54AD-2C96-CA12-0390-4451A88D9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D4C1D-8454-F9EE-2024-A9FAC75B7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</a:t>
            </a:r>
            <a:r>
              <a:rPr lang="en-GB" dirty="0" err="1"/>
              <a:t>ey</a:t>
            </a:r>
            <a:r>
              <a:rPr lang="en-GB" dirty="0"/>
              <a:t> terms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A6EB04B-FEC7-E1BD-9671-3812C1C9015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46" r="4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4F5310-A989-704D-D819-45782B846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b="1" dirty="0"/>
              <a:t>Experimental conditions </a:t>
            </a:r>
            <a:r>
              <a:rPr lang="en-US" dirty="0"/>
              <a:t>are:</a:t>
            </a:r>
          </a:p>
          <a:p>
            <a:pPr marL="0" indent="0">
              <a:buNone/>
            </a:pPr>
            <a:r>
              <a:rPr lang="en-US" dirty="0"/>
              <a:t>‘levels of the independent variable that are manipulated in an experiment’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err="1"/>
              <a:t>Operationalised</a:t>
            </a:r>
            <a:r>
              <a:rPr lang="en-US" dirty="0"/>
              <a:t> means: </a:t>
            </a:r>
          </a:p>
          <a:p>
            <a:pPr marL="0" indent="0">
              <a:buNone/>
            </a:pPr>
            <a:r>
              <a:rPr lang="en-US" dirty="0"/>
              <a:t>‘defining a variable or </a:t>
            </a:r>
            <a:r>
              <a:rPr lang="en-US" dirty="0" err="1"/>
              <a:t>behavioural</a:t>
            </a:r>
            <a:r>
              <a:rPr lang="en-US" dirty="0"/>
              <a:t> category so it can be accurately measured or observed’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722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F8666-B5C6-0DFB-1FF6-77E926592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61700-F92B-5E9E-7509-973E32F64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Scenarios 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CC6B0DA-5663-52A8-1DCD-6D7F60A29B6D}"/>
              </a:ext>
            </a:extLst>
          </p:cNvPr>
          <p:cNvGraphicFramePr>
            <a:graphicFrameLocks noGrp="1"/>
          </p:cNvGraphicFramePr>
          <p:nvPr>
            <p:ph type="tbl" sz="quarter" idx="11"/>
            <p:extLst>
              <p:ext uri="{D42A27DB-BD31-4B8C-83A1-F6EECF244321}">
                <p14:modId xmlns:p14="http://schemas.microsoft.com/office/powerpoint/2010/main" val="3039129787"/>
              </p:ext>
            </p:extLst>
          </p:nvPr>
        </p:nvGraphicFramePr>
        <p:xfrm>
          <a:off x="180000" y="2202498"/>
          <a:ext cx="11859600" cy="4151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7469">
                  <a:extLst>
                    <a:ext uri="{9D8B030D-6E8A-4147-A177-3AD203B41FA5}">
                      <a16:colId xmlns:a16="http://schemas.microsoft.com/office/drawing/2014/main" val="3894190873"/>
                    </a:ext>
                  </a:extLst>
                </a:gridCol>
                <a:gridCol w="3111689">
                  <a:extLst>
                    <a:ext uri="{9D8B030D-6E8A-4147-A177-3AD203B41FA5}">
                      <a16:colId xmlns:a16="http://schemas.microsoft.com/office/drawing/2014/main" val="3551816449"/>
                    </a:ext>
                  </a:extLst>
                </a:gridCol>
                <a:gridCol w="3250442">
                  <a:extLst>
                    <a:ext uri="{9D8B030D-6E8A-4147-A177-3AD203B41FA5}">
                      <a16:colId xmlns:a16="http://schemas.microsoft.com/office/drawing/2014/main" val="1961464164"/>
                    </a:ext>
                  </a:extLst>
                </a:gridCol>
              </a:tblGrid>
              <a:tr h="1041044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CC58B0"/>
                          </a:solidFill>
                          <a:latin typeface="+mn-lt"/>
                        </a:rPr>
                        <a:t>A</a:t>
                      </a:r>
                      <a:r>
                        <a:rPr lang="en-GB" sz="2400" dirty="0" err="1">
                          <a:solidFill>
                            <a:srgbClr val="CC58B0"/>
                          </a:solidFill>
                          <a:latin typeface="+mn-lt"/>
                        </a:rPr>
                        <a:t>im</a:t>
                      </a:r>
                      <a:endParaRPr lang="en-GB" sz="2400" dirty="0">
                        <a:solidFill>
                          <a:srgbClr val="CC58B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i="0" kern="1200" dirty="0">
                          <a:solidFill>
                            <a:srgbClr val="CC58B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GB" sz="2400" b="1" i="0" kern="1200" dirty="0" err="1">
                          <a:solidFill>
                            <a:srgbClr val="CC58B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perationalised</a:t>
                      </a:r>
                      <a:r>
                        <a:rPr lang="en-GB" sz="2400" b="1" i="0" kern="1200" dirty="0">
                          <a:solidFill>
                            <a:srgbClr val="CC58B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IV</a:t>
                      </a:r>
                      <a:endParaRPr lang="en-GB" sz="2400" b="1" dirty="0">
                        <a:solidFill>
                          <a:srgbClr val="CC58B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1" i="0" kern="1200" dirty="0">
                          <a:solidFill>
                            <a:srgbClr val="CC58B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GB" sz="2400" b="1" i="0" kern="1200" dirty="0" err="1">
                          <a:solidFill>
                            <a:srgbClr val="CC58B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perationalised</a:t>
                      </a:r>
                      <a:r>
                        <a:rPr lang="en-GB" sz="2400" b="1" i="0" kern="1200" dirty="0">
                          <a:solidFill>
                            <a:srgbClr val="CC58B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DV</a:t>
                      </a:r>
                      <a:endParaRPr lang="en-GB" sz="2400" b="1" dirty="0">
                        <a:solidFill>
                          <a:srgbClr val="CC58B0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3184177"/>
                  </a:ext>
                </a:extLst>
              </a:tr>
              <a:tr h="973616">
                <a:tc>
                  <a:txBody>
                    <a:bodyPr/>
                    <a:lstStyle/>
                    <a:p>
                      <a:r>
                        <a:rPr lang="en-GB" sz="1800" b="0" i="0" kern="1200" dirty="0">
                          <a:solidFill>
                            <a:schemeClr val="accent1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investigate if drinking coffee makes your reaction time faster.</a:t>
                      </a: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536791"/>
                  </a:ext>
                </a:extLst>
              </a:tr>
              <a:tr h="8463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kern="1200" dirty="0">
                          <a:solidFill>
                            <a:schemeClr val="accent1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 test whether the amount of sleep you get affects your concentration.</a:t>
                      </a: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046859"/>
                  </a:ext>
                </a:extLst>
              </a:tr>
              <a:tr h="52637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T</a:t>
                      </a:r>
                      <a:r>
                        <a:rPr lang="en-GB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o investigate whether listening to music improves recall.</a:t>
                      </a:r>
                    </a:p>
                  </a:txBody>
                  <a:tcPr>
                    <a:solidFill>
                      <a:srgbClr val="EE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EEEE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866237"/>
                  </a:ext>
                </a:extLst>
              </a:tr>
              <a:tr h="650823"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accent1">
                              <a:lumMod val="10000"/>
                            </a:schemeClr>
                          </a:solidFill>
                        </a:rPr>
                        <a:t>To test whether rewards encourage students to study.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dirty="0">
                        <a:solidFill>
                          <a:schemeClr val="accent1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40722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1617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893988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Class discussion:</a:t>
            </a:r>
          </a:p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Why is operationalising the IV and DV important?</a:t>
            </a:r>
          </a:p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What would happen if experimenters did not do this?</a:t>
            </a:r>
          </a:p>
          <a:p>
            <a:pPr marL="0" indent="0">
              <a:buNone/>
            </a:pPr>
            <a:r>
              <a:rPr lang="en-GB" dirty="0">
                <a:latin typeface="Arial"/>
                <a:cs typeface="Arial"/>
              </a:rPr>
              <a:t>Can you think of any examples?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EF1095B-EF23-7953-3429-D90DD89EC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D4857A8-FEFB-1CE7-3447-A47765741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31BEDC-13C9-7154-7D8E-964D57B4F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Create your own experiment for the following aim: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‘To investigate how stress affects athlete’s performance’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You must include:</a:t>
            </a:r>
          </a:p>
          <a:p>
            <a:r>
              <a:rPr lang="en-US" dirty="0"/>
              <a:t>IV (</a:t>
            </a:r>
            <a:r>
              <a:rPr lang="en-US" dirty="0" err="1"/>
              <a:t>operationalised</a:t>
            </a:r>
            <a:r>
              <a:rPr lang="en-US" dirty="0"/>
              <a:t>)</a:t>
            </a:r>
          </a:p>
          <a:p>
            <a:r>
              <a:rPr lang="en-US" dirty="0"/>
              <a:t>DV (</a:t>
            </a:r>
            <a:r>
              <a:rPr lang="en-US" dirty="0" err="1"/>
              <a:t>operationalised</a:t>
            </a:r>
            <a:r>
              <a:rPr lang="en-US" dirty="0"/>
              <a:t>)</a:t>
            </a:r>
          </a:p>
          <a:p>
            <a:r>
              <a:rPr lang="en-US" dirty="0"/>
              <a:t>Experimental group</a:t>
            </a:r>
          </a:p>
          <a:p>
            <a:r>
              <a:rPr lang="en-US" dirty="0"/>
              <a:t>Control group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6254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01E6D173B44745BAD39AE974D6443C" ma:contentTypeVersion="24" ma:contentTypeDescription="Create a new document." ma:contentTypeScope="" ma:versionID="3137829d7f629485cc5f2d3ce764b0b0">
  <xsd:schema xmlns:xsd="http://www.w3.org/2001/XMLSchema" xmlns:xs="http://www.w3.org/2001/XMLSchema" xmlns:p="http://schemas.microsoft.com/office/2006/metadata/properties" xmlns:ns2="9ad1216b-cdc1-40e2-a0c2-94597fd44697" xmlns:ns3="c075f540-5f70-45df-a134-17c4911f7fbe" xmlns:ns4="7424b78e-8606-4fd1-9a19-b6b90bbc0a1b" targetNamespace="http://schemas.microsoft.com/office/2006/metadata/properties" ma:root="true" ma:fieldsID="f3a422f46ed8e5e82733829ffd8d4e6c" ns2:_="" ns3:_="" ns4:_="">
    <xsd:import namespace="9ad1216b-cdc1-40e2-a0c2-94597fd44697"/>
    <xsd:import namespace="c075f540-5f70-45df-a134-17c4911f7fbe"/>
    <xsd:import namespace="7424b78e-8606-4fd1-9a19-b6b90bbc0a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2:SharedWithUsers" minOccurs="0"/>
                <xsd:element ref="ns2:SharedWithDetails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4:TaxCatchAll" minOccurs="0"/>
                <xsd:element ref="ns3:lcf76f155ced4ddcb4097134ff3c332f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75f540-5f70-45df-a134-17c4911f7f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Tags" ma:index="19" nillable="true" ma:displayName="Tags" ma:internalName="MediaServiceAutoTags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a7882c5b-1fc0-4c64-8edd-3b527906c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24b78e-8606-4fd1-9a19-b6b90bbc0a1b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4bd6ad62-9026-4c22-97ba-ffd5902a9633}" ma:internalName="TaxCatchAll" ma:showField="CatchAllData" ma:web="9ad1216b-cdc1-40e2-a0c2-94597fd446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5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424b78e-8606-4fd1-9a19-b6b90bbc0a1b" xsi:nil="true"/>
    <_dlc_DocId xmlns="9ad1216b-cdc1-40e2-a0c2-94597fd44697">7VPTP7ZE6X33-783906844-8159</_dlc_DocId>
    <_dlc_DocIdUrl xmlns="9ad1216b-cdc1-40e2-a0c2-94597fd44697">
      <Url>https://cambridgeorg.sharepoint.com/sites/cie/education/pd/Curriculum_Support/_layouts/15/DocIdRedir.aspx?ID=7VPTP7ZE6X33-783906844-8159</Url>
      <Description>7VPTP7ZE6X33-783906844-8159</Description>
    </_dlc_DocIdUrl>
    <lcf76f155ced4ddcb4097134ff3c332f xmlns="c075f540-5f70-45df-a134-17c4911f7fbe">
      <Terms xmlns="http://schemas.microsoft.com/office/infopath/2007/PartnerControls"/>
    </lcf76f155ced4ddcb4097134ff3c332f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C3C55B42-ACA6-49E3-B22C-53B4F106310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c075f540-5f70-45df-a134-17c4911f7fbe"/>
    <ds:schemaRef ds:uri="7424b78e-8606-4fd1-9a19-b6b90bbc0a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630E657-8217-4B2F-96A4-D1EE5A57D447}">
  <ds:schemaRefs>
    <ds:schemaRef ds:uri="http://purl.org/dc/elements/1.1/"/>
    <ds:schemaRef ds:uri="http://schemas.microsoft.com/office/2006/metadata/properties"/>
    <ds:schemaRef ds:uri="7424b78e-8606-4fd1-9a19-b6b90bbc0a1b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c075f540-5f70-45df-a134-17c4911f7fbe"/>
    <ds:schemaRef ds:uri="9ad1216b-cdc1-40e2-a0c2-94597fd44697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367</TotalTime>
  <Words>301</Words>
  <Application>Microsoft Office PowerPoint</Application>
  <PresentationFormat>Widescreen</PresentationFormat>
  <Paragraphs>49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Key terms</vt:lpstr>
      <vt:lpstr>Scenarios </vt:lpstr>
      <vt:lpstr>Key terms</vt:lpstr>
      <vt:lpstr>Scenarios </vt:lpstr>
      <vt:lpstr>PowerPoint Presentation</vt:lpstr>
      <vt:lpstr>Check your understanding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Karolyn Feliciani</cp:lastModifiedBy>
  <cp:revision>3</cp:revision>
  <dcterms:created xsi:type="dcterms:W3CDTF">2023-10-09T12:44:25Z</dcterms:created>
  <dcterms:modified xsi:type="dcterms:W3CDTF">2026-01-07T10:05:47Z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0x0101009601E6D173B44745BAD39AE974D6443C</vt:lpwstr>
  </property>
  <property fmtid="{D5CDD505-2E9C-101B-9397-08002B2CF9AE}" pid="3" name="MediaServiceImageTags">
    <vt:lpwstr/>
  </property>
  <property fmtid="{D5CDD505-2E9C-101B-9397-08002B2CF9AE}" pid="4" name="_dlc_DocIdItemGuid">
    <vt:lpwstr>19018d34-1c91-45ab-b4be-e75188f6bd66</vt:lpwstr>
  </property>
</Properties>
</file>