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5"/>
  </p:notesMasterIdLst>
  <p:handoutMasterIdLst>
    <p:handoutMasterId r:id="rId16"/>
  </p:handoutMasterIdLst>
  <p:sldIdLst>
    <p:sldId id="343" r:id="rId6"/>
    <p:sldId id="298" r:id="rId7"/>
    <p:sldId id="262" r:id="rId8"/>
    <p:sldId id="336" r:id="rId9"/>
    <p:sldId id="280" r:id="rId10"/>
    <p:sldId id="333" r:id="rId11"/>
    <p:sldId id="319" r:id="rId12"/>
    <p:sldId id="339" r:id="rId13"/>
    <p:sldId id="34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6AFA01-1848-48C6-8E17-B4E49F07FDA2}" v="2" dt="2026-01-07T10:13:30.8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addSld delSld modSld">
      <pc:chgData name="Karolyn Feliciani" userId="4076af5d-4c02-40b8-bc9d-56f6c404e751" providerId="ADAL" clId="{099CAC30-79AE-4DCE-97A7-3B8E8A0057CB}" dt="2026-01-07T10:14:19.664" v="13" actId="255"/>
      <pc:docMkLst>
        <pc:docMk/>
      </pc:docMkLst>
      <pc:sldChg chg="modSp mod">
        <pc:chgData name="Karolyn Feliciani" userId="4076af5d-4c02-40b8-bc9d-56f6c404e751" providerId="ADAL" clId="{099CAC30-79AE-4DCE-97A7-3B8E8A0057CB}" dt="2026-01-07T10:13:49.489" v="10" actId="20577"/>
        <pc:sldMkLst>
          <pc:docMk/>
          <pc:sldMk cId="1677304970" sldId="298"/>
        </pc:sldMkLst>
        <pc:spChg chg="mod">
          <ac:chgData name="Karolyn Feliciani" userId="4076af5d-4c02-40b8-bc9d-56f6c404e751" providerId="ADAL" clId="{099CAC30-79AE-4DCE-97A7-3B8E8A0057CB}" dt="2026-01-07T10:13:49.489" v="10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099CAC30-79AE-4DCE-97A7-3B8E8A0057CB}" dt="2026-01-07T10:14:19.664" v="13" actId="255"/>
        <pc:sldMkLst>
          <pc:docMk/>
          <pc:sldMk cId="1198625482" sldId="333"/>
        </pc:sldMkLst>
        <pc:spChg chg="mod">
          <ac:chgData name="Karolyn Feliciani" userId="4076af5d-4c02-40b8-bc9d-56f6c404e751" providerId="ADAL" clId="{099CAC30-79AE-4DCE-97A7-3B8E8A0057CB}" dt="2026-01-07T10:14:19.664" v="13" actId="255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">
        <pc:chgData name="Karolyn Feliciani" userId="4076af5d-4c02-40b8-bc9d-56f6c404e751" providerId="ADAL" clId="{099CAC30-79AE-4DCE-97A7-3B8E8A0057CB}" dt="2026-01-07T10:13:58.585" v="11" actId="20577"/>
        <pc:sldMkLst>
          <pc:docMk/>
          <pc:sldMk cId="3061927069" sldId="336"/>
        </pc:sldMkLst>
        <pc:spChg chg="mod">
          <ac:chgData name="Karolyn Feliciani" userId="4076af5d-4c02-40b8-bc9d-56f6c404e751" providerId="ADAL" clId="{099CAC30-79AE-4DCE-97A7-3B8E8A0057CB}" dt="2026-01-07T10:13:58.585" v="11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Karolyn Feliciani" userId="4076af5d-4c02-40b8-bc9d-56f6c404e751" providerId="ADAL" clId="{099CAC30-79AE-4DCE-97A7-3B8E8A0057CB}" dt="2026-01-07T10:13:40.166" v="9" actId="2696"/>
        <pc:sldMkLst>
          <pc:docMk/>
          <pc:sldMk cId="2185037172" sldId="338"/>
        </pc:sldMkLst>
      </pc:sldChg>
      <pc:sldChg chg="modSp add mod">
        <pc:chgData name="Karolyn Feliciani" userId="4076af5d-4c02-40b8-bc9d-56f6c404e751" providerId="ADAL" clId="{099CAC30-79AE-4DCE-97A7-3B8E8A0057CB}" dt="2026-01-07T10:13:36.419" v="8" actId="20577"/>
        <pc:sldMkLst>
          <pc:docMk/>
          <pc:sldMk cId="1130971648" sldId="343"/>
        </pc:sldMkLst>
        <pc:spChg chg="mod">
          <ac:chgData name="Karolyn Feliciani" userId="4076af5d-4c02-40b8-bc9d-56f6c404e751" providerId="ADAL" clId="{099CAC30-79AE-4DCE-97A7-3B8E8A0057CB}" dt="2026-01-07T10:13:36.419" v="8" actId="20577"/>
          <ac:spMkLst>
            <pc:docMk/>
            <pc:sldMk cId="1130971648" sldId="343"/>
            <ac:spMk id="4" creationId="{8A3FCDC3-543C-8905-8EB4-3AC0E32FFFFF}"/>
          </ac:spMkLst>
        </pc:spChg>
      </pc:sldChg>
    </pc:docChg>
  </pc:docChgLst>
  <pc:docChgLst>
    <pc:chgData name="Lizzie Gauntlett" userId="1dc7c36a1b1a647d" providerId="LiveId" clId="{C1DC5315-D282-429F-B35A-871ABF7A65E8}"/>
    <pc:docChg chg="undo custSel addSld delSld modSld sldOrd">
      <pc:chgData name="Lizzie Gauntlett" userId="1dc7c36a1b1a647d" providerId="LiveId" clId="{C1DC5315-D282-429F-B35A-871ABF7A65E8}" dt="2025-12-10T13:33:30.992" v="2553" actId="20577"/>
      <pc:docMkLst>
        <pc:docMk/>
      </pc:docMkLst>
      <pc:sldChg chg="modSp mod ord">
        <pc:chgData name="Lizzie Gauntlett" userId="1dc7c36a1b1a647d" providerId="LiveId" clId="{C1DC5315-D282-429F-B35A-871ABF7A65E8}" dt="2025-12-10T13:18:05.227" v="633" actId="20577"/>
        <pc:sldMkLst>
          <pc:docMk/>
          <pc:sldMk cId="1537033953" sldId="262"/>
        </pc:sldMkLst>
        <pc:spChg chg="mod">
          <ac:chgData name="Lizzie Gauntlett" userId="1dc7c36a1b1a647d" providerId="LiveId" clId="{C1DC5315-D282-429F-B35A-871ABF7A65E8}" dt="2025-12-10T13:18:05.227" v="633" actId="20577"/>
          <ac:spMkLst>
            <pc:docMk/>
            <pc:sldMk cId="1537033953" sldId="262"/>
            <ac:spMk id="2" creationId="{340F79B7-7844-A143-9B29-1C3016D34133}"/>
          </ac:spMkLst>
        </pc:spChg>
        <pc:graphicFrameChg chg="mod modGraphic">
          <ac:chgData name="Lizzie Gauntlett" userId="1dc7c36a1b1a647d" providerId="LiveId" clId="{C1DC5315-D282-429F-B35A-871ABF7A65E8}" dt="2025-12-10T13:17:57.018" v="614" actId="207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modSp add del mod ord">
        <pc:chgData name="Lizzie Gauntlett" userId="1dc7c36a1b1a647d" providerId="LiveId" clId="{C1DC5315-D282-429F-B35A-871ABF7A65E8}" dt="2025-12-10T13:32:22.943" v="2487" actId="20577"/>
        <pc:sldMkLst>
          <pc:docMk/>
          <pc:sldMk cId="3981463505" sldId="280"/>
        </pc:sldMkLst>
        <pc:spChg chg="mod">
          <ac:chgData name="Lizzie Gauntlett" userId="1dc7c36a1b1a647d" providerId="LiveId" clId="{C1DC5315-D282-429F-B35A-871ABF7A65E8}" dt="2025-12-10T13:32:22.943" v="2487" actId="20577"/>
          <ac:spMkLst>
            <pc:docMk/>
            <pc:sldMk cId="3981463505" sldId="280"/>
            <ac:spMk id="2" creationId="{D7026B45-74C6-BEC5-DAC5-359CC63196EA}"/>
          </ac:spMkLst>
        </pc:spChg>
        <pc:graphicFrameChg chg="modGraphic">
          <ac:chgData name="Lizzie Gauntlett" userId="1dc7c36a1b1a647d" providerId="LiveId" clId="{C1DC5315-D282-429F-B35A-871ABF7A65E8}" dt="2025-12-10T13:32:14.352" v="2474" actId="20577"/>
          <ac:graphicFrameMkLst>
            <pc:docMk/>
            <pc:sldMk cId="3981463505" sldId="280"/>
            <ac:graphicFrameMk id="4" creationId="{C25F9051-5036-E249-BD8A-900B2150F197}"/>
          </ac:graphicFrameMkLst>
        </pc:graphicFrameChg>
      </pc:sldChg>
      <pc:sldChg chg="modSp mod ord">
        <pc:chgData name="Lizzie Gauntlett" userId="1dc7c36a1b1a647d" providerId="LiveId" clId="{C1DC5315-D282-429F-B35A-871ABF7A65E8}" dt="2025-12-10T13:14:29.849" v="238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12-10T13:14:29.849" v="238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 ord">
        <pc:chgData name="Lizzie Gauntlett" userId="1dc7c36a1b1a647d" providerId="LiveId" clId="{C1DC5315-D282-429F-B35A-871ABF7A65E8}" dt="2025-12-10T13:30:35.522" v="2288" actId="20577"/>
        <pc:sldMkLst>
          <pc:docMk/>
          <pc:sldMk cId="3028459615" sldId="319"/>
        </pc:sldMkLst>
        <pc:spChg chg="mod">
          <ac:chgData name="Lizzie Gauntlett" userId="1dc7c36a1b1a647d" providerId="LiveId" clId="{C1DC5315-D282-429F-B35A-871ABF7A65E8}" dt="2025-12-10T13:30:35.522" v="2288" actId="20577"/>
          <ac:spMkLst>
            <pc:docMk/>
            <pc:sldMk cId="3028459615" sldId="319"/>
            <ac:spMk id="2" creationId="{B4341133-F6B5-A5AF-D4D9-6E10C998B43E}"/>
          </ac:spMkLst>
        </pc:spChg>
        <pc:spChg chg="mod">
          <ac:chgData name="Lizzie Gauntlett" userId="1dc7c36a1b1a647d" providerId="LiveId" clId="{C1DC5315-D282-429F-B35A-871ABF7A65E8}" dt="2025-12-10T13:21:04.744" v="1144" actId="313"/>
          <ac:spMkLst>
            <pc:docMk/>
            <pc:sldMk cId="3028459615" sldId="319"/>
            <ac:spMk id="3" creationId="{AD6850E5-30F4-6ADD-1D8D-0334DFB47F1E}"/>
          </ac:spMkLst>
        </pc:spChg>
        <pc:spChg chg="mod">
          <ac:chgData name="Lizzie Gauntlett" userId="1dc7c36a1b1a647d" providerId="LiveId" clId="{C1DC5315-D282-429F-B35A-871ABF7A65E8}" dt="2025-12-10T13:21:07.592" v="1145" actId="20577"/>
          <ac:spMkLst>
            <pc:docMk/>
            <pc:sldMk cId="3028459615" sldId="319"/>
            <ac:spMk id="4" creationId="{15069EB4-9996-700C-7E2C-274AA29A62E0}"/>
          </ac:spMkLst>
        </pc:spChg>
        <pc:spChg chg="mod">
          <ac:chgData name="Lizzie Gauntlett" userId="1dc7c36a1b1a647d" providerId="LiveId" clId="{C1DC5315-D282-429F-B35A-871ABF7A65E8}" dt="2025-12-10T13:23:22.108" v="1477" actId="20577"/>
          <ac:spMkLst>
            <pc:docMk/>
            <pc:sldMk cId="3028459615" sldId="319"/>
            <ac:spMk id="6" creationId="{B897F138-F363-F91B-8EF3-5E47C6338EFC}"/>
          </ac:spMkLst>
        </pc:spChg>
        <pc:spChg chg="mod">
          <ac:chgData name="Lizzie Gauntlett" userId="1dc7c36a1b1a647d" providerId="LiveId" clId="{C1DC5315-D282-429F-B35A-871ABF7A65E8}" dt="2025-12-10T13:21:40.141" v="1199" actId="20577"/>
          <ac:spMkLst>
            <pc:docMk/>
            <pc:sldMk cId="3028459615" sldId="319"/>
            <ac:spMk id="7" creationId="{C75B325C-57CF-896A-FC04-A2A814516459}"/>
          </ac:spMkLst>
        </pc:spChg>
        <pc:spChg chg="mod">
          <ac:chgData name="Lizzie Gauntlett" userId="1dc7c36a1b1a647d" providerId="LiveId" clId="{C1DC5315-D282-429F-B35A-871ABF7A65E8}" dt="2025-12-10T13:22:11.327" v="1338" actId="20577"/>
          <ac:spMkLst>
            <pc:docMk/>
            <pc:sldMk cId="3028459615" sldId="319"/>
            <ac:spMk id="9" creationId="{261D6421-2357-3894-12DD-60D5A9D8EEC0}"/>
          </ac:spMkLst>
        </pc:spChg>
        <pc:spChg chg="mod">
          <ac:chgData name="Lizzie Gauntlett" userId="1dc7c36a1b1a647d" providerId="LiveId" clId="{C1DC5315-D282-429F-B35A-871ABF7A65E8}" dt="2025-12-10T13:21:47.488" v="1225" actId="27636"/>
          <ac:spMkLst>
            <pc:docMk/>
            <pc:sldMk cId="3028459615" sldId="319"/>
            <ac:spMk id="10" creationId="{2AAE785D-2014-74E4-3ACE-9FF00FBD79ED}"/>
          </ac:spMkLst>
        </pc:spChg>
      </pc:sldChg>
      <pc:sldChg chg="modSp mod ord">
        <pc:chgData name="Lizzie Gauntlett" userId="1dc7c36a1b1a647d" providerId="LiveId" clId="{C1DC5315-D282-429F-B35A-871ABF7A65E8}" dt="2025-12-10T13:30:57.523" v="2320" actId="27636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5-12-10T13:30:57.523" v="2320" actId="27636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5-12-10T13:20:11.545" v="965" actId="20577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 ord">
        <pc:chgData name="Lizzie Gauntlett" userId="1dc7c36a1b1a647d" providerId="LiveId" clId="{C1DC5315-D282-429F-B35A-871ABF7A65E8}" dt="2025-12-10T13:18:52.007" v="802" actId="20577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5-12-10T13:18:52.007" v="802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modSp add mod">
        <pc:chgData name="Lizzie Gauntlett" userId="1dc7c36a1b1a647d" providerId="LiveId" clId="{C1DC5315-D282-429F-B35A-871ABF7A65E8}" dt="2025-12-10T13:33:14.312" v="2546" actId="20577"/>
        <pc:sldMkLst>
          <pc:docMk/>
          <pc:sldMk cId="2185037172" sldId="338"/>
        </pc:sldMkLst>
        <pc:spChg chg="mod">
          <ac:chgData name="Lizzie Gauntlett" userId="1dc7c36a1b1a647d" providerId="LiveId" clId="{C1DC5315-D282-429F-B35A-871ABF7A65E8}" dt="2025-12-10T13:10:57.466" v="48" actId="20577"/>
          <ac:spMkLst>
            <pc:docMk/>
            <pc:sldMk cId="2185037172" sldId="338"/>
            <ac:spMk id="2" creationId="{17B9AAED-76D2-A879-90A1-DF62ACF5E452}"/>
          </ac:spMkLst>
        </pc:spChg>
        <pc:spChg chg="mod">
          <ac:chgData name="Lizzie Gauntlett" userId="1dc7c36a1b1a647d" providerId="LiveId" clId="{C1DC5315-D282-429F-B35A-871ABF7A65E8}" dt="2025-12-10T13:33:14.312" v="2546" actId="20577"/>
          <ac:spMkLst>
            <pc:docMk/>
            <pc:sldMk cId="2185037172" sldId="338"/>
            <ac:spMk id="3" creationId="{F309D4D4-9F86-BBA8-0786-7D77D861BB5E}"/>
          </ac:spMkLst>
        </pc:spChg>
      </pc:sldChg>
      <pc:sldChg chg="modSp add mod">
        <pc:chgData name="Lizzie Gauntlett" userId="1dc7c36a1b1a647d" providerId="LiveId" clId="{C1DC5315-D282-429F-B35A-871ABF7A65E8}" dt="2025-12-10T13:30:32.092" v="2287" actId="27636"/>
        <pc:sldMkLst>
          <pc:docMk/>
          <pc:sldMk cId="2483603579" sldId="339"/>
        </pc:sldMkLst>
        <pc:spChg chg="mod">
          <ac:chgData name="Lizzie Gauntlett" userId="1dc7c36a1b1a647d" providerId="LiveId" clId="{C1DC5315-D282-429F-B35A-871ABF7A65E8}" dt="2025-12-10T13:30:32.092" v="2287" actId="27636"/>
          <ac:spMkLst>
            <pc:docMk/>
            <pc:sldMk cId="2483603579" sldId="339"/>
            <ac:spMk id="2" creationId="{EEDEB70A-05B1-6EBD-3B46-3639E3BDDEDA}"/>
          </ac:spMkLst>
        </pc:spChg>
        <pc:graphicFrameChg chg="mod modGraphic">
          <ac:chgData name="Lizzie Gauntlett" userId="1dc7c36a1b1a647d" providerId="LiveId" clId="{C1DC5315-D282-429F-B35A-871ABF7A65E8}" dt="2025-12-10T13:30:26.600" v="2285" actId="20577"/>
          <ac:graphicFrameMkLst>
            <pc:docMk/>
            <pc:sldMk cId="2483603579" sldId="339"/>
            <ac:graphicFrameMk id="7" creationId="{6521BD48-3384-4914-AB37-51DB4483186C}"/>
          </ac:graphicFrameMkLst>
        </pc:graphicFrameChg>
      </pc:sldChg>
      <pc:sldChg chg="modSp add mod">
        <pc:chgData name="Lizzie Gauntlett" userId="1dc7c36a1b1a647d" providerId="LiveId" clId="{C1DC5315-D282-429F-B35A-871ABF7A65E8}" dt="2025-12-10T13:33:30.992" v="2553" actId="20577"/>
        <pc:sldMkLst>
          <pc:docMk/>
          <pc:sldMk cId="3007689779" sldId="340"/>
        </pc:sldMkLst>
        <pc:spChg chg="mod">
          <ac:chgData name="Lizzie Gauntlett" userId="1dc7c36a1b1a647d" providerId="LiveId" clId="{C1DC5315-D282-429F-B35A-871ABF7A65E8}" dt="2025-12-10T13:33:30.992" v="2553" actId="20577"/>
          <ac:spMkLst>
            <pc:docMk/>
            <pc:sldMk cId="3007689779" sldId="340"/>
            <ac:spMk id="2" creationId="{E509B7A6-7C47-42FD-34BE-EB714BCE2C3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A4B88D-6CDF-D749-B1DF-FA89F6EE299E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2E0B2B0-51D3-BE49-A209-AC288CD2B7FE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</a:rPr>
            <a:t>Experiment</a:t>
          </a:r>
        </a:p>
      </dgm:t>
    </dgm:pt>
    <dgm:pt modelId="{E70024E1-287C-654D-A107-AAFD40A768F6}" type="parTrans" cxnId="{9AE08DA1-9947-9245-BFF5-3C027625DC56}">
      <dgm:prSet/>
      <dgm:spPr/>
      <dgm:t>
        <a:bodyPr/>
        <a:lstStyle/>
        <a:p>
          <a:endParaRPr lang="en-US" sz="1800"/>
        </a:p>
      </dgm:t>
    </dgm:pt>
    <dgm:pt modelId="{18807363-27A7-F240-8279-2803A51CF605}" type="sibTrans" cxnId="{9AE08DA1-9947-9245-BFF5-3C027625DC56}">
      <dgm:prSet/>
      <dgm:spPr/>
      <dgm:t>
        <a:bodyPr/>
        <a:lstStyle/>
        <a:p>
          <a:endParaRPr lang="en-US" sz="1800"/>
        </a:p>
      </dgm:t>
    </dgm:pt>
    <dgm:pt modelId="{B4A53450-15CC-704F-896B-D9685099593F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</a:rPr>
            <a:t>e.g. experimental design</a:t>
          </a:r>
        </a:p>
      </dgm:t>
    </dgm:pt>
    <dgm:pt modelId="{72232C83-DFB6-B547-ADC5-FB9F10298B97}" type="parTrans" cxnId="{BD8E58AE-B74E-5547-85CB-224AA919D3EE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 sz="1800"/>
        </a:p>
      </dgm:t>
    </dgm:pt>
    <dgm:pt modelId="{FB28D8DC-059D-464F-8265-36E06FB0034E}" type="sibTrans" cxnId="{BD8E58AE-B74E-5547-85CB-224AA919D3EE}">
      <dgm:prSet/>
      <dgm:spPr/>
      <dgm:t>
        <a:bodyPr/>
        <a:lstStyle/>
        <a:p>
          <a:endParaRPr lang="en-US" sz="1800"/>
        </a:p>
      </dgm:t>
    </dgm:pt>
    <dgm:pt modelId="{61C5CE72-0F93-DF47-BC2A-1BF35B25E110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</a:rPr>
            <a:t>e.g. independent measures</a:t>
          </a:r>
        </a:p>
      </dgm:t>
    </dgm:pt>
    <dgm:pt modelId="{D98755B1-2CE3-DB45-BF06-B0DD755E9E21}" type="parTrans" cxnId="{9FEA496A-3B66-3F42-82C7-22A1F733A5F4}">
      <dgm:prSet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endParaRPr lang="en-US" sz="1800"/>
        </a:p>
      </dgm:t>
    </dgm:pt>
    <dgm:pt modelId="{DCF99665-6348-2F48-9705-5A5793F65F44}" type="sibTrans" cxnId="{9FEA496A-3B66-3F42-82C7-22A1F733A5F4}">
      <dgm:prSet/>
      <dgm:spPr/>
      <dgm:t>
        <a:bodyPr/>
        <a:lstStyle/>
        <a:p>
          <a:endParaRPr lang="en-US" sz="1800"/>
        </a:p>
      </dgm:t>
    </dgm:pt>
    <dgm:pt modelId="{E808280B-180F-4E45-BEAA-97D9C1B23A60}">
      <dgm:prSet phldrT="[Text]" custT="1"/>
      <dgm:spPr>
        <a:solidFill>
          <a:schemeClr val="accent3"/>
        </a:solidFill>
      </dgm:spPr>
      <dgm:t>
        <a:bodyPr/>
        <a:lstStyle/>
        <a:p>
          <a:endParaRPr lang="en-US" sz="1800" dirty="0">
            <a:solidFill>
              <a:schemeClr val="tx1"/>
            </a:solidFill>
          </a:endParaRPr>
        </a:p>
      </dgm:t>
    </dgm:pt>
    <dgm:pt modelId="{A155BB47-401E-3C4B-BF55-BFEFA46D9566}" type="parTrans" cxnId="{1BCC59D6-C813-864B-B8F0-9FB9B20387D8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 sz="1800"/>
        </a:p>
      </dgm:t>
    </dgm:pt>
    <dgm:pt modelId="{4BA58478-05DF-754D-9B5E-E0E93926C4C7}" type="sibTrans" cxnId="{1BCC59D6-C813-864B-B8F0-9FB9B20387D8}">
      <dgm:prSet/>
      <dgm:spPr/>
      <dgm:t>
        <a:bodyPr/>
        <a:lstStyle/>
        <a:p>
          <a:endParaRPr lang="en-US" sz="1800"/>
        </a:p>
      </dgm:t>
    </dgm:pt>
    <dgm:pt modelId="{5E9CB2A8-70D2-4745-ABD1-8A686212A4F3}">
      <dgm:prSet phldrT="[Text]" custT="1"/>
      <dgm:spPr>
        <a:solidFill>
          <a:schemeClr val="accent2"/>
        </a:solidFill>
      </dgm:spPr>
      <dgm:t>
        <a:bodyPr/>
        <a:lstStyle/>
        <a:p>
          <a:endParaRPr lang="en-US" sz="1800" dirty="0">
            <a:solidFill>
              <a:schemeClr val="tx1"/>
            </a:solidFill>
          </a:endParaRPr>
        </a:p>
      </dgm:t>
    </dgm:pt>
    <dgm:pt modelId="{392701AF-D36A-234C-BEC6-4CB37F42ECD2}" type="parTrans" cxnId="{EF389EB9-945C-B94A-B6FD-48F0F3013E3E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 sz="1800"/>
        </a:p>
      </dgm:t>
    </dgm:pt>
    <dgm:pt modelId="{4BDA80B9-6619-A749-93E3-C7DDC8683119}" type="sibTrans" cxnId="{EF389EB9-945C-B94A-B6FD-48F0F3013E3E}">
      <dgm:prSet/>
      <dgm:spPr/>
      <dgm:t>
        <a:bodyPr/>
        <a:lstStyle/>
        <a:p>
          <a:endParaRPr lang="en-US" sz="1800"/>
        </a:p>
      </dgm:t>
    </dgm:pt>
    <dgm:pt modelId="{83ABAAE8-6B82-2042-8503-ECA0BF06E093}">
      <dgm:prSet phldrT="[Text]" custT="1"/>
      <dgm:spPr>
        <a:solidFill>
          <a:schemeClr val="accent3"/>
        </a:solidFill>
      </dgm:spPr>
      <dgm:t>
        <a:bodyPr/>
        <a:lstStyle/>
        <a:p>
          <a:endParaRPr lang="en-US" sz="1800" dirty="0">
            <a:solidFill>
              <a:schemeClr val="tx1"/>
            </a:solidFill>
          </a:endParaRPr>
        </a:p>
      </dgm:t>
    </dgm:pt>
    <dgm:pt modelId="{BE3E09CF-406B-2149-B97B-77D6EF552AA8}" type="parTrans" cxnId="{074E8762-B1B3-A446-906D-DEBDD00382CC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 sz="1800"/>
        </a:p>
      </dgm:t>
    </dgm:pt>
    <dgm:pt modelId="{5CC698A6-5D1C-1248-9648-857FD8BB96B5}" type="sibTrans" cxnId="{074E8762-B1B3-A446-906D-DEBDD00382CC}">
      <dgm:prSet/>
      <dgm:spPr/>
      <dgm:t>
        <a:bodyPr/>
        <a:lstStyle/>
        <a:p>
          <a:endParaRPr lang="en-US" sz="1800"/>
        </a:p>
      </dgm:t>
    </dgm:pt>
    <dgm:pt modelId="{51329846-192C-2D41-8176-C2367555CA26}">
      <dgm:prSet custT="1"/>
      <dgm:spPr>
        <a:solidFill>
          <a:schemeClr val="accent3"/>
        </a:solidFill>
      </dgm:spPr>
      <dgm:t>
        <a:bodyPr/>
        <a:lstStyle/>
        <a:p>
          <a:endParaRPr lang="en-US" sz="1800" dirty="0">
            <a:solidFill>
              <a:schemeClr val="tx1"/>
            </a:solidFill>
          </a:endParaRPr>
        </a:p>
      </dgm:t>
    </dgm:pt>
    <dgm:pt modelId="{FFB32636-9C50-1845-9AB3-A20B0616B76F}" type="parTrans" cxnId="{19F08EF7-989D-AA4B-BAFF-DB1731E58453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 sz="1800"/>
        </a:p>
      </dgm:t>
    </dgm:pt>
    <dgm:pt modelId="{0F43D1FD-4352-0745-B2E3-DBA955905205}" type="sibTrans" cxnId="{19F08EF7-989D-AA4B-BAFF-DB1731E58453}">
      <dgm:prSet/>
      <dgm:spPr/>
      <dgm:t>
        <a:bodyPr/>
        <a:lstStyle/>
        <a:p>
          <a:endParaRPr lang="en-US" sz="1800"/>
        </a:p>
      </dgm:t>
    </dgm:pt>
    <dgm:pt modelId="{39CF28BB-E57E-49B7-AD38-A23C5D509F7A}">
      <dgm:prSet custT="1"/>
      <dgm:spPr>
        <a:solidFill>
          <a:schemeClr val="accent4"/>
        </a:solidFill>
      </dgm:spPr>
      <dgm:t>
        <a:bodyPr/>
        <a:lstStyle/>
        <a:p>
          <a:endParaRPr lang="en-GB" sz="1800" dirty="0">
            <a:solidFill>
              <a:schemeClr val="tx1"/>
            </a:solidFill>
          </a:endParaRPr>
        </a:p>
      </dgm:t>
    </dgm:pt>
    <dgm:pt modelId="{3C768294-4FA4-4460-B8E0-C5B257363891}" type="parTrans" cxnId="{0D23F5E2-E5BD-4521-9B1F-21935EDEA936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n-GB" sz="1800"/>
        </a:p>
      </dgm:t>
    </dgm:pt>
    <dgm:pt modelId="{A14CCFFB-D65D-4316-BC0D-713D248198D5}" type="sibTrans" cxnId="{0D23F5E2-E5BD-4521-9B1F-21935EDEA936}">
      <dgm:prSet/>
      <dgm:spPr/>
      <dgm:t>
        <a:bodyPr/>
        <a:lstStyle/>
        <a:p>
          <a:endParaRPr lang="en-GB" sz="1800"/>
        </a:p>
      </dgm:t>
    </dgm:pt>
    <dgm:pt modelId="{D8756FFA-83F6-41ED-BAC7-F66931A688E7}">
      <dgm:prSet custT="1"/>
      <dgm:spPr>
        <a:solidFill>
          <a:schemeClr val="accent4"/>
        </a:solidFill>
      </dgm:spPr>
      <dgm:t>
        <a:bodyPr/>
        <a:lstStyle/>
        <a:p>
          <a:endParaRPr lang="en-GB" sz="1800" dirty="0">
            <a:solidFill>
              <a:schemeClr val="tx1"/>
            </a:solidFill>
          </a:endParaRPr>
        </a:p>
      </dgm:t>
    </dgm:pt>
    <dgm:pt modelId="{082B3FD9-3451-4912-A28D-B1C1A02C288B}" type="parTrans" cxnId="{0B4455AB-39D6-43BE-9660-581F712CDE6A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n-GB" sz="1800"/>
        </a:p>
      </dgm:t>
    </dgm:pt>
    <dgm:pt modelId="{A36E8583-8E37-4252-8876-20E97B649266}" type="sibTrans" cxnId="{0B4455AB-39D6-43BE-9660-581F712CDE6A}">
      <dgm:prSet/>
      <dgm:spPr/>
      <dgm:t>
        <a:bodyPr/>
        <a:lstStyle/>
        <a:p>
          <a:endParaRPr lang="en-GB" sz="1800"/>
        </a:p>
      </dgm:t>
    </dgm:pt>
    <dgm:pt modelId="{4CFCB19F-C860-4423-AACD-BE3DF8B62BAF}">
      <dgm:prSet custT="1"/>
      <dgm:spPr>
        <a:solidFill>
          <a:schemeClr val="accent4"/>
        </a:solidFill>
      </dgm:spPr>
      <dgm:t>
        <a:bodyPr/>
        <a:lstStyle/>
        <a:p>
          <a:endParaRPr lang="en-GB" sz="1800" dirty="0">
            <a:solidFill>
              <a:schemeClr val="tx1"/>
            </a:solidFill>
          </a:endParaRPr>
        </a:p>
      </dgm:t>
    </dgm:pt>
    <dgm:pt modelId="{1AFE4998-6474-4645-9B56-5B087C34C457}" type="parTrans" cxnId="{964F0C8B-6766-4275-BC09-BFEC0E7DE627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n-GB" sz="1800"/>
        </a:p>
      </dgm:t>
    </dgm:pt>
    <dgm:pt modelId="{17A44E85-C1F6-420D-91EC-828A22B7CCB2}" type="sibTrans" cxnId="{964F0C8B-6766-4275-BC09-BFEC0E7DE627}">
      <dgm:prSet/>
      <dgm:spPr/>
      <dgm:t>
        <a:bodyPr/>
        <a:lstStyle/>
        <a:p>
          <a:endParaRPr lang="en-GB" sz="1800"/>
        </a:p>
      </dgm:t>
    </dgm:pt>
    <dgm:pt modelId="{84A0666B-8258-4B94-8CC5-501DD5D36DC9}">
      <dgm:prSet custT="1"/>
      <dgm:spPr>
        <a:solidFill>
          <a:schemeClr val="accent4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GB" sz="1800" dirty="0">
              <a:solidFill>
                <a:schemeClr val="tx1"/>
              </a:solidFill>
            </a:rPr>
            <a:t>e.g. random allocation</a:t>
          </a:r>
        </a:p>
      </dgm:t>
    </dgm:pt>
    <dgm:pt modelId="{4DDF1090-B1BC-4292-A230-95D29E11A391}" type="parTrans" cxnId="{E5738CF2-82F7-4689-A59D-2BFBB1D61769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n-GB" sz="1800"/>
        </a:p>
      </dgm:t>
    </dgm:pt>
    <dgm:pt modelId="{05D5ADB4-40E7-4DA5-B754-224B1A55E793}" type="sibTrans" cxnId="{E5738CF2-82F7-4689-A59D-2BFBB1D61769}">
      <dgm:prSet/>
      <dgm:spPr/>
      <dgm:t>
        <a:bodyPr/>
        <a:lstStyle/>
        <a:p>
          <a:endParaRPr lang="en-GB" sz="1800"/>
        </a:p>
      </dgm:t>
    </dgm:pt>
    <dgm:pt modelId="{2759AD21-D9AA-46A8-A3DF-B43D83EB8358}" type="pres">
      <dgm:prSet presAssocID="{23A4B88D-6CDF-D749-B1DF-FA89F6EE299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EC34560-B7E0-4AA7-A60E-FB4B1CC234CE}" type="pres">
      <dgm:prSet presAssocID="{D2E0B2B0-51D3-BE49-A209-AC288CD2B7FE}" presName="hierRoot1" presStyleCnt="0">
        <dgm:presLayoutVars>
          <dgm:hierBranch val="init"/>
        </dgm:presLayoutVars>
      </dgm:prSet>
      <dgm:spPr/>
    </dgm:pt>
    <dgm:pt modelId="{19AD81DD-55AE-4AFC-8A8A-F666B6A33E7A}" type="pres">
      <dgm:prSet presAssocID="{D2E0B2B0-51D3-BE49-A209-AC288CD2B7FE}" presName="rootComposite1" presStyleCnt="0"/>
      <dgm:spPr/>
    </dgm:pt>
    <dgm:pt modelId="{CDA81364-1D11-4BE5-84D2-31E675E23B39}" type="pres">
      <dgm:prSet presAssocID="{D2E0B2B0-51D3-BE49-A209-AC288CD2B7FE}" presName="rootText1" presStyleLbl="node0" presStyleIdx="0" presStyleCnt="1">
        <dgm:presLayoutVars>
          <dgm:chPref val="3"/>
        </dgm:presLayoutVars>
      </dgm:prSet>
      <dgm:spPr/>
    </dgm:pt>
    <dgm:pt modelId="{0392A627-EB59-4C31-A551-CE5E4A0F4549}" type="pres">
      <dgm:prSet presAssocID="{D2E0B2B0-51D3-BE49-A209-AC288CD2B7FE}" presName="rootConnector1" presStyleLbl="node1" presStyleIdx="0" presStyleCnt="0"/>
      <dgm:spPr/>
    </dgm:pt>
    <dgm:pt modelId="{70908615-FFE5-42DD-B3B3-42F7E829C356}" type="pres">
      <dgm:prSet presAssocID="{D2E0B2B0-51D3-BE49-A209-AC288CD2B7FE}" presName="hierChild2" presStyleCnt="0"/>
      <dgm:spPr/>
    </dgm:pt>
    <dgm:pt modelId="{FEC68ED1-50BA-416C-A211-D1F6DA9CE980}" type="pres">
      <dgm:prSet presAssocID="{72232C83-DFB6-B547-ADC5-FB9F10298B97}" presName="Name64" presStyleLbl="parChTrans1D2" presStyleIdx="0" presStyleCnt="2"/>
      <dgm:spPr/>
    </dgm:pt>
    <dgm:pt modelId="{ABE9FE0B-CD34-45F3-A0E1-E287D5800534}" type="pres">
      <dgm:prSet presAssocID="{B4A53450-15CC-704F-896B-D9685099593F}" presName="hierRoot2" presStyleCnt="0">
        <dgm:presLayoutVars>
          <dgm:hierBranch val="init"/>
        </dgm:presLayoutVars>
      </dgm:prSet>
      <dgm:spPr/>
    </dgm:pt>
    <dgm:pt modelId="{9856DA15-9666-4C85-9D51-8D9145AD9629}" type="pres">
      <dgm:prSet presAssocID="{B4A53450-15CC-704F-896B-D9685099593F}" presName="rootComposite" presStyleCnt="0"/>
      <dgm:spPr/>
    </dgm:pt>
    <dgm:pt modelId="{8E1F4774-A908-49DC-BD49-9BE60E19C165}" type="pres">
      <dgm:prSet presAssocID="{B4A53450-15CC-704F-896B-D9685099593F}" presName="rootText" presStyleLbl="node2" presStyleIdx="0" presStyleCnt="2">
        <dgm:presLayoutVars>
          <dgm:chPref val="3"/>
        </dgm:presLayoutVars>
      </dgm:prSet>
      <dgm:spPr/>
    </dgm:pt>
    <dgm:pt modelId="{9AC35313-2543-49AD-B76D-B48464CA3AFE}" type="pres">
      <dgm:prSet presAssocID="{B4A53450-15CC-704F-896B-D9685099593F}" presName="rootConnector" presStyleLbl="node2" presStyleIdx="0" presStyleCnt="2"/>
      <dgm:spPr/>
    </dgm:pt>
    <dgm:pt modelId="{EB17C266-59A0-40DC-ADB3-23551E977961}" type="pres">
      <dgm:prSet presAssocID="{B4A53450-15CC-704F-896B-D9685099593F}" presName="hierChild4" presStyleCnt="0"/>
      <dgm:spPr/>
    </dgm:pt>
    <dgm:pt modelId="{0CC5B5E9-CCB3-4185-B243-34F87AC9FDCB}" type="pres">
      <dgm:prSet presAssocID="{D98755B1-2CE3-DB45-BF06-B0DD755E9E21}" presName="Name64" presStyleLbl="parChTrans1D3" presStyleIdx="0" presStyleCnt="4"/>
      <dgm:spPr/>
    </dgm:pt>
    <dgm:pt modelId="{DAC399B5-2281-4FBC-960A-C339611B320B}" type="pres">
      <dgm:prSet presAssocID="{61C5CE72-0F93-DF47-BC2A-1BF35B25E110}" presName="hierRoot2" presStyleCnt="0">
        <dgm:presLayoutVars>
          <dgm:hierBranch val="init"/>
        </dgm:presLayoutVars>
      </dgm:prSet>
      <dgm:spPr/>
    </dgm:pt>
    <dgm:pt modelId="{17F7C207-23AC-4A93-8870-5F345A7F79A3}" type="pres">
      <dgm:prSet presAssocID="{61C5CE72-0F93-DF47-BC2A-1BF35B25E110}" presName="rootComposite" presStyleCnt="0"/>
      <dgm:spPr/>
    </dgm:pt>
    <dgm:pt modelId="{19C09A9C-0B22-4BB7-B378-CD31F9C3A6BF}" type="pres">
      <dgm:prSet presAssocID="{61C5CE72-0F93-DF47-BC2A-1BF35B25E110}" presName="rootText" presStyleLbl="node3" presStyleIdx="0" presStyleCnt="4">
        <dgm:presLayoutVars>
          <dgm:chPref val="3"/>
        </dgm:presLayoutVars>
      </dgm:prSet>
      <dgm:spPr/>
    </dgm:pt>
    <dgm:pt modelId="{EE300881-E0E0-425B-9B16-EED01DC5A102}" type="pres">
      <dgm:prSet presAssocID="{61C5CE72-0F93-DF47-BC2A-1BF35B25E110}" presName="rootConnector" presStyleLbl="node3" presStyleIdx="0" presStyleCnt="4"/>
      <dgm:spPr/>
    </dgm:pt>
    <dgm:pt modelId="{D1F3AFDE-2195-4B2B-98B8-E07B9902F84A}" type="pres">
      <dgm:prSet presAssocID="{61C5CE72-0F93-DF47-BC2A-1BF35B25E110}" presName="hierChild4" presStyleCnt="0"/>
      <dgm:spPr/>
    </dgm:pt>
    <dgm:pt modelId="{AD2D700B-49F2-407C-A9FC-B6D2AF4967C2}" type="pres">
      <dgm:prSet presAssocID="{4DDF1090-B1BC-4292-A230-95D29E11A391}" presName="Name64" presStyleLbl="parChTrans1D4" presStyleIdx="0" presStyleCnt="4"/>
      <dgm:spPr/>
    </dgm:pt>
    <dgm:pt modelId="{C650D67A-E3A6-4E47-BF90-3FEC6A52ED37}" type="pres">
      <dgm:prSet presAssocID="{84A0666B-8258-4B94-8CC5-501DD5D36DC9}" presName="hierRoot2" presStyleCnt="0">
        <dgm:presLayoutVars>
          <dgm:hierBranch val="init"/>
        </dgm:presLayoutVars>
      </dgm:prSet>
      <dgm:spPr/>
    </dgm:pt>
    <dgm:pt modelId="{47C58A16-A8BD-402A-9053-A67F99A528A1}" type="pres">
      <dgm:prSet presAssocID="{84A0666B-8258-4B94-8CC5-501DD5D36DC9}" presName="rootComposite" presStyleCnt="0"/>
      <dgm:spPr/>
    </dgm:pt>
    <dgm:pt modelId="{4375397F-F826-4007-B5B7-560541385837}" type="pres">
      <dgm:prSet presAssocID="{84A0666B-8258-4B94-8CC5-501DD5D36DC9}" presName="rootText" presStyleLbl="node4" presStyleIdx="0" presStyleCnt="4">
        <dgm:presLayoutVars>
          <dgm:chPref val="3"/>
        </dgm:presLayoutVars>
      </dgm:prSet>
      <dgm:spPr/>
    </dgm:pt>
    <dgm:pt modelId="{A5BB626E-EDC4-4620-A886-AC9F9FB40489}" type="pres">
      <dgm:prSet presAssocID="{84A0666B-8258-4B94-8CC5-501DD5D36DC9}" presName="rootConnector" presStyleLbl="node4" presStyleIdx="0" presStyleCnt="4"/>
      <dgm:spPr/>
    </dgm:pt>
    <dgm:pt modelId="{44B3AA58-6F93-4079-AC7C-AD18C92E31C9}" type="pres">
      <dgm:prSet presAssocID="{84A0666B-8258-4B94-8CC5-501DD5D36DC9}" presName="hierChild4" presStyleCnt="0"/>
      <dgm:spPr/>
    </dgm:pt>
    <dgm:pt modelId="{3B884F3D-F30C-4033-89F0-71E46C14B3DE}" type="pres">
      <dgm:prSet presAssocID="{84A0666B-8258-4B94-8CC5-501DD5D36DC9}" presName="hierChild5" presStyleCnt="0"/>
      <dgm:spPr/>
    </dgm:pt>
    <dgm:pt modelId="{459390EB-64FA-40C4-9FD1-A55BEF78A449}" type="pres">
      <dgm:prSet presAssocID="{61C5CE72-0F93-DF47-BC2A-1BF35B25E110}" presName="hierChild5" presStyleCnt="0"/>
      <dgm:spPr/>
    </dgm:pt>
    <dgm:pt modelId="{27D81DE5-F525-4098-A693-1DC83031AA62}" type="pres">
      <dgm:prSet presAssocID="{A155BB47-401E-3C4B-BF55-BFEFA46D9566}" presName="Name64" presStyleLbl="parChTrans1D3" presStyleIdx="1" presStyleCnt="4"/>
      <dgm:spPr/>
    </dgm:pt>
    <dgm:pt modelId="{1E166797-4B9C-4250-A48E-79308FAD9B86}" type="pres">
      <dgm:prSet presAssocID="{E808280B-180F-4E45-BEAA-97D9C1B23A60}" presName="hierRoot2" presStyleCnt="0">
        <dgm:presLayoutVars>
          <dgm:hierBranch val="init"/>
        </dgm:presLayoutVars>
      </dgm:prSet>
      <dgm:spPr/>
    </dgm:pt>
    <dgm:pt modelId="{AFF2EEB5-4C02-4709-A2EB-62F589EE3B34}" type="pres">
      <dgm:prSet presAssocID="{E808280B-180F-4E45-BEAA-97D9C1B23A60}" presName="rootComposite" presStyleCnt="0"/>
      <dgm:spPr/>
    </dgm:pt>
    <dgm:pt modelId="{49EDD140-4271-436A-BE29-32B47975419D}" type="pres">
      <dgm:prSet presAssocID="{E808280B-180F-4E45-BEAA-97D9C1B23A60}" presName="rootText" presStyleLbl="node3" presStyleIdx="1" presStyleCnt="4">
        <dgm:presLayoutVars>
          <dgm:chPref val="3"/>
        </dgm:presLayoutVars>
      </dgm:prSet>
      <dgm:spPr/>
    </dgm:pt>
    <dgm:pt modelId="{0382EF05-C094-4B95-BB28-01762194E12A}" type="pres">
      <dgm:prSet presAssocID="{E808280B-180F-4E45-BEAA-97D9C1B23A60}" presName="rootConnector" presStyleLbl="node3" presStyleIdx="1" presStyleCnt="4"/>
      <dgm:spPr/>
    </dgm:pt>
    <dgm:pt modelId="{E2F040AB-0C23-4E05-BFE6-1395430DA263}" type="pres">
      <dgm:prSet presAssocID="{E808280B-180F-4E45-BEAA-97D9C1B23A60}" presName="hierChild4" presStyleCnt="0"/>
      <dgm:spPr/>
    </dgm:pt>
    <dgm:pt modelId="{A3CF085D-A4A3-4328-AC2B-0FDF54A75343}" type="pres">
      <dgm:prSet presAssocID="{1AFE4998-6474-4645-9B56-5B087C34C457}" presName="Name64" presStyleLbl="parChTrans1D4" presStyleIdx="1" presStyleCnt="4"/>
      <dgm:spPr/>
    </dgm:pt>
    <dgm:pt modelId="{48C71EEF-1B12-44EE-89D5-4EB9D404576C}" type="pres">
      <dgm:prSet presAssocID="{4CFCB19F-C860-4423-AACD-BE3DF8B62BAF}" presName="hierRoot2" presStyleCnt="0">
        <dgm:presLayoutVars>
          <dgm:hierBranch val="init"/>
        </dgm:presLayoutVars>
      </dgm:prSet>
      <dgm:spPr/>
    </dgm:pt>
    <dgm:pt modelId="{24875BDB-102C-41E8-84E3-A92D69965DE2}" type="pres">
      <dgm:prSet presAssocID="{4CFCB19F-C860-4423-AACD-BE3DF8B62BAF}" presName="rootComposite" presStyleCnt="0"/>
      <dgm:spPr/>
    </dgm:pt>
    <dgm:pt modelId="{C2C81E56-7119-4EF8-AD7D-BBD4F071B3BE}" type="pres">
      <dgm:prSet presAssocID="{4CFCB19F-C860-4423-AACD-BE3DF8B62BAF}" presName="rootText" presStyleLbl="node4" presStyleIdx="1" presStyleCnt="4">
        <dgm:presLayoutVars>
          <dgm:chPref val="3"/>
        </dgm:presLayoutVars>
      </dgm:prSet>
      <dgm:spPr/>
    </dgm:pt>
    <dgm:pt modelId="{0C96BDA4-C90D-44B7-96B9-66A61D8FA1E4}" type="pres">
      <dgm:prSet presAssocID="{4CFCB19F-C860-4423-AACD-BE3DF8B62BAF}" presName="rootConnector" presStyleLbl="node4" presStyleIdx="1" presStyleCnt="4"/>
      <dgm:spPr/>
    </dgm:pt>
    <dgm:pt modelId="{49E04A21-7D63-421E-B1F8-F27C32E20BE1}" type="pres">
      <dgm:prSet presAssocID="{4CFCB19F-C860-4423-AACD-BE3DF8B62BAF}" presName="hierChild4" presStyleCnt="0"/>
      <dgm:spPr/>
    </dgm:pt>
    <dgm:pt modelId="{304C12F8-7E4A-4B15-8173-A04E659C961B}" type="pres">
      <dgm:prSet presAssocID="{4CFCB19F-C860-4423-AACD-BE3DF8B62BAF}" presName="hierChild5" presStyleCnt="0"/>
      <dgm:spPr/>
    </dgm:pt>
    <dgm:pt modelId="{10EAF13D-53C5-49B6-9920-9397C95F99EB}" type="pres">
      <dgm:prSet presAssocID="{E808280B-180F-4E45-BEAA-97D9C1B23A60}" presName="hierChild5" presStyleCnt="0"/>
      <dgm:spPr/>
    </dgm:pt>
    <dgm:pt modelId="{B6F41A57-EA67-4EF6-8CD0-14FB23220BBD}" type="pres">
      <dgm:prSet presAssocID="{B4A53450-15CC-704F-896B-D9685099593F}" presName="hierChild5" presStyleCnt="0"/>
      <dgm:spPr/>
    </dgm:pt>
    <dgm:pt modelId="{C44B961C-A551-4617-A48B-EE8EAC2A82E3}" type="pres">
      <dgm:prSet presAssocID="{392701AF-D36A-234C-BEC6-4CB37F42ECD2}" presName="Name64" presStyleLbl="parChTrans1D2" presStyleIdx="1" presStyleCnt="2"/>
      <dgm:spPr/>
    </dgm:pt>
    <dgm:pt modelId="{7CE2A91D-5126-4C31-BF35-AFDC939F2238}" type="pres">
      <dgm:prSet presAssocID="{5E9CB2A8-70D2-4745-ABD1-8A686212A4F3}" presName="hierRoot2" presStyleCnt="0">
        <dgm:presLayoutVars>
          <dgm:hierBranch val="init"/>
        </dgm:presLayoutVars>
      </dgm:prSet>
      <dgm:spPr/>
    </dgm:pt>
    <dgm:pt modelId="{162A7C8A-2AE9-4A74-B830-129FF96672B9}" type="pres">
      <dgm:prSet presAssocID="{5E9CB2A8-70D2-4745-ABD1-8A686212A4F3}" presName="rootComposite" presStyleCnt="0"/>
      <dgm:spPr/>
    </dgm:pt>
    <dgm:pt modelId="{55B66A5F-1F08-4083-AC6B-AD37517501BE}" type="pres">
      <dgm:prSet presAssocID="{5E9CB2A8-70D2-4745-ABD1-8A686212A4F3}" presName="rootText" presStyleLbl="node2" presStyleIdx="1" presStyleCnt="2">
        <dgm:presLayoutVars>
          <dgm:chPref val="3"/>
        </dgm:presLayoutVars>
      </dgm:prSet>
      <dgm:spPr/>
    </dgm:pt>
    <dgm:pt modelId="{216E6CC1-3B75-4EFA-8A5D-0712050023D9}" type="pres">
      <dgm:prSet presAssocID="{5E9CB2A8-70D2-4745-ABD1-8A686212A4F3}" presName="rootConnector" presStyleLbl="node2" presStyleIdx="1" presStyleCnt="2"/>
      <dgm:spPr/>
    </dgm:pt>
    <dgm:pt modelId="{5A9514AE-CFCA-403D-9956-AE9F1C2FB6A1}" type="pres">
      <dgm:prSet presAssocID="{5E9CB2A8-70D2-4745-ABD1-8A686212A4F3}" presName="hierChild4" presStyleCnt="0"/>
      <dgm:spPr/>
    </dgm:pt>
    <dgm:pt modelId="{C4C1BC5B-A0A0-41C5-B090-1A47321B9174}" type="pres">
      <dgm:prSet presAssocID="{BE3E09CF-406B-2149-B97B-77D6EF552AA8}" presName="Name64" presStyleLbl="parChTrans1D3" presStyleIdx="2" presStyleCnt="4"/>
      <dgm:spPr/>
    </dgm:pt>
    <dgm:pt modelId="{E8478D57-12C5-4DEF-80A3-82DBEF62297E}" type="pres">
      <dgm:prSet presAssocID="{83ABAAE8-6B82-2042-8503-ECA0BF06E093}" presName="hierRoot2" presStyleCnt="0">
        <dgm:presLayoutVars>
          <dgm:hierBranch val="init"/>
        </dgm:presLayoutVars>
      </dgm:prSet>
      <dgm:spPr/>
    </dgm:pt>
    <dgm:pt modelId="{7F56BD63-E6A0-48B9-B15B-F5DB3C416FAB}" type="pres">
      <dgm:prSet presAssocID="{83ABAAE8-6B82-2042-8503-ECA0BF06E093}" presName="rootComposite" presStyleCnt="0"/>
      <dgm:spPr/>
    </dgm:pt>
    <dgm:pt modelId="{A34A5171-8EE8-4CB1-BFE0-8BBBFCDD4985}" type="pres">
      <dgm:prSet presAssocID="{83ABAAE8-6B82-2042-8503-ECA0BF06E093}" presName="rootText" presStyleLbl="node3" presStyleIdx="2" presStyleCnt="4">
        <dgm:presLayoutVars>
          <dgm:chPref val="3"/>
        </dgm:presLayoutVars>
      </dgm:prSet>
      <dgm:spPr/>
    </dgm:pt>
    <dgm:pt modelId="{3CDE0036-1967-4077-900E-F49E916D1071}" type="pres">
      <dgm:prSet presAssocID="{83ABAAE8-6B82-2042-8503-ECA0BF06E093}" presName="rootConnector" presStyleLbl="node3" presStyleIdx="2" presStyleCnt="4"/>
      <dgm:spPr/>
    </dgm:pt>
    <dgm:pt modelId="{F05950BE-AFA0-4E03-83A2-250B9F326A71}" type="pres">
      <dgm:prSet presAssocID="{83ABAAE8-6B82-2042-8503-ECA0BF06E093}" presName="hierChild4" presStyleCnt="0"/>
      <dgm:spPr/>
    </dgm:pt>
    <dgm:pt modelId="{E868BD75-9B2F-4006-887B-C4E03940DDEB}" type="pres">
      <dgm:prSet presAssocID="{082B3FD9-3451-4912-A28D-B1C1A02C288B}" presName="Name64" presStyleLbl="parChTrans1D4" presStyleIdx="2" presStyleCnt="4"/>
      <dgm:spPr/>
    </dgm:pt>
    <dgm:pt modelId="{4C7CF0A5-C991-4167-8532-1A06424E499E}" type="pres">
      <dgm:prSet presAssocID="{D8756FFA-83F6-41ED-BAC7-F66931A688E7}" presName="hierRoot2" presStyleCnt="0">
        <dgm:presLayoutVars>
          <dgm:hierBranch val="init"/>
        </dgm:presLayoutVars>
      </dgm:prSet>
      <dgm:spPr/>
    </dgm:pt>
    <dgm:pt modelId="{4C12FEB0-EA6F-4502-BC2C-E7384026B0B8}" type="pres">
      <dgm:prSet presAssocID="{D8756FFA-83F6-41ED-BAC7-F66931A688E7}" presName="rootComposite" presStyleCnt="0"/>
      <dgm:spPr/>
    </dgm:pt>
    <dgm:pt modelId="{52C13F02-2549-414B-A29E-1A5EC7317FFB}" type="pres">
      <dgm:prSet presAssocID="{D8756FFA-83F6-41ED-BAC7-F66931A688E7}" presName="rootText" presStyleLbl="node4" presStyleIdx="2" presStyleCnt="4">
        <dgm:presLayoutVars>
          <dgm:chPref val="3"/>
        </dgm:presLayoutVars>
      </dgm:prSet>
      <dgm:spPr/>
    </dgm:pt>
    <dgm:pt modelId="{ADE5A5D0-DF3A-4A47-8579-34F4461417EB}" type="pres">
      <dgm:prSet presAssocID="{D8756FFA-83F6-41ED-BAC7-F66931A688E7}" presName="rootConnector" presStyleLbl="node4" presStyleIdx="2" presStyleCnt="4"/>
      <dgm:spPr/>
    </dgm:pt>
    <dgm:pt modelId="{A6C63395-DFFE-4660-8281-307339825C0F}" type="pres">
      <dgm:prSet presAssocID="{D8756FFA-83F6-41ED-BAC7-F66931A688E7}" presName="hierChild4" presStyleCnt="0"/>
      <dgm:spPr/>
    </dgm:pt>
    <dgm:pt modelId="{4723DF66-E5B1-401B-B5C7-0F32DADD75E0}" type="pres">
      <dgm:prSet presAssocID="{D8756FFA-83F6-41ED-BAC7-F66931A688E7}" presName="hierChild5" presStyleCnt="0"/>
      <dgm:spPr/>
    </dgm:pt>
    <dgm:pt modelId="{30BD9748-8E55-44F8-92B2-86046706F1EB}" type="pres">
      <dgm:prSet presAssocID="{83ABAAE8-6B82-2042-8503-ECA0BF06E093}" presName="hierChild5" presStyleCnt="0"/>
      <dgm:spPr/>
    </dgm:pt>
    <dgm:pt modelId="{48657845-6FB0-4B4E-BE6E-D6337C8B8E48}" type="pres">
      <dgm:prSet presAssocID="{FFB32636-9C50-1845-9AB3-A20B0616B76F}" presName="Name64" presStyleLbl="parChTrans1D3" presStyleIdx="3" presStyleCnt="4"/>
      <dgm:spPr/>
    </dgm:pt>
    <dgm:pt modelId="{54639137-955E-48E4-A307-71E3BAD61F38}" type="pres">
      <dgm:prSet presAssocID="{51329846-192C-2D41-8176-C2367555CA26}" presName="hierRoot2" presStyleCnt="0">
        <dgm:presLayoutVars>
          <dgm:hierBranch val="init"/>
        </dgm:presLayoutVars>
      </dgm:prSet>
      <dgm:spPr/>
    </dgm:pt>
    <dgm:pt modelId="{2157A80B-E6C6-474A-918C-96E8ADE08FCC}" type="pres">
      <dgm:prSet presAssocID="{51329846-192C-2D41-8176-C2367555CA26}" presName="rootComposite" presStyleCnt="0"/>
      <dgm:spPr/>
    </dgm:pt>
    <dgm:pt modelId="{34D908EC-1523-44E4-A041-5E6D895C3BCD}" type="pres">
      <dgm:prSet presAssocID="{51329846-192C-2D41-8176-C2367555CA26}" presName="rootText" presStyleLbl="node3" presStyleIdx="3" presStyleCnt="4">
        <dgm:presLayoutVars>
          <dgm:chPref val="3"/>
        </dgm:presLayoutVars>
      </dgm:prSet>
      <dgm:spPr/>
    </dgm:pt>
    <dgm:pt modelId="{58588116-E25C-49D1-9112-368D6AF50122}" type="pres">
      <dgm:prSet presAssocID="{51329846-192C-2D41-8176-C2367555CA26}" presName="rootConnector" presStyleLbl="node3" presStyleIdx="3" presStyleCnt="4"/>
      <dgm:spPr/>
    </dgm:pt>
    <dgm:pt modelId="{6CBCF6AA-566F-40C6-B5AF-58D02EE0F506}" type="pres">
      <dgm:prSet presAssocID="{51329846-192C-2D41-8176-C2367555CA26}" presName="hierChild4" presStyleCnt="0"/>
      <dgm:spPr/>
    </dgm:pt>
    <dgm:pt modelId="{85A83826-74D1-42E7-ACC0-747F435811C2}" type="pres">
      <dgm:prSet presAssocID="{3C768294-4FA4-4460-B8E0-C5B257363891}" presName="Name64" presStyleLbl="parChTrans1D4" presStyleIdx="3" presStyleCnt="4"/>
      <dgm:spPr/>
    </dgm:pt>
    <dgm:pt modelId="{4337FBDA-B65F-4EF7-96D5-5A6B0F871A2D}" type="pres">
      <dgm:prSet presAssocID="{39CF28BB-E57E-49B7-AD38-A23C5D509F7A}" presName="hierRoot2" presStyleCnt="0">
        <dgm:presLayoutVars>
          <dgm:hierBranch val="init"/>
        </dgm:presLayoutVars>
      </dgm:prSet>
      <dgm:spPr/>
    </dgm:pt>
    <dgm:pt modelId="{CA79C3CA-7863-4B5A-8558-8A080EBDF5E4}" type="pres">
      <dgm:prSet presAssocID="{39CF28BB-E57E-49B7-AD38-A23C5D509F7A}" presName="rootComposite" presStyleCnt="0"/>
      <dgm:spPr/>
    </dgm:pt>
    <dgm:pt modelId="{71589C73-ED7E-4CC6-9C91-39232A816CD4}" type="pres">
      <dgm:prSet presAssocID="{39CF28BB-E57E-49B7-AD38-A23C5D509F7A}" presName="rootText" presStyleLbl="node4" presStyleIdx="3" presStyleCnt="4">
        <dgm:presLayoutVars>
          <dgm:chPref val="3"/>
        </dgm:presLayoutVars>
      </dgm:prSet>
      <dgm:spPr/>
    </dgm:pt>
    <dgm:pt modelId="{8605ACFF-5B8A-4479-9862-B03827EE1683}" type="pres">
      <dgm:prSet presAssocID="{39CF28BB-E57E-49B7-AD38-A23C5D509F7A}" presName="rootConnector" presStyleLbl="node4" presStyleIdx="3" presStyleCnt="4"/>
      <dgm:spPr/>
    </dgm:pt>
    <dgm:pt modelId="{AC79FD47-9122-4935-9A40-BAB2C266DBE1}" type="pres">
      <dgm:prSet presAssocID="{39CF28BB-E57E-49B7-AD38-A23C5D509F7A}" presName="hierChild4" presStyleCnt="0"/>
      <dgm:spPr/>
    </dgm:pt>
    <dgm:pt modelId="{13F85428-0E3B-4EC5-BA53-77CAB92D36B9}" type="pres">
      <dgm:prSet presAssocID="{39CF28BB-E57E-49B7-AD38-A23C5D509F7A}" presName="hierChild5" presStyleCnt="0"/>
      <dgm:spPr/>
    </dgm:pt>
    <dgm:pt modelId="{498E97BF-D83F-4CF9-9A79-3951046AAEFE}" type="pres">
      <dgm:prSet presAssocID="{51329846-192C-2D41-8176-C2367555CA26}" presName="hierChild5" presStyleCnt="0"/>
      <dgm:spPr/>
    </dgm:pt>
    <dgm:pt modelId="{15439387-E2FA-4EE9-B444-F8D2D503EF0A}" type="pres">
      <dgm:prSet presAssocID="{5E9CB2A8-70D2-4745-ABD1-8A686212A4F3}" presName="hierChild5" presStyleCnt="0"/>
      <dgm:spPr/>
    </dgm:pt>
    <dgm:pt modelId="{576AE1AB-6EB1-4A75-93C9-D847CE75E1A9}" type="pres">
      <dgm:prSet presAssocID="{D2E0B2B0-51D3-BE49-A209-AC288CD2B7FE}" presName="hierChild3" presStyleCnt="0"/>
      <dgm:spPr/>
    </dgm:pt>
  </dgm:ptLst>
  <dgm:cxnLst>
    <dgm:cxn modelId="{C7594504-2BF5-49F8-A72A-F9FA82A91AFA}" type="presOf" srcId="{84A0666B-8258-4B94-8CC5-501DD5D36DC9}" destId="{4375397F-F826-4007-B5B7-560541385837}" srcOrd="0" destOrd="0" presId="urn:microsoft.com/office/officeart/2009/3/layout/HorizontalOrganizationChart"/>
    <dgm:cxn modelId="{5AD31113-361A-42BB-80D0-4E4FAF5CDC66}" type="presOf" srcId="{4CFCB19F-C860-4423-AACD-BE3DF8B62BAF}" destId="{C2C81E56-7119-4EF8-AD7D-BBD4F071B3BE}" srcOrd="0" destOrd="0" presId="urn:microsoft.com/office/officeart/2009/3/layout/HorizontalOrganizationChart"/>
    <dgm:cxn modelId="{7BE6921C-A5E0-49AD-94A4-446BD70F45B7}" type="presOf" srcId="{D2E0B2B0-51D3-BE49-A209-AC288CD2B7FE}" destId="{0392A627-EB59-4C31-A551-CE5E4A0F4549}" srcOrd="1" destOrd="0" presId="urn:microsoft.com/office/officeart/2009/3/layout/HorizontalOrganizationChart"/>
    <dgm:cxn modelId="{729FAE22-3F0A-40B4-A822-B69FF516E3EA}" type="presOf" srcId="{5E9CB2A8-70D2-4745-ABD1-8A686212A4F3}" destId="{216E6CC1-3B75-4EFA-8A5D-0712050023D9}" srcOrd="1" destOrd="0" presId="urn:microsoft.com/office/officeart/2009/3/layout/HorizontalOrganizationChart"/>
    <dgm:cxn modelId="{2D46D225-54B1-4D28-8CEF-BFBD1D2BAF14}" type="presOf" srcId="{A155BB47-401E-3C4B-BF55-BFEFA46D9566}" destId="{27D81DE5-F525-4098-A693-1DC83031AA62}" srcOrd="0" destOrd="0" presId="urn:microsoft.com/office/officeart/2009/3/layout/HorizontalOrganizationChart"/>
    <dgm:cxn modelId="{2E82B135-7719-421A-A9F7-218BFB48CCD5}" type="presOf" srcId="{61C5CE72-0F93-DF47-BC2A-1BF35B25E110}" destId="{EE300881-E0E0-425B-9B16-EED01DC5A102}" srcOrd="1" destOrd="0" presId="urn:microsoft.com/office/officeart/2009/3/layout/HorizontalOrganizationChart"/>
    <dgm:cxn modelId="{BB4E1D36-A566-4FE2-AA81-539E6858BB1E}" type="presOf" srcId="{51329846-192C-2D41-8176-C2367555CA26}" destId="{58588116-E25C-49D1-9112-368D6AF50122}" srcOrd="1" destOrd="0" presId="urn:microsoft.com/office/officeart/2009/3/layout/HorizontalOrganizationChart"/>
    <dgm:cxn modelId="{95C12A3A-46CD-4802-8EE5-9626ED20B973}" type="presOf" srcId="{B4A53450-15CC-704F-896B-D9685099593F}" destId="{8E1F4774-A908-49DC-BD49-9BE60E19C165}" srcOrd="0" destOrd="0" presId="urn:microsoft.com/office/officeart/2009/3/layout/HorizontalOrganizationChart"/>
    <dgm:cxn modelId="{B1DEDB3A-DF0E-4C8B-A8B0-7966A485DF6D}" type="presOf" srcId="{3C768294-4FA4-4460-B8E0-C5B257363891}" destId="{85A83826-74D1-42E7-ACC0-747F435811C2}" srcOrd="0" destOrd="0" presId="urn:microsoft.com/office/officeart/2009/3/layout/HorizontalOrganizationChart"/>
    <dgm:cxn modelId="{074E8762-B1B3-A446-906D-DEBDD00382CC}" srcId="{5E9CB2A8-70D2-4745-ABD1-8A686212A4F3}" destId="{83ABAAE8-6B82-2042-8503-ECA0BF06E093}" srcOrd="0" destOrd="0" parTransId="{BE3E09CF-406B-2149-B97B-77D6EF552AA8}" sibTransId="{5CC698A6-5D1C-1248-9648-857FD8BB96B5}"/>
    <dgm:cxn modelId="{08F70147-3EF6-4319-B858-44F9A1C94DCE}" type="presOf" srcId="{B4A53450-15CC-704F-896B-D9685099593F}" destId="{9AC35313-2543-49AD-B76D-B48464CA3AFE}" srcOrd="1" destOrd="0" presId="urn:microsoft.com/office/officeart/2009/3/layout/HorizontalOrganizationChart"/>
    <dgm:cxn modelId="{11D15368-D380-4460-BB7D-394F81A52A44}" type="presOf" srcId="{84A0666B-8258-4B94-8CC5-501DD5D36DC9}" destId="{A5BB626E-EDC4-4620-A886-AC9F9FB40489}" srcOrd="1" destOrd="0" presId="urn:microsoft.com/office/officeart/2009/3/layout/HorizontalOrganizationChart"/>
    <dgm:cxn modelId="{9FEA496A-3B66-3F42-82C7-22A1F733A5F4}" srcId="{B4A53450-15CC-704F-896B-D9685099593F}" destId="{61C5CE72-0F93-DF47-BC2A-1BF35B25E110}" srcOrd="0" destOrd="0" parTransId="{D98755B1-2CE3-DB45-BF06-B0DD755E9E21}" sibTransId="{DCF99665-6348-2F48-9705-5A5793F65F44}"/>
    <dgm:cxn modelId="{85DFDE6D-9EC1-4269-8563-CF89264CDB0D}" type="presOf" srcId="{5E9CB2A8-70D2-4745-ABD1-8A686212A4F3}" destId="{55B66A5F-1F08-4083-AC6B-AD37517501BE}" srcOrd="0" destOrd="0" presId="urn:microsoft.com/office/officeart/2009/3/layout/HorizontalOrganizationChart"/>
    <dgm:cxn modelId="{DFE5B354-6B42-4F0E-B070-41596EAC7DC9}" type="presOf" srcId="{61C5CE72-0F93-DF47-BC2A-1BF35B25E110}" destId="{19C09A9C-0B22-4BB7-B378-CD31F9C3A6BF}" srcOrd="0" destOrd="0" presId="urn:microsoft.com/office/officeart/2009/3/layout/HorizontalOrganizationChart"/>
    <dgm:cxn modelId="{2980DB79-596F-4835-898D-488AC5507D09}" type="presOf" srcId="{082B3FD9-3451-4912-A28D-B1C1A02C288B}" destId="{E868BD75-9B2F-4006-887B-C4E03940DDEB}" srcOrd="0" destOrd="0" presId="urn:microsoft.com/office/officeart/2009/3/layout/HorizontalOrganizationChart"/>
    <dgm:cxn modelId="{A626097B-18FB-48A0-A5F3-066660D49CD2}" type="presOf" srcId="{E808280B-180F-4E45-BEAA-97D9C1B23A60}" destId="{0382EF05-C094-4B95-BB28-01762194E12A}" srcOrd="1" destOrd="0" presId="urn:microsoft.com/office/officeart/2009/3/layout/HorizontalOrganizationChart"/>
    <dgm:cxn modelId="{3ACF777C-C8FE-4888-9C92-3BD50A9747CC}" type="presOf" srcId="{83ABAAE8-6B82-2042-8503-ECA0BF06E093}" destId="{3CDE0036-1967-4077-900E-F49E916D1071}" srcOrd="1" destOrd="0" presId="urn:microsoft.com/office/officeart/2009/3/layout/HorizontalOrganizationChart"/>
    <dgm:cxn modelId="{B5298281-F75E-4B82-9112-6209979C0520}" type="presOf" srcId="{FFB32636-9C50-1845-9AB3-A20B0616B76F}" destId="{48657845-6FB0-4B4E-BE6E-D6337C8B8E48}" srcOrd="0" destOrd="0" presId="urn:microsoft.com/office/officeart/2009/3/layout/HorizontalOrganizationChart"/>
    <dgm:cxn modelId="{A1869B85-1F48-4C1A-9AAB-FE8F88C61B3A}" type="presOf" srcId="{D8756FFA-83F6-41ED-BAC7-F66931A688E7}" destId="{52C13F02-2549-414B-A29E-1A5EC7317FFB}" srcOrd="0" destOrd="0" presId="urn:microsoft.com/office/officeart/2009/3/layout/HorizontalOrganizationChart"/>
    <dgm:cxn modelId="{17A6BA86-D1E0-4B3B-8E08-3F55DD1A9135}" type="presOf" srcId="{D8756FFA-83F6-41ED-BAC7-F66931A688E7}" destId="{ADE5A5D0-DF3A-4A47-8579-34F4461417EB}" srcOrd="1" destOrd="0" presId="urn:microsoft.com/office/officeart/2009/3/layout/HorizontalOrganizationChart"/>
    <dgm:cxn modelId="{F8B5CA87-C16E-47B7-A05A-C5740597C64F}" type="presOf" srcId="{392701AF-D36A-234C-BEC6-4CB37F42ECD2}" destId="{C44B961C-A551-4617-A48B-EE8EAC2A82E3}" srcOrd="0" destOrd="0" presId="urn:microsoft.com/office/officeart/2009/3/layout/HorizontalOrganizationChart"/>
    <dgm:cxn modelId="{964F0C8B-6766-4275-BC09-BFEC0E7DE627}" srcId="{E808280B-180F-4E45-BEAA-97D9C1B23A60}" destId="{4CFCB19F-C860-4423-AACD-BE3DF8B62BAF}" srcOrd="0" destOrd="0" parTransId="{1AFE4998-6474-4645-9B56-5B087C34C457}" sibTransId="{17A44E85-C1F6-420D-91EC-828A22B7CCB2}"/>
    <dgm:cxn modelId="{C66B2396-60F6-4C6E-BD63-1B9A8DCF585E}" type="presOf" srcId="{51329846-192C-2D41-8176-C2367555CA26}" destId="{34D908EC-1523-44E4-A041-5E6D895C3BCD}" srcOrd="0" destOrd="0" presId="urn:microsoft.com/office/officeart/2009/3/layout/HorizontalOrganizationChart"/>
    <dgm:cxn modelId="{08646E9D-E723-4A5D-A978-AA92BE822701}" type="presOf" srcId="{D2E0B2B0-51D3-BE49-A209-AC288CD2B7FE}" destId="{CDA81364-1D11-4BE5-84D2-31E675E23B39}" srcOrd="0" destOrd="0" presId="urn:microsoft.com/office/officeart/2009/3/layout/HorizontalOrganizationChart"/>
    <dgm:cxn modelId="{9AE08DA1-9947-9245-BFF5-3C027625DC56}" srcId="{23A4B88D-6CDF-D749-B1DF-FA89F6EE299E}" destId="{D2E0B2B0-51D3-BE49-A209-AC288CD2B7FE}" srcOrd="0" destOrd="0" parTransId="{E70024E1-287C-654D-A107-AAFD40A768F6}" sibTransId="{18807363-27A7-F240-8279-2803A51CF605}"/>
    <dgm:cxn modelId="{A825C9A2-EF9F-4803-89C6-E6D710CD73E4}" type="presOf" srcId="{39CF28BB-E57E-49B7-AD38-A23C5D509F7A}" destId="{71589C73-ED7E-4CC6-9C91-39232A816CD4}" srcOrd="0" destOrd="0" presId="urn:microsoft.com/office/officeart/2009/3/layout/HorizontalOrganizationChart"/>
    <dgm:cxn modelId="{CDCF46A4-9F5C-4FCB-AADB-CEEA4AA0754B}" type="presOf" srcId="{4DDF1090-B1BC-4292-A230-95D29E11A391}" destId="{AD2D700B-49F2-407C-A9FC-B6D2AF4967C2}" srcOrd="0" destOrd="0" presId="urn:microsoft.com/office/officeart/2009/3/layout/HorizontalOrganizationChart"/>
    <dgm:cxn modelId="{0B4455AB-39D6-43BE-9660-581F712CDE6A}" srcId="{83ABAAE8-6B82-2042-8503-ECA0BF06E093}" destId="{D8756FFA-83F6-41ED-BAC7-F66931A688E7}" srcOrd="0" destOrd="0" parTransId="{082B3FD9-3451-4912-A28D-B1C1A02C288B}" sibTransId="{A36E8583-8E37-4252-8876-20E97B649266}"/>
    <dgm:cxn modelId="{00CF95AC-5C53-4A51-85C9-48C09501C745}" type="presOf" srcId="{D98755B1-2CE3-DB45-BF06-B0DD755E9E21}" destId="{0CC5B5E9-CCB3-4185-B243-34F87AC9FDCB}" srcOrd="0" destOrd="0" presId="urn:microsoft.com/office/officeart/2009/3/layout/HorizontalOrganizationChart"/>
    <dgm:cxn modelId="{4039BBAC-3B0A-47FB-A7C7-7CC744830B76}" type="presOf" srcId="{BE3E09CF-406B-2149-B97B-77D6EF552AA8}" destId="{C4C1BC5B-A0A0-41C5-B090-1A47321B9174}" srcOrd="0" destOrd="0" presId="urn:microsoft.com/office/officeart/2009/3/layout/HorizontalOrganizationChart"/>
    <dgm:cxn modelId="{C758E6AD-F2DC-4418-8DC3-C35A4D13C251}" type="presOf" srcId="{39CF28BB-E57E-49B7-AD38-A23C5D509F7A}" destId="{8605ACFF-5B8A-4479-9862-B03827EE1683}" srcOrd="1" destOrd="0" presId="urn:microsoft.com/office/officeart/2009/3/layout/HorizontalOrganizationChart"/>
    <dgm:cxn modelId="{BD8E58AE-B74E-5547-85CB-224AA919D3EE}" srcId="{D2E0B2B0-51D3-BE49-A209-AC288CD2B7FE}" destId="{B4A53450-15CC-704F-896B-D9685099593F}" srcOrd="0" destOrd="0" parTransId="{72232C83-DFB6-B547-ADC5-FB9F10298B97}" sibTransId="{FB28D8DC-059D-464F-8265-36E06FB0034E}"/>
    <dgm:cxn modelId="{C597B1B7-F89E-4C71-8595-3415B045BF94}" type="presOf" srcId="{23A4B88D-6CDF-D749-B1DF-FA89F6EE299E}" destId="{2759AD21-D9AA-46A8-A3DF-B43D83EB8358}" srcOrd="0" destOrd="0" presId="urn:microsoft.com/office/officeart/2009/3/layout/HorizontalOrganizationChart"/>
    <dgm:cxn modelId="{EF389EB9-945C-B94A-B6FD-48F0F3013E3E}" srcId="{D2E0B2B0-51D3-BE49-A209-AC288CD2B7FE}" destId="{5E9CB2A8-70D2-4745-ABD1-8A686212A4F3}" srcOrd="1" destOrd="0" parTransId="{392701AF-D36A-234C-BEC6-4CB37F42ECD2}" sibTransId="{4BDA80B9-6619-A749-93E3-C7DDC8683119}"/>
    <dgm:cxn modelId="{1BCC59D6-C813-864B-B8F0-9FB9B20387D8}" srcId="{B4A53450-15CC-704F-896B-D9685099593F}" destId="{E808280B-180F-4E45-BEAA-97D9C1B23A60}" srcOrd="1" destOrd="0" parTransId="{A155BB47-401E-3C4B-BF55-BFEFA46D9566}" sibTransId="{4BA58478-05DF-754D-9B5E-E0E93926C4C7}"/>
    <dgm:cxn modelId="{6C593ED8-8C19-45E4-9D07-8F7E26ED7378}" type="presOf" srcId="{E808280B-180F-4E45-BEAA-97D9C1B23A60}" destId="{49EDD140-4271-436A-BE29-32B47975419D}" srcOrd="0" destOrd="0" presId="urn:microsoft.com/office/officeart/2009/3/layout/HorizontalOrganizationChart"/>
    <dgm:cxn modelId="{C34878DD-20C3-4114-859F-2896052CA5A7}" type="presOf" srcId="{1AFE4998-6474-4645-9B56-5B087C34C457}" destId="{A3CF085D-A4A3-4328-AC2B-0FDF54A75343}" srcOrd="0" destOrd="0" presId="urn:microsoft.com/office/officeart/2009/3/layout/HorizontalOrganizationChart"/>
    <dgm:cxn modelId="{0D23F5E2-E5BD-4521-9B1F-21935EDEA936}" srcId="{51329846-192C-2D41-8176-C2367555CA26}" destId="{39CF28BB-E57E-49B7-AD38-A23C5D509F7A}" srcOrd="0" destOrd="0" parTransId="{3C768294-4FA4-4460-B8E0-C5B257363891}" sibTransId="{A14CCFFB-D65D-4316-BC0D-713D248198D5}"/>
    <dgm:cxn modelId="{3DA238EE-D63F-44A0-9422-A67EF44444A7}" type="presOf" srcId="{83ABAAE8-6B82-2042-8503-ECA0BF06E093}" destId="{A34A5171-8EE8-4CB1-BFE0-8BBBFCDD4985}" srcOrd="0" destOrd="0" presId="urn:microsoft.com/office/officeart/2009/3/layout/HorizontalOrganizationChart"/>
    <dgm:cxn modelId="{E5738CF2-82F7-4689-A59D-2BFBB1D61769}" srcId="{61C5CE72-0F93-DF47-BC2A-1BF35B25E110}" destId="{84A0666B-8258-4B94-8CC5-501DD5D36DC9}" srcOrd="0" destOrd="0" parTransId="{4DDF1090-B1BC-4292-A230-95D29E11A391}" sibTransId="{05D5ADB4-40E7-4DA5-B754-224B1A55E793}"/>
    <dgm:cxn modelId="{19F08EF7-989D-AA4B-BAFF-DB1731E58453}" srcId="{5E9CB2A8-70D2-4745-ABD1-8A686212A4F3}" destId="{51329846-192C-2D41-8176-C2367555CA26}" srcOrd="1" destOrd="0" parTransId="{FFB32636-9C50-1845-9AB3-A20B0616B76F}" sibTransId="{0F43D1FD-4352-0745-B2E3-DBA955905205}"/>
    <dgm:cxn modelId="{282FE4F7-D315-481C-B8E4-5FB23A46A68D}" type="presOf" srcId="{4CFCB19F-C860-4423-AACD-BE3DF8B62BAF}" destId="{0C96BDA4-C90D-44B7-96B9-66A61D8FA1E4}" srcOrd="1" destOrd="0" presId="urn:microsoft.com/office/officeart/2009/3/layout/HorizontalOrganizationChart"/>
    <dgm:cxn modelId="{0E46C4F9-01B1-4A90-8F5F-DD01CA368681}" type="presOf" srcId="{72232C83-DFB6-B547-ADC5-FB9F10298B97}" destId="{FEC68ED1-50BA-416C-A211-D1F6DA9CE980}" srcOrd="0" destOrd="0" presId="urn:microsoft.com/office/officeart/2009/3/layout/HorizontalOrganizationChart"/>
    <dgm:cxn modelId="{A778021B-E9B9-4072-B44C-C1E7C880468C}" type="presParOf" srcId="{2759AD21-D9AA-46A8-A3DF-B43D83EB8358}" destId="{BEC34560-B7E0-4AA7-A60E-FB4B1CC234CE}" srcOrd="0" destOrd="0" presId="urn:microsoft.com/office/officeart/2009/3/layout/HorizontalOrganizationChart"/>
    <dgm:cxn modelId="{D9712D75-EC57-4ACF-A229-B82287DC9FF0}" type="presParOf" srcId="{BEC34560-B7E0-4AA7-A60E-FB4B1CC234CE}" destId="{19AD81DD-55AE-4AFC-8A8A-F666B6A33E7A}" srcOrd="0" destOrd="0" presId="urn:microsoft.com/office/officeart/2009/3/layout/HorizontalOrganizationChart"/>
    <dgm:cxn modelId="{9F4C5CCC-1423-42EE-B5FD-8B36E93A78CF}" type="presParOf" srcId="{19AD81DD-55AE-4AFC-8A8A-F666B6A33E7A}" destId="{CDA81364-1D11-4BE5-84D2-31E675E23B39}" srcOrd="0" destOrd="0" presId="urn:microsoft.com/office/officeart/2009/3/layout/HorizontalOrganizationChart"/>
    <dgm:cxn modelId="{65FC30C3-D59B-4F58-8B9A-99629A8D43C8}" type="presParOf" srcId="{19AD81DD-55AE-4AFC-8A8A-F666B6A33E7A}" destId="{0392A627-EB59-4C31-A551-CE5E4A0F4549}" srcOrd="1" destOrd="0" presId="urn:microsoft.com/office/officeart/2009/3/layout/HorizontalOrganizationChart"/>
    <dgm:cxn modelId="{962DE559-8C79-40DA-8C6B-752832359528}" type="presParOf" srcId="{BEC34560-B7E0-4AA7-A60E-FB4B1CC234CE}" destId="{70908615-FFE5-42DD-B3B3-42F7E829C356}" srcOrd="1" destOrd="0" presId="urn:microsoft.com/office/officeart/2009/3/layout/HorizontalOrganizationChart"/>
    <dgm:cxn modelId="{357B015A-E723-4E67-A1BF-78800F3B4AE1}" type="presParOf" srcId="{70908615-FFE5-42DD-B3B3-42F7E829C356}" destId="{FEC68ED1-50BA-416C-A211-D1F6DA9CE980}" srcOrd="0" destOrd="0" presId="urn:microsoft.com/office/officeart/2009/3/layout/HorizontalOrganizationChart"/>
    <dgm:cxn modelId="{28F90525-B097-4ECF-A5D6-650039C0F88A}" type="presParOf" srcId="{70908615-FFE5-42DD-B3B3-42F7E829C356}" destId="{ABE9FE0B-CD34-45F3-A0E1-E287D5800534}" srcOrd="1" destOrd="0" presId="urn:microsoft.com/office/officeart/2009/3/layout/HorizontalOrganizationChart"/>
    <dgm:cxn modelId="{5AA2FC96-9599-4C7F-B232-0DBB4EA199F6}" type="presParOf" srcId="{ABE9FE0B-CD34-45F3-A0E1-E287D5800534}" destId="{9856DA15-9666-4C85-9D51-8D9145AD9629}" srcOrd="0" destOrd="0" presId="urn:microsoft.com/office/officeart/2009/3/layout/HorizontalOrganizationChart"/>
    <dgm:cxn modelId="{F5360E81-6312-4791-BC28-AF1520BCCB13}" type="presParOf" srcId="{9856DA15-9666-4C85-9D51-8D9145AD9629}" destId="{8E1F4774-A908-49DC-BD49-9BE60E19C165}" srcOrd="0" destOrd="0" presId="urn:microsoft.com/office/officeart/2009/3/layout/HorizontalOrganizationChart"/>
    <dgm:cxn modelId="{641C80D3-C2AB-41F1-8E75-0DF5D6BD6712}" type="presParOf" srcId="{9856DA15-9666-4C85-9D51-8D9145AD9629}" destId="{9AC35313-2543-49AD-B76D-B48464CA3AFE}" srcOrd="1" destOrd="0" presId="urn:microsoft.com/office/officeart/2009/3/layout/HorizontalOrganizationChart"/>
    <dgm:cxn modelId="{D0B304BD-529A-45DE-99A2-9E2A66BCFF94}" type="presParOf" srcId="{ABE9FE0B-CD34-45F3-A0E1-E287D5800534}" destId="{EB17C266-59A0-40DC-ADB3-23551E977961}" srcOrd="1" destOrd="0" presId="urn:microsoft.com/office/officeart/2009/3/layout/HorizontalOrganizationChart"/>
    <dgm:cxn modelId="{B68B1474-F80B-43E2-8573-28924D229638}" type="presParOf" srcId="{EB17C266-59A0-40DC-ADB3-23551E977961}" destId="{0CC5B5E9-CCB3-4185-B243-34F87AC9FDCB}" srcOrd="0" destOrd="0" presId="urn:microsoft.com/office/officeart/2009/3/layout/HorizontalOrganizationChart"/>
    <dgm:cxn modelId="{F31254DD-8F3A-403B-B2E4-74E9FFA7FC15}" type="presParOf" srcId="{EB17C266-59A0-40DC-ADB3-23551E977961}" destId="{DAC399B5-2281-4FBC-960A-C339611B320B}" srcOrd="1" destOrd="0" presId="urn:microsoft.com/office/officeart/2009/3/layout/HorizontalOrganizationChart"/>
    <dgm:cxn modelId="{8D1450DC-0E21-497E-96AB-BE9771853511}" type="presParOf" srcId="{DAC399B5-2281-4FBC-960A-C339611B320B}" destId="{17F7C207-23AC-4A93-8870-5F345A7F79A3}" srcOrd="0" destOrd="0" presId="urn:microsoft.com/office/officeart/2009/3/layout/HorizontalOrganizationChart"/>
    <dgm:cxn modelId="{4DDEAB44-7D23-47AC-A373-56949215CC85}" type="presParOf" srcId="{17F7C207-23AC-4A93-8870-5F345A7F79A3}" destId="{19C09A9C-0B22-4BB7-B378-CD31F9C3A6BF}" srcOrd="0" destOrd="0" presId="urn:microsoft.com/office/officeart/2009/3/layout/HorizontalOrganizationChart"/>
    <dgm:cxn modelId="{0A99E6EB-E09E-4F9E-BA4B-FCCB4C0B9FB5}" type="presParOf" srcId="{17F7C207-23AC-4A93-8870-5F345A7F79A3}" destId="{EE300881-E0E0-425B-9B16-EED01DC5A102}" srcOrd="1" destOrd="0" presId="urn:microsoft.com/office/officeart/2009/3/layout/HorizontalOrganizationChart"/>
    <dgm:cxn modelId="{8307CBD2-FE5C-4724-9A51-3CF919097938}" type="presParOf" srcId="{DAC399B5-2281-4FBC-960A-C339611B320B}" destId="{D1F3AFDE-2195-4B2B-98B8-E07B9902F84A}" srcOrd="1" destOrd="0" presId="urn:microsoft.com/office/officeart/2009/3/layout/HorizontalOrganizationChart"/>
    <dgm:cxn modelId="{CEAA5EF8-BE2E-4DF1-BAC1-F85A46E28FB1}" type="presParOf" srcId="{D1F3AFDE-2195-4B2B-98B8-E07B9902F84A}" destId="{AD2D700B-49F2-407C-A9FC-B6D2AF4967C2}" srcOrd="0" destOrd="0" presId="urn:microsoft.com/office/officeart/2009/3/layout/HorizontalOrganizationChart"/>
    <dgm:cxn modelId="{165277C9-903F-4D2B-80CB-0AE70FB49990}" type="presParOf" srcId="{D1F3AFDE-2195-4B2B-98B8-E07B9902F84A}" destId="{C650D67A-E3A6-4E47-BF90-3FEC6A52ED37}" srcOrd="1" destOrd="0" presId="urn:microsoft.com/office/officeart/2009/3/layout/HorizontalOrganizationChart"/>
    <dgm:cxn modelId="{BE080AF0-4875-413D-AF9E-1128DC34C8E7}" type="presParOf" srcId="{C650D67A-E3A6-4E47-BF90-3FEC6A52ED37}" destId="{47C58A16-A8BD-402A-9053-A67F99A528A1}" srcOrd="0" destOrd="0" presId="urn:microsoft.com/office/officeart/2009/3/layout/HorizontalOrganizationChart"/>
    <dgm:cxn modelId="{7E7946C3-6428-487A-B42D-852996020EB0}" type="presParOf" srcId="{47C58A16-A8BD-402A-9053-A67F99A528A1}" destId="{4375397F-F826-4007-B5B7-560541385837}" srcOrd="0" destOrd="0" presId="urn:microsoft.com/office/officeart/2009/3/layout/HorizontalOrganizationChart"/>
    <dgm:cxn modelId="{95881E60-A07A-4FF3-943A-F4987A486E2D}" type="presParOf" srcId="{47C58A16-A8BD-402A-9053-A67F99A528A1}" destId="{A5BB626E-EDC4-4620-A886-AC9F9FB40489}" srcOrd="1" destOrd="0" presId="urn:microsoft.com/office/officeart/2009/3/layout/HorizontalOrganizationChart"/>
    <dgm:cxn modelId="{7BBC0CD9-7C20-4694-9DD8-831D9E19A15B}" type="presParOf" srcId="{C650D67A-E3A6-4E47-BF90-3FEC6A52ED37}" destId="{44B3AA58-6F93-4079-AC7C-AD18C92E31C9}" srcOrd="1" destOrd="0" presId="urn:microsoft.com/office/officeart/2009/3/layout/HorizontalOrganizationChart"/>
    <dgm:cxn modelId="{AD1364C4-6198-496F-A107-D48816C9524B}" type="presParOf" srcId="{C650D67A-E3A6-4E47-BF90-3FEC6A52ED37}" destId="{3B884F3D-F30C-4033-89F0-71E46C14B3DE}" srcOrd="2" destOrd="0" presId="urn:microsoft.com/office/officeart/2009/3/layout/HorizontalOrganizationChart"/>
    <dgm:cxn modelId="{27633143-1290-4671-AF6A-D248FC4EDCA7}" type="presParOf" srcId="{DAC399B5-2281-4FBC-960A-C339611B320B}" destId="{459390EB-64FA-40C4-9FD1-A55BEF78A449}" srcOrd="2" destOrd="0" presId="urn:microsoft.com/office/officeart/2009/3/layout/HorizontalOrganizationChart"/>
    <dgm:cxn modelId="{08D6FCC8-2810-4109-BFC9-3445679D1A25}" type="presParOf" srcId="{EB17C266-59A0-40DC-ADB3-23551E977961}" destId="{27D81DE5-F525-4098-A693-1DC83031AA62}" srcOrd="2" destOrd="0" presId="urn:microsoft.com/office/officeart/2009/3/layout/HorizontalOrganizationChart"/>
    <dgm:cxn modelId="{C5C64B2C-E6F5-41D9-B67B-E5199D11FB89}" type="presParOf" srcId="{EB17C266-59A0-40DC-ADB3-23551E977961}" destId="{1E166797-4B9C-4250-A48E-79308FAD9B86}" srcOrd="3" destOrd="0" presId="urn:microsoft.com/office/officeart/2009/3/layout/HorizontalOrganizationChart"/>
    <dgm:cxn modelId="{0D031192-5F90-4015-9B0E-8EA18FD11A18}" type="presParOf" srcId="{1E166797-4B9C-4250-A48E-79308FAD9B86}" destId="{AFF2EEB5-4C02-4709-A2EB-62F589EE3B34}" srcOrd="0" destOrd="0" presId="urn:microsoft.com/office/officeart/2009/3/layout/HorizontalOrganizationChart"/>
    <dgm:cxn modelId="{D3545C6D-7A47-4A50-9EB0-9C44C8CEF2CC}" type="presParOf" srcId="{AFF2EEB5-4C02-4709-A2EB-62F589EE3B34}" destId="{49EDD140-4271-436A-BE29-32B47975419D}" srcOrd="0" destOrd="0" presId="urn:microsoft.com/office/officeart/2009/3/layout/HorizontalOrganizationChart"/>
    <dgm:cxn modelId="{CB72FD2E-EF56-41AB-8DC9-B59C56612740}" type="presParOf" srcId="{AFF2EEB5-4C02-4709-A2EB-62F589EE3B34}" destId="{0382EF05-C094-4B95-BB28-01762194E12A}" srcOrd="1" destOrd="0" presId="urn:microsoft.com/office/officeart/2009/3/layout/HorizontalOrganizationChart"/>
    <dgm:cxn modelId="{0FB4C382-D818-49D1-A28A-077966D179D1}" type="presParOf" srcId="{1E166797-4B9C-4250-A48E-79308FAD9B86}" destId="{E2F040AB-0C23-4E05-BFE6-1395430DA263}" srcOrd="1" destOrd="0" presId="urn:microsoft.com/office/officeart/2009/3/layout/HorizontalOrganizationChart"/>
    <dgm:cxn modelId="{3315CDBE-F7B6-4342-9374-67CFC1D1B208}" type="presParOf" srcId="{E2F040AB-0C23-4E05-BFE6-1395430DA263}" destId="{A3CF085D-A4A3-4328-AC2B-0FDF54A75343}" srcOrd="0" destOrd="0" presId="urn:microsoft.com/office/officeart/2009/3/layout/HorizontalOrganizationChart"/>
    <dgm:cxn modelId="{C50D17BC-F3CA-4680-97A2-3301D983AF16}" type="presParOf" srcId="{E2F040AB-0C23-4E05-BFE6-1395430DA263}" destId="{48C71EEF-1B12-44EE-89D5-4EB9D404576C}" srcOrd="1" destOrd="0" presId="urn:microsoft.com/office/officeart/2009/3/layout/HorizontalOrganizationChart"/>
    <dgm:cxn modelId="{B852BCC4-0F52-4440-A2C0-BD578984A6A4}" type="presParOf" srcId="{48C71EEF-1B12-44EE-89D5-4EB9D404576C}" destId="{24875BDB-102C-41E8-84E3-A92D69965DE2}" srcOrd="0" destOrd="0" presId="urn:microsoft.com/office/officeart/2009/3/layout/HorizontalOrganizationChart"/>
    <dgm:cxn modelId="{A87C8F7C-1D4F-4A56-AD92-EB6CA5C5D449}" type="presParOf" srcId="{24875BDB-102C-41E8-84E3-A92D69965DE2}" destId="{C2C81E56-7119-4EF8-AD7D-BBD4F071B3BE}" srcOrd="0" destOrd="0" presId="urn:microsoft.com/office/officeart/2009/3/layout/HorizontalOrganizationChart"/>
    <dgm:cxn modelId="{B44B93B3-6818-404C-AD81-35593B5B95A7}" type="presParOf" srcId="{24875BDB-102C-41E8-84E3-A92D69965DE2}" destId="{0C96BDA4-C90D-44B7-96B9-66A61D8FA1E4}" srcOrd="1" destOrd="0" presId="urn:microsoft.com/office/officeart/2009/3/layout/HorizontalOrganizationChart"/>
    <dgm:cxn modelId="{58E88DDA-010B-460F-8B87-3147DECAEEC7}" type="presParOf" srcId="{48C71EEF-1B12-44EE-89D5-4EB9D404576C}" destId="{49E04A21-7D63-421E-B1F8-F27C32E20BE1}" srcOrd="1" destOrd="0" presId="urn:microsoft.com/office/officeart/2009/3/layout/HorizontalOrganizationChart"/>
    <dgm:cxn modelId="{7B9D25DA-0ADE-46D9-80DD-61611E81D9C1}" type="presParOf" srcId="{48C71EEF-1B12-44EE-89D5-4EB9D404576C}" destId="{304C12F8-7E4A-4B15-8173-A04E659C961B}" srcOrd="2" destOrd="0" presId="urn:microsoft.com/office/officeart/2009/3/layout/HorizontalOrganizationChart"/>
    <dgm:cxn modelId="{C4B8C34F-4675-44A1-848F-7E54DA4E4404}" type="presParOf" srcId="{1E166797-4B9C-4250-A48E-79308FAD9B86}" destId="{10EAF13D-53C5-49B6-9920-9397C95F99EB}" srcOrd="2" destOrd="0" presId="urn:microsoft.com/office/officeart/2009/3/layout/HorizontalOrganizationChart"/>
    <dgm:cxn modelId="{305E726E-AFF5-4FA4-B577-9E2B6C2EBC63}" type="presParOf" srcId="{ABE9FE0B-CD34-45F3-A0E1-E287D5800534}" destId="{B6F41A57-EA67-4EF6-8CD0-14FB23220BBD}" srcOrd="2" destOrd="0" presId="urn:microsoft.com/office/officeart/2009/3/layout/HorizontalOrganizationChart"/>
    <dgm:cxn modelId="{4BEFFCBB-A40E-4237-BB10-ED3954D6D285}" type="presParOf" srcId="{70908615-FFE5-42DD-B3B3-42F7E829C356}" destId="{C44B961C-A551-4617-A48B-EE8EAC2A82E3}" srcOrd="2" destOrd="0" presId="urn:microsoft.com/office/officeart/2009/3/layout/HorizontalOrganizationChart"/>
    <dgm:cxn modelId="{C05974BF-F0A1-489B-A79E-DD579298C034}" type="presParOf" srcId="{70908615-FFE5-42DD-B3B3-42F7E829C356}" destId="{7CE2A91D-5126-4C31-BF35-AFDC939F2238}" srcOrd="3" destOrd="0" presId="urn:microsoft.com/office/officeart/2009/3/layout/HorizontalOrganizationChart"/>
    <dgm:cxn modelId="{852A9CC4-1CD0-47A6-A9BF-CFF9A5462DBE}" type="presParOf" srcId="{7CE2A91D-5126-4C31-BF35-AFDC939F2238}" destId="{162A7C8A-2AE9-4A74-B830-129FF96672B9}" srcOrd="0" destOrd="0" presId="urn:microsoft.com/office/officeart/2009/3/layout/HorizontalOrganizationChart"/>
    <dgm:cxn modelId="{6882D636-87C7-42EC-B15B-0463CA2EED9F}" type="presParOf" srcId="{162A7C8A-2AE9-4A74-B830-129FF96672B9}" destId="{55B66A5F-1F08-4083-AC6B-AD37517501BE}" srcOrd="0" destOrd="0" presId="urn:microsoft.com/office/officeart/2009/3/layout/HorizontalOrganizationChart"/>
    <dgm:cxn modelId="{D0F59F0C-38AB-422D-B661-C03705C6C04D}" type="presParOf" srcId="{162A7C8A-2AE9-4A74-B830-129FF96672B9}" destId="{216E6CC1-3B75-4EFA-8A5D-0712050023D9}" srcOrd="1" destOrd="0" presId="urn:microsoft.com/office/officeart/2009/3/layout/HorizontalOrganizationChart"/>
    <dgm:cxn modelId="{4B9363AB-C254-4352-B3A4-1303DB88B41D}" type="presParOf" srcId="{7CE2A91D-5126-4C31-BF35-AFDC939F2238}" destId="{5A9514AE-CFCA-403D-9956-AE9F1C2FB6A1}" srcOrd="1" destOrd="0" presId="urn:microsoft.com/office/officeart/2009/3/layout/HorizontalOrganizationChart"/>
    <dgm:cxn modelId="{D0214830-9165-4DD4-A2A5-5DADAD73613A}" type="presParOf" srcId="{5A9514AE-CFCA-403D-9956-AE9F1C2FB6A1}" destId="{C4C1BC5B-A0A0-41C5-B090-1A47321B9174}" srcOrd="0" destOrd="0" presId="urn:microsoft.com/office/officeart/2009/3/layout/HorizontalOrganizationChart"/>
    <dgm:cxn modelId="{CC89AC45-98BD-458D-8A1A-EFF64A5991A1}" type="presParOf" srcId="{5A9514AE-CFCA-403D-9956-AE9F1C2FB6A1}" destId="{E8478D57-12C5-4DEF-80A3-82DBEF62297E}" srcOrd="1" destOrd="0" presId="urn:microsoft.com/office/officeart/2009/3/layout/HorizontalOrganizationChart"/>
    <dgm:cxn modelId="{2952EEC1-ABF3-494C-905A-9567F6C85677}" type="presParOf" srcId="{E8478D57-12C5-4DEF-80A3-82DBEF62297E}" destId="{7F56BD63-E6A0-48B9-B15B-F5DB3C416FAB}" srcOrd="0" destOrd="0" presId="urn:microsoft.com/office/officeart/2009/3/layout/HorizontalOrganizationChart"/>
    <dgm:cxn modelId="{C6AB3BE2-E0FF-4216-BA11-67D0D68411F6}" type="presParOf" srcId="{7F56BD63-E6A0-48B9-B15B-F5DB3C416FAB}" destId="{A34A5171-8EE8-4CB1-BFE0-8BBBFCDD4985}" srcOrd="0" destOrd="0" presId="urn:microsoft.com/office/officeart/2009/3/layout/HorizontalOrganizationChart"/>
    <dgm:cxn modelId="{67C2614D-84D2-467E-8C21-A174DB258E62}" type="presParOf" srcId="{7F56BD63-E6A0-48B9-B15B-F5DB3C416FAB}" destId="{3CDE0036-1967-4077-900E-F49E916D1071}" srcOrd="1" destOrd="0" presId="urn:microsoft.com/office/officeart/2009/3/layout/HorizontalOrganizationChart"/>
    <dgm:cxn modelId="{F4E8A046-2892-41F3-A3C8-8BF118314719}" type="presParOf" srcId="{E8478D57-12C5-4DEF-80A3-82DBEF62297E}" destId="{F05950BE-AFA0-4E03-83A2-250B9F326A71}" srcOrd="1" destOrd="0" presId="urn:microsoft.com/office/officeart/2009/3/layout/HorizontalOrganizationChart"/>
    <dgm:cxn modelId="{0449D15E-E469-4A5B-AD9E-2721E9AC8A5E}" type="presParOf" srcId="{F05950BE-AFA0-4E03-83A2-250B9F326A71}" destId="{E868BD75-9B2F-4006-887B-C4E03940DDEB}" srcOrd="0" destOrd="0" presId="urn:microsoft.com/office/officeart/2009/3/layout/HorizontalOrganizationChart"/>
    <dgm:cxn modelId="{740EC416-B722-498E-8F47-D6271E0ACED8}" type="presParOf" srcId="{F05950BE-AFA0-4E03-83A2-250B9F326A71}" destId="{4C7CF0A5-C991-4167-8532-1A06424E499E}" srcOrd="1" destOrd="0" presId="urn:microsoft.com/office/officeart/2009/3/layout/HorizontalOrganizationChart"/>
    <dgm:cxn modelId="{3C26E523-5E31-47FD-99AA-BB2F55993E44}" type="presParOf" srcId="{4C7CF0A5-C991-4167-8532-1A06424E499E}" destId="{4C12FEB0-EA6F-4502-BC2C-E7384026B0B8}" srcOrd="0" destOrd="0" presId="urn:microsoft.com/office/officeart/2009/3/layout/HorizontalOrganizationChart"/>
    <dgm:cxn modelId="{0E454D95-49D7-49E6-8878-55902CA0CC34}" type="presParOf" srcId="{4C12FEB0-EA6F-4502-BC2C-E7384026B0B8}" destId="{52C13F02-2549-414B-A29E-1A5EC7317FFB}" srcOrd="0" destOrd="0" presId="urn:microsoft.com/office/officeart/2009/3/layout/HorizontalOrganizationChart"/>
    <dgm:cxn modelId="{6D02C72F-C0C1-49B7-B85A-376D9BBCF105}" type="presParOf" srcId="{4C12FEB0-EA6F-4502-BC2C-E7384026B0B8}" destId="{ADE5A5D0-DF3A-4A47-8579-34F4461417EB}" srcOrd="1" destOrd="0" presId="urn:microsoft.com/office/officeart/2009/3/layout/HorizontalOrganizationChart"/>
    <dgm:cxn modelId="{30696474-EE59-4F55-9D78-38A5B51EA9EA}" type="presParOf" srcId="{4C7CF0A5-C991-4167-8532-1A06424E499E}" destId="{A6C63395-DFFE-4660-8281-307339825C0F}" srcOrd="1" destOrd="0" presId="urn:microsoft.com/office/officeart/2009/3/layout/HorizontalOrganizationChart"/>
    <dgm:cxn modelId="{8AA66524-2FE6-4967-9E6E-6DD777697E27}" type="presParOf" srcId="{4C7CF0A5-C991-4167-8532-1A06424E499E}" destId="{4723DF66-E5B1-401B-B5C7-0F32DADD75E0}" srcOrd="2" destOrd="0" presId="urn:microsoft.com/office/officeart/2009/3/layout/HorizontalOrganizationChart"/>
    <dgm:cxn modelId="{89731A96-1A27-43F6-89B1-9134C1A5E541}" type="presParOf" srcId="{E8478D57-12C5-4DEF-80A3-82DBEF62297E}" destId="{30BD9748-8E55-44F8-92B2-86046706F1EB}" srcOrd="2" destOrd="0" presId="urn:microsoft.com/office/officeart/2009/3/layout/HorizontalOrganizationChart"/>
    <dgm:cxn modelId="{E462AC39-5AEC-4520-B7DD-A6249F4AC603}" type="presParOf" srcId="{5A9514AE-CFCA-403D-9956-AE9F1C2FB6A1}" destId="{48657845-6FB0-4B4E-BE6E-D6337C8B8E48}" srcOrd="2" destOrd="0" presId="urn:microsoft.com/office/officeart/2009/3/layout/HorizontalOrganizationChart"/>
    <dgm:cxn modelId="{D648FA66-0681-4569-BE51-A5B40568062C}" type="presParOf" srcId="{5A9514AE-CFCA-403D-9956-AE9F1C2FB6A1}" destId="{54639137-955E-48E4-A307-71E3BAD61F38}" srcOrd="3" destOrd="0" presId="urn:microsoft.com/office/officeart/2009/3/layout/HorizontalOrganizationChart"/>
    <dgm:cxn modelId="{6919BABE-7C88-451A-B50B-FC753F35A7B1}" type="presParOf" srcId="{54639137-955E-48E4-A307-71E3BAD61F38}" destId="{2157A80B-E6C6-474A-918C-96E8ADE08FCC}" srcOrd="0" destOrd="0" presId="urn:microsoft.com/office/officeart/2009/3/layout/HorizontalOrganizationChart"/>
    <dgm:cxn modelId="{7E58FE10-84E3-4061-B315-8948A3CDF834}" type="presParOf" srcId="{2157A80B-E6C6-474A-918C-96E8ADE08FCC}" destId="{34D908EC-1523-44E4-A041-5E6D895C3BCD}" srcOrd="0" destOrd="0" presId="urn:microsoft.com/office/officeart/2009/3/layout/HorizontalOrganizationChart"/>
    <dgm:cxn modelId="{9DD017F6-E0FD-4107-AFE6-CE26108FD5EA}" type="presParOf" srcId="{2157A80B-E6C6-474A-918C-96E8ADE08FCC}" destId="{58588116-E25C-49D1-9112-368D6AF50122}" srcOrd="1" destOrd="0" presId="urn:microsoft.com/office/officeart/2009/3/layout/HorizontalOrganizationChart"/>
    <dgm:cxn modelId="{C95F5348-478F-4F0E-B7E7-11B8A711B57C}" type="presParOf" srcId="{54639137-955E-48E4-A307-71E3BAD61F38}" destId="{6CBCF6AA-566F-40C6-B5AF-58D02EE0F506}" srcOrd="1" destOrd="0" presId="urn:microsoft.com/office/officeart/2009/3/layout/HorizontalOrganizationChart"/>
    <dgm:cxn modelId="{5B00B89A-2EB3-4DD6-9AC0-8D6B10FC0738}" type="presParOf" srcId="{6CBCF6AA-566F-40C6-B5AF-58D02EE0F506}" destId="{85A83826-74D1-42E7-ACC0-747F435811C2}" srcOrd="0" destOrd="0" presId="urn:microsoft.com/office/officeart/2009/3/layout/HorizontalOrganizationChart"/>
    <dgm:cxn modelId="{4F4028EC-D2BF-4ED6-A414-62E8539987BE}" type="presParOf" srcId="{6CBCF6AA-566F-40C6-B5AF-58D02EE0F506}" destId="{4337FBDA-B65F-4EF7-96D5-5A6B0F871A2D}" srcOrd="1" destOrd="0" presId="urn:microsoft.com/office/officeart/2009/3/layout/HorizontalOrganizationChart"/>
    <dgm:cxn modelId="{9074A689-5125-43AA-BAE5-7BC4393F64A6}" type="presParOf" srcId="{4337FBDA-B65F-4EF7-96D5-5A6B0F871A2D}" destId="{CA79C3CA-7863-4B5A-8558-8A080EBDF5E4}" srcOrd="0" destOrd="0" presId="urn:microsoft.com/office/officeart/2009/3/layout/HorizontalOrganizationChart"/>
    <dgm:cxn modelId="{3815C14E-630E-460A-82E5-7A39BBBE3D34}" type="presParOf" srcId="{CA79C3CA-7863-4B5A-8558-8A080EBDF5E4}" destId="{71589C73-ED7E-4CC6-9C91-39232A816CD4}" srcOrd="0" destOrd="0" presId="urn:microsoft.com/office/officeart/2009/3/layout/HorizontalOrganizationChart"/>
    <dgm:cxn modelId="{C00599FB-C0F0-462C-BD1C-7D6D532941A4}" type="presParOf" srcId="{CA79C3CA-7863-4B5A-8558-8A080EBDF5E4}" destId="{8605ACFF-5B8A-4479-9862-B03827EE1683}" srcOrd="1" destOrd="0" presId="urn:microsoft.com/office/officeart/2009/3/layout/HorizontalOrganizationChart"/>
    <dgm:cxn modelId="{9BAA5EB5-9849-49A0-A230-01772CD22B04}" type="presParOf" srcId="{4337FBDA-B65F-4EF7-96D5-5A6B0F871A2D}" destId="{AC79FD47-9122-4935-9A40-BAB2C266DBE1}" srcOrd="1" destOrd="0" presId="urn:microsoft.com/office/officeart/2009/3/layout/HorizontalOrganizationChart"/>
    <dgm:cxn modelId="{F70546B4-4CE5-400E-B474-7E7410676BEC}" type="presParOf" srcId="{4337FBDA-B65F-4EF7-96D5-5A6B0F871A2D}" destId="{13F85428-0E3B-4EC5-BA53-77CAB92D36B9}" srcOrd="2" destOrd="0" presId="urn:microsoft.com/office/officeart/2009/3/layout/HorizontalOrganizationChart"/>
    <dgm:cxn modelId="{BAA3D3E8-672B-4ADB-A3E1-8EC10D89D3FB}" type="presParOf" srcId="{54639137-955E-48E4-A307-71E3BAD61F38}" destId="{498E97BF-D83F-4CF9-9A79-3951046AAEFE}" srcOrd="2" destOrd="0" presId="urn:microsoft.com/office/officeart/2009/3/layout/HorizontalOrganizationChart"/>
    <dgm:cxn modelId="{32262421-7EA9-4A0A-BBCE-F797EE13D0F7}" type="presParOf" srcId="{7CE2A91D-5126-4C31-BF35-AFDC939F2238}" destId="{15439387-E2FA-4EE9-B444-F8D2D503EF0A}" srcOrd="2" destOrd="0" presId="urn:microsoft.com/office/officeart/2009/3/layout/HorizontalOrganizationChart"/>
    <dgm:cxn modelId="{B52585F1-E73B-4C1B-B995-BEEF6E3926D0}" type="presParOf" srcId="{BEC34560-B7E0-4AA7-A60E-FB4B1CC234CE}" destId="{576AE1AB-6EB1-4A75-93C9-D847CE75E1A9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83826-74D1-42E7-ACC0-747F435811C2}">
      <dsp:nvSpPr>
        <dsp:cNvPr id="0" name=""/>
        <dsp:cNvSpPr/>
      </dsp:nvSpPr>
      <dsp:spPr>
        <a:xfrm>
          <a:off x="8593574" y="3917618"/>
          <a:ext cx="5053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337" y="45720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657845-6FB0-4B4E-BE6E-D6337C8B8E48}">
      <dsp:nvSpPr>
        <dsp:cNvPr id="0" name=""/>
        <dsp:cNvSpPr/>
      </dsp:nvSpPr>
      <dsp:spPr>
        <a:xfrm>
          <a:off x="5561550" y="3420100"/>
          <a:ext cx="505337" cy="5432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2668" y="0"/>
              </a:lnTo>
              <a:lnTo>
                <a:pt x="252668" y="543237"/>
              </a:lnTo>
              <a:lnTo>
                <a:pt x="505337" y="543237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68BD75-9B2F-4006-887B-C4E03940DDEB}">
      <dsp:nvSpPr>
        <dsp:cNvPr id="0" name=""/>
        <dsp:cNvSpPr/>
      </dsp:nvSpPr>
      <dsp:spPr>
        <a:xfrm>
          <a:off x="8593574" y="2831142"/>
          <a:ext cx="5053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337" y="45720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C1BC5B-A0A0-41C5-B090-1A47321B9174}">
      <dsp:nvSpPr>
        <dsp:cNvPr id="0" name=""/>
        <dsp:cNvSpPr/>
      </dsp:nvSpPr>
      <dsp:spPr>
        <a:xfrm>
          <a:off x="5561550" y="2876862"/>
          <a:ext cx="505337" cy="543237"/>
        </a:xfrm>
        <a:custGeom>
          <a:avLst/>
          <a:gdLst/>
          <a:ahLst/>
          <a:cxnLst/>
          <a:rect l="0" t="0" r="0" b="0"/>
          <a:pathLst>
            <a:path>
              <a:moveTo>
                <a:pt x="0" y="543237"/>
              </a:moveTo>
              <a:lnTo>
                <a:pt x="252668" y="543237"/>
              </a:lnTo>
              <a:lnTo>
                <a:pt x="252668" y="0"/>
              </a:lnTo>
              <a:lnTo>
                <a:pt x="505337" y="0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4B961C-A551-4617-A48B-EE8EAC2A82E3}">
      <dsp:nvSpPr>
        <dsp:cNvPr id="0" name=""/>
        <dsp:cNvSpPr/>
      </dsp:nvSpPr>
      <dsp:spPr>
        <a:xfrm>
          <a:off x="2529525" y="2333625"/>
          <a:ext cx="505337" cy="1086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2668" y="0"/>
              </a:lnTo>
              <a:lnTo>
                <a:pt x="252668" y="1086475"/>
              </a:lnTo>
              <a:lnTo>
                <a:pt x="505337" y="1086475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CF085D-A4A3-4328-AC2B-0FDF54A75343}">
      <dsp:nvSpPr>
        <dsp:cNvPr id="0" name=""/>
        <dsp:cNvSpPr/>
      </dsp:nvSpPr>
      <dsp:spPr>
        <a:xfrm>
          <a:off x="8593574" y="1744667"/>
          <a:ext cx="5053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337" y="45720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D81DE5-F525-4098-A693-1DC83031AA62}">
      <dsp:nvSpPr>
        <dsp:cNvPr id="0" name=""/>
        <dsp:cNvSpPr/>
      </dsp:nvSpPr>
      <dsp:spPr>
        <a:xfrm>
          <a:off x="5561550" y="1247149"/>
          <a:ext cx="505337" cy="5432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2668" y="0"/>
              </a:lnTo>
              <a:lnTo>
                <a:pt x="252668" y="543237"/>
              </a:lnTo>
              <a:lnTo>
                <a:pt x="505337" y="543237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2D700B-49F2-407C-A9FC-B6D2AF4967C2}">
      <dsp:nvSpPr>
        <dsp:cNvPr id="0" name=""/>
        <dsp:cNvSpPr/>
      </dsp:nvSpPr>
      <dsp:spPr>
        <a:xfrm>
          <a:off x="8593574" y="658191"/>
          <a:ext cx="5053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337" y="45720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5B5E9-CCB3-4185-B243-34F87AC9FDCB}">
      <dsp:nvSpPr>
        <dsp:cNvPr id="0" name=""/>
        <dsp:cNvSpPr/>
      </dsp:nvSpPr>
      <dsp:spPr>
        <a:xfrm>
          <a:off x="5561550" y="703911"/>
          <a:ext cx="505337" cy="543237"/>
        </a:xfrm>
        <a:custGeom>
          <a:avLst/>
          <a:gdLst/>
          <a:ahLst/>
          <a:cxnLst/>
          <a:rect l="0" t="0" r="0" b="0"/>
          <a:pathLst>
            <a:path>
              <a:moveTo>
                <a:pt x="0" y="543237"/>
              </a:moveTo>
              <a:lnTo>
                <a:pt x="252668" y="543237"/>
              </a:lnTo>
              <a:lnTo>
                <a:pt x="252668" y="0"/>
              </a:lnTo>
              <a:lnTo>
                <a:pt x="505337" y="0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C68ED1-50BA-416C-A211-D1F6DA9CE980}">
      <dsp:nvSpPr>
        <dsp:cNvPr id="0" name=""/>
        <dsp:cNvSpPr/>
      </dsp:nvSpPr>
      <dsp:spPr>
        <a:xfrm>
          <a:off x="2529525" y="1247149"/>
          <a:ext cx="505337" cy="1086475"/>
        </a:xfrm>
        <a:custGeom>
          <a:avLst/>
          <a:gdLst/>
          <a:ahLst/>
          <a:cxnLst/>
          <a:rect l="0" t="0" r="0" b="0"/>
          <a:pathLst>
            <a:path>
              <a:moveTo>
                <a:pt x="0" y="1086475"/>
              </a:moveTo>
              <a:lnTo>
                <a:pt x="252668" y="1086475"/>
              </a:lnTo>
              <a:lnTo>
                <a:pt x="252668" y="0"/>
              </a:lnTo>
              <a:lnTo>
                <a:pt x="505337" y="0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A81364-1D11-4BE5-84D2-31E675E23B39}">
      <dsp:nvSpPr>
        <dsp:cNvPr id="0" name=""/>
        <dsp:cNvSpPr/>
      </dsp:nvSpPr>
      <dsp:spPr>
        <a:xfrm>
          <a:off x="2838" y="1948305"/>
          <a:ext cx="2526686" cy="770639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Experiment</a:t>
          </a:r>
        </a:p>
      </dsp:txBody>
      <dsp:txXfrm>
        <a:off x="2838" y="1948305"/>
        <a:ext cx="2526686" cy="770639"/>
      </dsp:txXfrm>
    </dsp:sp>
    <dsp:sp modelId="{8E1F4774-A908-49DC-BD49-9BE60E19C165}">
      <dsp:nvSpPr>
        <dsp:cNvPr id="0" name=""/>
        <dsp:cNvSpPr/>
      </dsp:nvSpPr>
      <dsp:spPr>
        <a:xfrm>
          <a:off x="3034863" y="861829"/>
          <a:ext cx="2526686" cy="770639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e.g. experimental design</a:t>
          </a:r>
        </a:p>
      </dsp:txBody>
      <dsp:txXfrm>
        <a:off x="3034863" y="861829"/>
        <a:ext cx="2526686" cy="770639"/>
      </dsp:txXfrm>
    </dsp:sp>
    <dsp:sp modelId="{19C09A9C-0B22-4BB7-B378-CD31F9C3A6BF}">
      <dsp:nvSpPr>
        <dsp:cNvPr id="0" name=""/>
        <dsp:cNvSpPr/>
      </dsp:nvSpPr>
      <dsp:spPr>
        <a:xfrm>
          <a:off x="6066887" y="318592"/>
          <a:ext cx="2526686" cy="770639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e.g. independent measures</a:t>
          </a:r>
        </a:p>
      </dsp:txBody>
      <dsp:txXfrm>
        <a:off x="6066887" y="318592"/>
        <a:ext cx="2526686" cy="770639"/>
      </dsp:txXfrm>
    </dsp:sp>
    <dsp:sp modelId="{4375397F-F826-4007-B5B7-560541385837}">
      <dsp:nvSpPr>
        <dsp:cNvPr id="0" name=""/>
        <dsp:cNvSpPr/>
      </dsp:nvSpPr>
      <dsp:spPr>
        <a:xfrm>
          <a:off x="9098912" y="318592"/>
          <a:ext cx="2526686" cy="770639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</a:rPr>
            <a:t>e.g. random allocation</a:t>
          </a:r>
        </a:p>
      </dsp:txBody>
      <dsp:txXfrm>
        <a:off x="9098912" y="318592"/>
        <a:ext cx="2526686" cy="770639"/>
      </dsp:txXfrm>
    </dsp:sp>
    <dsp:sp modelId="{49EDD140-4271-436A-BE29-32B47975419D}">
      <dsp:nvSpPr>
        <dsp:cNvPr id="0" name=""/>
        <dsp:cNvSpPr/>
      </dsp:nvSpPr>
      <dsp:spPr>
        <a:xfrm>
          <a:off x="6066887" y="1405067"/>
          <a:ext cx="2526686" cy="770639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chemeClr val="tx1"/>
            </a:solidFill>
          </a:endParaRPr>
        </a:p>
      </dsp:txBody>
      <dsp:txXfrm>
        <a:off x="6066887" y="1405067"/>
        <a:ext cx="2526686" cy="770639"/>
      </dsp:txXfrm>
    </dsp:sp>
    <dsp:sp modelId="{C2C81E56-7119-4EF8-AD7D-BBD4F071B3BE}">
      <dsp:nvSpPr>
        <dsp:cNvPr id="0" name=""/>
        <dsp:cNvSpPr/>
      </dsp:nvSpPr>
      <dsp:spPr>
        <a:xfrm>
          <a:off x="9098912" y="1405067"/>
          <a:ext cx="2526686" cy="770639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>
            <a:solidFill>
              <a:schemeClr val="tx1"/>
            </a:solidFill>
          </a:endParaRPr>
        </a:p>
      </dsp:txBody>
      <dsp:txXfrm>
        <a:off x="9098912" y="1405067"/>
        <a:ext cx="2526686" cy="770639"/>
      </dsp:txXfrm>
    </dsp:sp>
    <dsp:sp modelId="{55B66A5F-1F08-4083-AC6B-AD37517501BE}">
      <dsp:nvSpPr>
        <dsp:cNvPr id="0" name=""/>
        <dsp:cNvSpPr/>
      </dsp:nvSpPr>
      <dsp:spPr>
        <a:xfrm>
          <a:off x="3034863" y="3034780"/>
          <a:ext cx="2526686" cy="770639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chemeClr val="tx1"/>
            </a:solidFill>
          </a:endParaRPr>
        </a:p>
      </dsp:txBody>
      <dsp:txXfrm>
        <a:off x="3034863" y="3034780"/>
        <a:ext cx="2526686" cy="770639"/>
      </dsp:txXfrm>
    </dsp:sp>
    <dsp:sp modelId="{A34A5171-8EE8-4CB1-BFE0-8BBBFCDD4985}">
      <dsp:nvSpPr>
        <dsp:cNvPr id="0" name=""/>
        <dsp:cNvSpPr/>
      </dsp:nvSpPr>
      <dsp:spPr>
        <a:xfrm>
          <a:off x="6066887" y="2491542"/>
          <a:ext cx="2526686" cy="770639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chemeClr val="tx1"/>
            </a:solidFill>
          </a:endParaRPr>
        </a:p>
      </dsp:txBody>
      <dsp:txXfrm>
        <a:off x="6066887" y="2491542"/>
        <a:ext cx="2526686" cy="770639"/>
      </dsp:txXfrm>
    </dsp:sp>
    <dsp:sp modelId="{52C13F02-2549-414B-A29E-1A5EC7317FFB}">
      <dsp:nvSpPr>
        <dsp:cNvPr id="0" name=""/>
        <dsp:cNvSpPr/>
      </dsp:nvSpPr>
      <dsp:spPr>
        <a:xfrm>
          <a:off x="9098912" y="2491542"/>
          <a:ext cx="2526686" cy="770639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>
            <a:solidFill>
              <a:schemeClr val="tx1"/>
            </a:solidFill>
          </a:endParaRPr>
        </a:p>
      </dsp:txBody>
      <dsp:txXfrm>
        <a:off x="9098912" y="2491542"/>
        <a:ext cx="2526686" cy="770639"/>
      </dsp:txXfrm>
    </dsp:sp>
    <dsp:sp modelId="{34D908EC-1523-44E4-A041-5E6D895C3BCD}">
      <dsp:nvSpPr>
        <dsp:cNvPr id="0" name=""/>
        <dsp:cNvSpPr/>
      </dsp:nvSpPr>
      <dsp:spPr>
        <a:xfrm>
          <a:off x="6066887" y="3578018"/>
          <a:ext cx="2526686" cy="770639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chemeClr val="tx1"/>
            </a:solidFill>
          </a:endParaRPr>
        </a:p>
      </dsp:txBody>
      <dsp:txXfrm>
        <a:off x="6066887" y="3578018"/>
        <a:ext cx="2526686" cy="770639"/>
      </dsp:txXfrm>
    </dsp:sp>
    <dsp:sp modelId="{71589C73-ED7E-4CC6-9C91-39232A816CD4}">
      <dsp:nvSpPr>
        <dsp:cNvPr id="0" name=""/>
        <dsp:cNvSpPr/>
      </dsp:nvSpPr>
      <dsp:spPr>
        <a:xfrm>
          <a:off x="9098912" y="3578018"/>
          <a:ext cx="2526686" cy="770639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>
            <a:solidFill>
              <a:schemeClr val="tx1"/>
            </a:solidFill>
          </a:endParaRPr>
        </a:p>
      </dsp:txBody>
      <dsp:txXfrm>
        <a:off x="9098912" y="3578018"/>
        <a:ext cx="2526686" cy="7706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tHGH3G8Zj8SxDXMpEvMtC45-qDUn5QMsyYxd1J-OPNs/edit?usp=shari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608214"/>
            <a:ext cx="11117656" cy="216377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Consolidate knowledge and understanding of the topic</a:t>
            </a:r>
          </a:p>
          <a:p>
            <a:r>
              <a:rPr lang="en-GB" dirty="0"/>
              <a:t>Know and use a range of revision strategies</a:t>
            </a:r>
          </a:p>
          <a:p>
            <a:r>
              <a:rPr lang="en-GB" dirty="0"/>
              <a:t>Identify areas for improvement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Starter: Complete the traffic light self-assessment grid on your knowledge and understanding of the topic.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light check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28F6FF-4C6B-B748-AC6D-6C29F3B95A10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3944078856"/>
              </p:ext>
            </p:extLst>
          </p:nvPr>
        </p:nvGraphicFramePr>
        <p:xfrm>
          <a:off x="180000" y="2202498"/>
          <a:ext cx="11859600" cy="4625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4770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2593075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  <a:gridCol w="3935155">
                  <a:extLst>
                    <a:ext uri="{9D8B030D-6E8A-4147-A177-3AD203B41FA5}">
                      <a16:colId xmlns:a16="http://schemas.microsoft.com/office/drawing/2014/main" val="2262961715"/>
                    </a:ext>
                  </a:extLst>
                </a:gridCol>
                <a:gridCol w="1976600">
                  <a:extLst>
                    <a:ext uri="{9D8B030D-6E8A-4147-A177-3AD203B41FA5}">
                      <a16:colId xmlns:a16="http://schemas.microsoft.com/office/drawing/2014/main" val="427268664"/>
                    </a:ext>
                  </a:extLst>
                </a:gridCol>
              </a:tblGrid>
              <a:tr h="525879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CC58B0"/>
                          </a:solidFill>
                          <a:latin typeface="+mn-lt"/>
                        </a:rPr>
                        <a:t>Sub-topic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kern="1200" dirty="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Confident</a:t>
                      </a:r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CC58B0"/>
                          </a:solidFill>
                          <a:latin typeface="+mn-lt"/>
                        </a:rPr>
                        <a:t>Partly understood</a:t>
                      </a:r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CC58B0"/>
                          </a:solidFill>
                          <a:latin typeface="+mn-lt"/>
                        </a:rPr>
                        <a:t>Needs work</a:t>
                      </a:r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40459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Independent variable (IV)</a:t>
                      </a: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Dependent variables (DV)</a:t>
                      </a: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Operationalising variables</a:t>
                      </a: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E</a:t>
                      </a:r>
                      <a:r>
                        <a:rPr lang="en-GB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xperimental</a:t>
                      </a:r>
                      <a:r>
                        <a:rPr lang="en-GB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design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72238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</a:t>
                      </a:r>
                      <a:r>
                        <a:rPr lang="en-GB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independent measures</a:t>
                      </a: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078719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US" dirty="0"/>
                        <a:t>Dependent measures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US" dirty="0"/>
                        <a:t>Experimental groups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569759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US" dirty="0"/>
                        <a:t>Control groups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416036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US" dirty="0"/>
                        <a:t>Extraneous variables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97819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US" dirty="0"/>
                        <a:t>Controls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030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033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Revision carousel: Visit each of the four stations in the room to consolidate your knowledge and understanding.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6B45-74C6-BEC5-DAC5-359CC631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Station 1: Create an experiment key term mindmap</a:t>
            </a:r>
          </a:p>
        </p:txBody>
      </p:sp>
      <p:graphicFrame>
        <p:nvGraphicFramePr>
          <p:cNvPr id="4" name="SmartArt Placeholder 3">
            <a:extLst>
              <a:ext uri="{FF2B5EF4-FFF2-40B4-BE49-F238E27FC236}">
                <a16:creationId xmlns:a16="http://schemas.microsoft.com/office/drawing/2014/main" id="{C25F9051-5036-E249-BD8A-900B2150F197}"/>
              </a:ext>
            </a:extLst>
          </p:cNvPr>
          <p:cNvGraphicFramePr>
            <a:graphicFrameLocks noGrp="1"/>
          </p:cNvGraphicFramePr>
          <p:nvPr>
            <p:ph type="dgm" sz="quarter" idx="10"/>
            <p:extLst>
              <p:ext uri="{D42A27DB-BD31-4B8C-83A1-F6EECF244321}">
                <p14:modId xmlns:p14="http://schemas.microsoft.com/office/powerpoint/2010/main" val="3021121542"/>
              </p:ext>
            </p:extLst>
          </p:nvPr>
        </p:nvGraphicFramePr>
        <p:xfrm>
          <a:off x="174625" y="1836738"/>
          <a:ext cx="11628438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1463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Station 2: Spot the IV and DV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dirty="0"/>
              <a:t>Visit </a:t>
            </a:r>
            <a:r>
              <a:rPr lang="en-US" dirty="0">
                <a:hlinkClick r:id="rId3"/>
              </a:rPr>
              <a:t>this page </a:t>
            </a:r>
            <a:r>
              <a:rPr lang="en-US" dirty="0"/>
              <a:t>and use your knowledge (and notes) to identify the IV and DV in each scenario.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1133-F6B5-A5AF-D4D9-6E10C998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Station 3: Experimental design debate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850E5-30F4-6ADD-1D8D-0334DFB47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Experimental design, independent measures, repeated measures, random allocation, counterbalancing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69EB4-9996-700C-7E2C-274AA29A62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Remind yourself of key terms: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449B3-85D8-C9CC-9659-38116763D7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97F138-F363-F91B-8EF3-5E47C6338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Investigate whether a</a:t>
            </a:r>
            <a:r>
              <a:rPr lang="en-GB" dirty="0"/>
              <a:t>rt students perceive visual illusions more often than psychology students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5B325C-57CF-896A-FC04-A2A8145164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GB" dirty="0" err="1"/>
              <a:t>onsider</a:t>
            </a:r>
            <a:r>
              <a:rPr lang="en-GB" dirty="0"/>
              <a:t> the aim: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80CB16-A2BA-8366-EA8D-288CDFAEED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1D6421-2357-3894-12DD-60D5A9D8EE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GB" dirty="0"/>
              <a:t>ne person argues for the use of independent measures, the other for the use of repeated measures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AE785D-2014-74E4-3ACE-9FF00FBD79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Debate with a partner: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E4F7FF-68B1-0EDF-DAAC-EEFD042581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28459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9E56A-A0E1-2ADD-C53D-E7BA774F6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EB70A-05B1-6EBD-3B46-3639E3BDD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Station 4: Match the extraneous variables with the control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521BD48-3384-4914-AB37-51DB4483186C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1068377508"/>
              </p:ext>
            </p:extLst>
          </p:nvPr>
        </p:nvGraphicFramePr>
        <p:xfrm>
          <a:off x="166200" y="1851561"/>
          <a:ext cx="11859600" cy="5006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9565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  <a:gridCol w="5911755">
                  <a:extLst>
                    <a:ext uri="{9D8B030D-6E8A-4147-A177-3AD203B41FA5}">
                      <a16:colId xmlns:a16="http://schemas.microsoft.com/office/drawing/2014/main" val="2262961715"/>
                    </a:ext>
                  </a:extLst>
                </a:gridCol>
              </a:tblGrid>
              <a:tr h="525879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CC58B0"/>
                          </a:solidFill>
                          <a:latin typeface="+mn-lt"/>
                        </a:rPr>
                        <a:t>Extraneous variable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CC58B0"/>
                          </a:solidFill>
                          <a:latin typeface="+mn-lt"/>
                        </a:rPr>
                        <a:t>   Control</a:t>
                      </a:r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40459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Participant mood</a:t>
                      </a:r>
                      <a:endParaRPr lang="en-GB" sz="24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Conduct experiment when participants are most awake</a:t>
                      </a:r>
                      <a:endParaRPr lang="en-GB" sz="24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Environmental noise</a:t>
                      </a:r>
                      <a:endParaRPr lang="en-GB" sz="24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 participant’s previous experience to ensure they are similar</a:t>
                      </a:r>
                      <a:endParaRPr lang="en-GB" sz="24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Time of day</a:t>
                      </a: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a soundproof room for the experiment</a:t>
                      </a:r>
                      <a:endParaRPr lang="en-GB" sz="24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Participant’s prior experience</a:t>
                      </a:r>
                      <a:endParaRPr lang="en-GB" sz="24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Conduct the experiment at the same time for each participant</a:t>
                      </a:r>
                      <a:endParaRPr lang="en-GB" sz="24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72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Tiredness level</a:t>
                      </a: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Give participants a screening questionnaire to check mood before the experiment</a:t>
                      </a:r>
                      <a:endParaRPr lang="en-GB" sz="24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078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3603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784BF-BD26-E39A-E77F-0C8CD1D8B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9B7A6-7C47-42FD-34BE-EB714BCE2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</a:t>
            </a:r>
            <a:r>
              <a:rPr lang="en-US"/>
              <a:t>light re-check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EB9E65A-61B5-6838-24D5-44D38115D2BD}"/>
              </a:ext>
            </a:extLst>
          </p:cNvPr>
          <p:cNvGraphicFramePr>
            <a:graphicFrameLocks noGrp="1"/>
          </p:cNvGraphicFramePr>
          <p:nvPr>
            <p:ph type="tbl" sz="quarter" idx="11"/>
          </p:nvPr>
        </p:nvGraphicFramePr>
        <p:xfrm>
          <a:off x="180000" y="2202498"/>
          <a:ext cx="11859600" cy="4625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4770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2593075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  <a:gridCol w="3935155">
                  <a:extLst>
                    <a:ext uri="{9D8B030D-6E8A-4147-A177-3AD203B41FA5}">
                      <a16:colId xmlns:a16="http://schemas.microsoft.com/office/drawing/2014/main" val="2262961715"/>
                    </a:ext>
                  </a:extLst>
                </a:gridCol>
                <a:gridCol w="1976600">
                  <a:extLst>
                    <a:ext uri="{9D8B030D-6E8A-4147-A177-3AD203B41FA5}">
                      <a16:colId xmlns:a16="http://schemas.microsoft.com/office/drawing/2014/main" val="427268664"/>
                    </a:ext>
                  </a:extLst>
                </a:gridCol>
              </a:tblGrid>
              <a:tr h="525879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CC58B0"/>
                          </a:solidFill>
                          <a:latin typeface="+mn-lt"/>
                        </a:rPr>
                        <a:t>Sub-topic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kern="1200" dirty="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Confident</a:t>
                      </a:r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CC58B0"/>
                          </a:solidFill>
                          <a:latin typeface="+mn-lt"/>
                        </a:rPr>
                        <a:t>Partly understood</a:t>
                      </a:r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CC58B0"/>
                          </a:solidFill>
                          <a:latin typeface="+mn-lt"/>
                        </a:rPr>
                        <a:t>Needs work</a:t>
                      </a:r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40459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Independent variable (IV)</a:t>
                      </a: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Dependent variables (DV)</a:t>
                      </a: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Operationalising variables</a:t>
                      </a: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E</a:t>
                      </a:r>
                      <a:r>
                        <a:rPr lang="en-GB" dirty="0" err="1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xperimental</a:t>
                      </a:r>
                      <a:r>
                        <a:rPr lang="en-GB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 design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72238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</a:t>
                      </a:r>
                      <a:r>
                        <a:rPr lang="en-GB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independent measures</a:t>
                      </a: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078719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US" dirty="0"/>
                        <a:t>Dependent measures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US" dirty="0"/>
                        <a:t>Experimental groups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569759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US" dirty="0"/>
                        <a:t>Control groups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416036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US" dirty="0"/>
                        <a:t>Extraneous variables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97819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US" dirty="0"/>
                        <a:t>Controls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030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7689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3137829d7f629485cc5f2d3ce764b0b0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f3a422f46ed8e5e82733829ffd8d4e6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7VPTP7ZE6X33-783906844-8164</_dlc_DocId>
    <_dlc_DocIdUrl xmlns="9ad1216b-cdc1-40e2-a0c2-94597fd44697">
      <Url>https://cambridgeorg.sharepoint.com/sites/cie/education/pd/Curriculum_Support/_layouts/15/DocIdRedir.aspx?ID=7VPTP7ZE6X33-783906844-8164</Url>
      <Description>7VPTP7ZE6X33-783906844-8164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E0DA19F-AC0C-4472-802F-326ADD1970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630E657-8217-4B2F-96A4-D1EE5A57D447}">
  <ds:schemaRefs>
    <ds:schemaRef ds:uri="http://schemas.microsoft.com/office/2006/documentManagement/types"/>
    <ds:schemaRef ds:uri="http://schemas.microsoft.com/office/2006/metadata/properties"/>
    <ds:schemaRef ds:uri="7424b78e-8606-4fd1-9a19-b6b90bbc0a1b"/>
    <ds:schemaRef ds:uri="http://purl.org/dc/elements/1.1/"/>
    <ds:schemaRef ds:uri="9ad1216b-cdc1-40e2-a0c2-94597fd44697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infopath/2007/PartnerControls"/>
    <ds:schemaRef ds:uri="c075f540-5f70-45df-a134-17c4911f7fbe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353</TotalTime>
  <Words>327</Words>
  <Application>Microsoft Office PowerPoint</Application>
  <PresentationFormat>Widescreen</PresentationFormat>
  <Paragraphs>68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Traffic light check</vt:lpstr>
      <vt:lpstr>PowerPoint Presentation</vt:lpstr>
      <vt:lpstr>Station 1: Create an experiment key term mindmap</vt:lpstr>
      <vt:lpstr>Station 2: Spot the IV and DV</vt:lpstr>
      <vt:lpstr>Station 3: Experimental design debate</vt:lpstr>
      <vt:lpstr>Station 4: Match the extraneous variables with the control</vt:lpstr>
      <vt:lpstr>Traffic light re-check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3</cp:revision>
  <dcterms:created xsi:type="dcterms:W3CDTF">2023-10-09T12:44:25Z</dcterms:created>
  <dcterms:modified xsi:type="dcterms:W3CDTF">2026-01-07T10:14:29Z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961a4bc8-7dbc-445b-83a2-270954fd6f8e</vt:lpwstr>
  </property>
</Properties>
</file>