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343" r:id="rId6"/>
    <p:sldId id="298" r:id="rId7"/>
    <p:sldId id="322" r:id="rId8"/>
    <p:sldId id="333" r:id="rId9"/>
    <p:sldId id="344" r:id="rId10"/>
    <p:sldId id="336" r:id="rId11"/>
    <p:sldId id="262" r:id="rId12"/>
    <p:sldId id="307" r:id="rId13"/>
    <p:sldId id="34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6-16T08:59:57.238" v="3490" actId="47"/>
      <pc:docMkLst>
        <pc:docMk/>
      </pc:docMkLst>
      <pc:sldChg chg="modSp add mod">
        <pc:chgData name="Lizzie Gauntlett" userId="1dc7c36a1b1a647d" providerId="LiveId" clId="{C1DC5315-D282-429F-B35A-871ABF7A65E8}" dt="2026-06-16T08:56:03.563" v="3166" actId="14734"/>
        <pc:sldMkLst>
          <pc:docMk/>
          <pc:sldMk cId="1537033953" sldId="262"/>
        </pc:sldMkLst>
        <pc:spChg chg="mod">
          <ac:chgData name="Lizzie Gauntlett" userId="1dc7c36a1b1a647d" providerId="LiveId" clId="{C1DC5315-D282-429F-B35A-871ABF7A65E8}" dt="2026-06-16T08:53:02.470" v="3049" actId="207"/>
          <ac:spMkLst>
            <pc:docMk/>
            <pc:sldMk cId="1537033953" sldId="262"/>
            <ac:spMk id="2" creationId="{340F79B7-7844-A143-9B29-1C3016D34133}"/>
          </ac:spMkLst>
        </pc:spChg>
        <pc:graphicFrameChg chg="mod modGraphic">
          <ac:chgData name="Lizzie Gauntlett" userId="1dc7c36a1b1a647d" providerId="LiveId" clId="{C1DC5315-D282-429F-B35A-871ABF7A65E8}" dt="2026-06-16T08:56:03.563" v="3166" actId="14734"/>
          <ac:graphicFrameMkLst>
            <pc:docMk/>
            <pc:sldMk cId="1537033953" sldId="262"/>
            <ac:graphicFrameMk id="7" creationId="{FA28F6FF-4C6B-B748-AC6D-6C29F3B95A10}"/>
          </ac:graphicFrameMkLst>
        </pc:graphicFrameChg>
      </pc:sldChg>
      <pc:sldChg chg="addSp modSp mod">
        <pc:chgData name="Lizzie Gauntlett" userId="1dc7c36a1b1a647d" providerId="LiveId" clId="{C1DC5315-D282-429F-B35A-871ABF7A65E8}" dt="2026-06-16T08:42:57.868" v="2609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6-16T08:42:57.868" v="2609" actId="20577"/>
          <ac:spMkLst>
            <pc:docMk/>
            <pc:sldMk cId="1677304970" sldId="298"/>
            <ac:spMk id="4" creationId="{8A3FCDC3-543C-8905-8EB4-3AC0E32FFFFF}"/>
          </ac:spMkLst>
        </pc:spChg>
        <pc:picChg chg="add mod">
          <ac:chgData name="Lizzie Gauntlett" userId="1dc7c36a1b1a647d" providerId="LiveId" clId="{C1DC5315-D282-429F-B35A-871ABF7A65E8}" dt="2026-06-16T08:42:55.645" v="2608" actId="1036"/>
          <ac:picMkLst>
            <pc:docMk/>
            <pc:sldMk cId="1677304970" sldId="298"/>
            <ac:picMk id="3" creationId="{B80FD0E7-8762-6E9B-0CB9-3A4202CA4B39}"/>
          </ac:picMkLst>
        </pc:picChg>
        <pc:picChg chg="add mod">
          <ac:chgData name="Lizzie Gauntlett" userId="1dc7c36a1b1a647d" providerId="LiveId" clId="{C1DC5315-D282-429F-B35A-871ABF7A65E8}" dt="2026-06-16T08:42:55.645" v="2608" actId="1036"/>
          <ac:picMkLst>
            <pc:docMk/>
            <pc:sldMk cId="1677304970" sldId="298"/>
            <ac:picMk id="6" creationId="{B535A0A6-2CAA-1310-A5FA-D90BC1C9B174}"/>
          </ac:picMkLst>
        </pc:picChg>
      </pc:sldChg>
      <pc:sldChg chg="modSp add mod">
        <pc:chgData name="Lizzie Gauntlett" userId="1dc7c36a1b1a647d" providerId="LiveId" clId="{C1DC5315-D282-429F-B35A-871ABF7A65E8}" dt="2026-06-16T08:56:58.837" v="3274" actId="20577"/>
        <pc:sldMkLst>
          <pc:docMk/>
          <pc:sldMk cId="2771976208" sldId="307"/>
        </pc:sldMkLst>
        <pc:spChg chg="mod">
          <ac:chgData name="Lizzie Gauntlett" userId="1dc7c36a1b1a647d" providerId="LiveId" clId="{C1DC5315-D282-429F-B35A-871ABF7A65E8}" dt="2026-06-16T08:56:58.837" v="3274" actId="20577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Lizzie Gauntlett" userId="1dc7c36a1b1a647d" providerId="LiveId" clId="{C1DC5315-D282-429F-B35A-871ABF7A65E8}" dt="2026-06-16T08:43:21.125" v="2623" actId="122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6-16T08:43:21.125" v="2623" actId="122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Lizzie Gauntlett" userId="1dc7c36a1b1a647d" providerId="LiveId" clId="{C1DC5315-D282-429F-B35A-871ABF7A65E8}" dt="2026-06-16T08:45:09.219" v="2828" actId="255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6-16T08:43:33.753" v="2639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6-16T08:45:09.219" v="2828" actId="255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">
        <pc:chgData name="Lizzie Gauntlett" userId="1dc7c36a1b1a647d" providerId="LiveId" clId="{C1DC5315-D282-429F-B35A-871ABF7A65E8}" dt="2026-06-16T08:51:17.168" v="2997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6-16T08:51:17.168" v="2997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6-16T08:38:09.771" v="2393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6-16T08:38:09.771" v="2393"/>
          <ac:spMkLst>
            <pc:docMk/>
            <pc:sldMk cId="1130971648" sldId="343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6-06-16T08:46:30.093" v="2954" actId="114"/>
        <pc:sldMkLst>
          <pc:docMk/>
          <pc:sldMk cId="3455828828" sldId="344"/>
        </pc:sldMkLst>
        <pc:spChg chg="mod">
          <ac:chgData name="Lizzie Gauntlett" userId="1dc7c36a1b1a647d" providerId="LiveId" clId="{C1DC5315-D282-429F-B35A-871ABF7A65E8}" dt="2026-06-16T08:46:30.093" v="2954" actId="114"/>
          <ac:spMkLst>
            <pc:docMk/>
            <pc:sldMk cId="3455828828" sldId="344"/>
            <ac:spMk id="4" creationId="{099A9557-C7E4-0DB2-9BAA-80741E01B883}"/>
          </ac:spMkLst>
        </pc:spChg>
      </pc:sldChg>
      <pc:sldChg chg="modSp add mod">
        <pc:chgData name="Lizzie Gauntlett" userId="1dc7c36a1b1a647d" providerId="LiveId" clId="{C1DC5315-D282-429F-B35A-871ABF7A65E8}" dt="2026-06-16T08:59:50.774" v="3489" actId="20577"/>
        <pc:sldMkLst>
          <pc:docMk/>
          <pc:sldMk cId="225431379" sldId="345"/>
        </pc:sldMkLst>
        <pc:spChg chg="mod">
          <ac:chgData name="Lizzie Gauntlett" userId="1dc7c36a1b1a647d" providerId="LiveId" clId="{C1DC5315-D282-429F-B35A-871ABF7A65E8}" dt="2026-06-16T08:59:50.774" v="3489" actId="20577"/>
          <ac:spMkLst>
            <pc:docMk/>
            <pc:sldMk cId="225431379" sldId="345"/>
            <ac:spMk id="2" creationId="{24DE5E4F-B55A-C9EA-FD76-5DC3056538E4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6-29T09:09:29.727" v="6" actId="20577"/>
      <pc:docMkLst>
        <pc:docMk/>
      </pc:docMkLst>
      <pc:sldChg chg="modSp mod">
        <pc:chgData name="Karolyn Feliciani" userId="4076af5d-4c02-40b8-bc9d-56f6c404e751" providerId="ADAL" clId="{8B2CCB7D-5049-4A78-86B5-363DE994085C}" dt="2026-06-29T09:08:56.937" v="1" actId="2711"/>
        <pc:sldMkLst>
          <pc:docMk/>
          <pc:sldMk cId="2771976208" sldId="307"/>
        </pc:sldMkLst>
        <pc:spChg chg="mod">
          <ac:chgData name="Karolyn Feliciani" userId="4076af5d-4c02-40b8-bc9d-56f6c404e751" providerId="ADAL" clId="{8B2CCB7D-5049-4A78-86B5-363DE994085C}" dt="2026-06-29T09:08:56.937" v="1" actId="2711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8B2CCB7D-5049-4A78-86B5-363DE994085C}" dt="2026-06-29T09:09:29.727" v="6" actId="20577"/>
        <pc:sldMkLst>
          <pc:docMk/>
          <pc:sldMk cId="225431379" sldId="345"/>
        </pc:sldMkLst>
        <pc:spChg chg="mod">
          <ac:chgData name="Karolyn Feliciani" userId="4076af5d-4c02-40b8-bc9d-56f6c404e751" providerId="ADAL" clId="{8B2CCB7D-5049-4A78-86B5-363DE994085C}" dt="2026-06-29T09:09:29.727" v="6" actId="20577"/>
          <ac:spMkLst>
            <pc:docMk/>
            <pc:sldMk cId="225431379" sldId="345"/>
            <ac:spMk id="2" creationId="{24DE5E4F-B55A-C9EA-FD76-5DC3056538E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9shPouRWCs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lvl="0" fontAlgn="base"/>
            <a:r>
              <a:rPr lang="en-GB" dirty="0"/>
              <a:t>Define language as a system for communicating thoughts and feelings via verbal and non-verbal ways</a:t>
            </a:r>
          </a:p>
          <a:p>
            <a:r>
              <a:rPr lang="en-GB" dirty="0"/>
              <a:t>Describe the six stages of language acquisition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413974" y="2971800"/>
            <a:ext cx="11364052" cy="3617896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endParaRPr lang="en-GB" dirty="0">
              <a:latin typeface="Arial"/>
              <a:cs typeface="Arial"/>
            </a:endParaRPr>
          </a:p>
          <a:p>
            <a:pPr marL="0" indent="0" algn="ctr">
              <a:buNone/>
            </a:pPr>
            <a:endParaRPr lang="en-GB" dirty="0">
              <a:latin typeface="Arial"/>
              <a:cs typeface="Arial"/>
            </a:endParaRPr>
          </a:p>
          <a:p>
            <a:pPr marL="0" indent="0" algn="ctr">
              <a:buNone/>
            </a:pPr>
            <a:endParaRPr lang="en-GB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What differences are there in how each of these people communicate?</a:t>
            </a:r>
            <a:endParaRPr lang="en-GB" dirty="0"/>
          </a:p>
        </p:txBody>
      </p:sp>
      <p:pic>
        <p:nvPicPr>
          <p:cNvPr id="3" name="Graphic 2" descr="Baby outline">
            <a:extLst>
              <a:ext uri="{FF2B5EF4-FFF2-40B4-BE49-F238E27FC236}">
                <a16:creationId xmlns:a16="http://schemas.microsoft.com/office/drawing/2014/main" id="{B80FD0E7-8762-6E9B-0CB9-3A4202CA4B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00963" y="3788199"/>
            <a:ext cx="736509" cy="736509"/>
          </a:xfrm>
          <a:prstGeom prst="rect">
            <a:avLst/>
          </a:prstGeom>
        </p:spPr>
      </p:pic>
      <p:pic>
        <p:nvPicPr>
          <p:cNvPr id="6" name="Graphic 5" descr="Man with kid outline">
            <a:extLst>
              <a:ext uri="{FF2B5EF4-FFF2-40B4-BE49-F238E27FC236}">
                <a16:creationId xmlns:a16="http://schemas.microsoft.com/office/drawing/2014/main" id="{B535A0A6-2CAA-1310-A5FA-D90BC1C9B1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13582" y="3365944"/>
            <a:ext cx="1408386" cy="140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b="1" dirty="0"/>
          </a:p>
          <a:p>
            <a:pPr marL="0" indent="0">
              <a:buNone/>
            </a:pPr>
            <a:r>
              <a:rPr lang="en-US" b="1" dirty="0"/>
              <a:t>Language </a:t>
            </a:r>
            <a:r>
              <a:rPr lang="en-US" dirty="0"/>
              <a:t>is: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dirty="0"/>
              <a:t>‘a </a:t>
            </a:r>
            <a:r>
              <a:rPr lang="en-GB" dirty="0"/>
              <a:t>system for communicating thoughts and feelings via verbal and non-verbal ways</a:t>
            </a:r>
            <a:r>
              <a:rPr lang="en-US" dirty="0"/>
              <a:t>’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Think-pair-share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Work together to complete the sentence starters about the difference between language and communication: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i="1" dirty="0"/>
              <a:t>Communication includes….</a:t>
            </a:r>
          </a:p>
          <a:p>
            <a:pPr marL="0" indent="0">
              <a:buNone/>
            </a:pPr>
            <a:endParaRPr lang="en-US" sz="3200" i="1" dirty="0"/>
          </a:p>
          <a:p>
            <a:pPr marL="0" indent="0">
              <a:buNone/>
            </a:pPr>
            <a:r>
              <a:rPr lang="en-US" sz="3200" i="1" dirty="0"/>
              <a:t>Language specifically means…</a:t>
            </a:r>
            <a:endParaRPr lang="en-GB" sz="3200" i="1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DA10B-472B-22C1-FF9D-92B68FAB3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3BA60-566B-E97B-CBC9-4C5AE6A39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783E1E0-6E35-31C2-AF95-1280A4DAFE6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9A9557-C7E4-0DB2-9BAA-80741E01B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b="1" dirty="0"/>
          </a:p>
          <a:p>
            <a:pPr marL="0" indent="0">
              <a:buNone/>
            </a:pPr>
            <a:r>
              <a:rPr lang="en-US" sz="3200" b="1" dirty="0"/>
              <a:t>Language acquisition </a:t>
            </a:r>
            <a:r>
              <a:rPr lang="en-US" sz="3200" dirty="0"/>
              <a:t>means:</a:t>
            </a:r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‘process of learning language’ 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55828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Watch this </a:t>
            </a:r>
            <a:r>
              <a:rPr lang="en-GB" dirty="0">
                <a:latin typeface="Arial"/>
                <a:cs typeface="Arial"/>
                <a:hlinkClick r:id="rId3"/>
              </a:rPr>
              <a:t>video</a:t>
            </a:r>
            <a:r>
              <a:rPr lang="en-GB" dirty="0">
                <a:latin typeface="Arial"/>
                <a:cs typeface="Arial"/>
              </a:rPr>
              <a:t> introducing the stages of language acquisition. Make notes on each stage.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F79B7-7844-A143-9B29-1C3016D3413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algn="ctr"/>
            <a:r>
              <a:rPr lang="en-US" dirty="0"/>
              <a:t>Stages of language acquisition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A28F6FF-4C6B-B748-AC6D-6C29F3B95A10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4133595021"/>
              </p:ext>
            </p:extLst>
          </p:nvPr>
        </p:nvGraphicFramePr>
        <p:xfrm>
          <a:off x="179999" y="1844566"/>
          <a:ext cx="11627999" cy="4412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2387">
                  <a:extLst>
                    <a:ext uri="{9D8B030D-6E8A-4147-A177-3AD203B41FA5}">
                      <a16:colId xmlns:a16="http://schemas.microsoft.com/office/drawing/2014/main" val="3894190873"/>
                    </a:ext>
                  </a:extLst>
                </a:gridCol>
                <a:gridCol w="1040524">
                  <a:extLst>
                    <a:ext uri="{9D8B030D-6E8A-4147-A177-3AD203B41FA5}">
                      <a16:colId xmlns:a16="http://schemas.microsoft.com/office/drawing/2014/main" val="3768862363"/>
                    </a:ext>
                  </a:extLst>
                </a:gridCol>
                <a:gridCol w="3626069">
                  <a:extLst>
                    <a:ext uri="{9D8B030D-6E8A-4147-A177-3AD203B41FA5}">
                      <a16:colId xmlns:a16="http://schemas.microsoft.com/office/drawing/2014/main" val="3551816449"/>
                    </a:ext>
                  </a:extLst>
                </a:gridCol>
                <a:gridCol w="4209019">
                  <a:extLst>
                    <a:ext uri="{9D8B030D-6E8A-4147-A177-3AD203B41FA5}">
                      <a16:colId xmlns:a16="http://schemas.microsoft.com/office/drawing/2014/main" val="2599660320"/>
                    </a:ext>
                  </a:extLst>
                </a:gridCol>
              </a:tblGrid>
              <a:tr h="548210">
                <a:tc gridSpan="2">
                  <a:txBody>
                    <a:bodyPr/>
                    <a:lstStyle/>
                    <a:p>
                      <a:endParaRPr lang="en-GB" sz="2400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184177"/>
                  </a:ext>
                </a:extLst>
              </a:tr>
              <a:tr h="54821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accent2"/>
                          </a:solidFill>
                          <a:latin typeface="+mn-lt"/>
                        </a:rPr>
                        <a:t>Stage</a:t>
                      </a:r>
                      <a:endParaRPr lang="en-GB" sz="2400" b="1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accent2"/>
                          </a:solidFill>
                          <a:latin typeface="+mn-lt"/>
                        </a:rPr>
                        <a:t>Age</a:t>
                      </a:r>
                      <a:endParaRPr lang="en-GB" sz="2400" b="1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feature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Example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6536791"/>
                  </a:ext>
                </a:extLst>
              </a:tr>
              <a:tr h="574724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n-lt"/>
                        </a:rPr>
                        <a:t>Pre-linguistic</a:t>
                      </a:r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741842"/>
                  </a:ext>
                </a:extLst>
              </a:tr>
              <a:tr h="54821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n-lt"/>
                        </a:rPr>
                        <a:t>Babbling</a:t>
                      </a:r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46859"/>
                  </a:ext>
                </a:extLst>
              </a:tr>
              <a:tr h="54821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n-lt"/>
                        </a:rPr>
                        <a:t>One-word</a:t>
                      </a:r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866237"/>
                  </a:ext>
                </a:extLst>
              </a:tr>
              <a:tr h="54821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n-lt"/>
                        </a:rPr>
                        <a:t>Two-word</a:t>
                      </a:r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2080975"/>
                  </a:ext>
                </a:extLst>
              </a:tr>
              <a:tr h="54821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n-lt"/>
                        </a:rPr>
                        <a:t>Telegraphic</a:t>
                      </a:r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551687"/>
                  </a:ext>
                </a:extLst>
              </a:tr>
              <a:tr h="548210">
                <a:tc gridSpan="2"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n-lt"/>
                        </a:rPr>
                        <a:t>Post-telegraphic</a:t>
                      </a:r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37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033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Check your understanding:</a:t>
            </a:r>
          </a:p>
          <a:p>
            <a:endParaRPr lang="en-GB" dirty="0"/>
          </a:p>
          <a:p>
            <a:pPr marL="742950" indent="-742950" algn="l">
              <a:buFont typeface="+mj-lt"/>
              <a:buAutoNum type="arabicPeriod"/>
            </a:pPr>
            <a:r>
              <a:rPr lang="en-US" dirty="0">
                <a:latin typeface="+mn-lt"/>
              </a:rPr>
              <a:t>Describe </a:t>
            </a:r>
            <a:r>
              <a:rPr lang="en-US" b="1" dirty="0">
                <a:latin typeface="+mn-lt"/>
              </a:rPr>
              <a:t>two</a:t>
            </a:r>
            <a:r>
              <a:rPr lang="en-US" dirty="0">
                <a:latin typeface="+mn-lt"/>
              </a:rPr>
              <a:t> stages of language acquisition. [4 marks]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F99B3-F599-2EE6-E561-E2749C05A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DE5E4F-B55A-C9EA-FD76-5DC3056538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3683" y="819807"/>
            <a:ext cx="10405241" cy="5533695"/>
          </a:xfrm>
        </p:spPr>
        <p:txBody>
          <a:bodyPr>
            <a:normAutofit/>
          </a:bodyPr>
          <a:lstStyle/>
          <a:p>
            <a:r>
              <a:rPr lang="en-GB" dirty="0">
                <a:latin typeface="+mn-lt"/>
              </a:rPr>
              <a:t>Check your understanding:</a:t>
            </a:r>
          </a:p>
          <a:p>
            <a:endParaRPr lang="en-US" dirty="0"/>
          </a:p>
          <a:p>
            <a:pPr algn="l"/>
            <a:r>
              <a:rPr lang="en-US" dirty="0">
                <a:latin typeface="+mn-lt"/>
              </a:rPr>
              <a:t>1 mark for identification of one of the six stages e.g. ‘babbling’ (2 marks max)</a:t>
            </a:r>
          </a:p>
          <a:p>
            <a:pPr algn="l"/>
            <a:endParaRPr lang="en-US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1 mark for detail of the named stage e.g. ‘repeating sounds like </a:t>
            </a:r>
            <a:r>
              <a:rPr lang="en-US" dirty="0" err="1">
                <a:latin typeface="+mn-lt"/>
              </a:rPr>
              <a:t>ba-ba</a:t>
            </a:r>
            <a:r>
              <a:rPr lang="en-US" dirty="0">
                <a:latin typeface="+mn-lt"/>
              </a:rPr>
              <a:t>’ (2 marks max)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5431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7VPTP7ZE6X33-2020743336-757</_dlc_DocId>
    <_dlc_DocIdUrl xmlns="9ad1216b-cdc1-40e2-a0c2-94597fd44697">
      <Url>https://cambridgeorg.sharepoint.com/sites/cie/education/pd/Curriculum_Support/_layouts/15/DocIdRedir.aspx?ID=7VPTP7ZE6X33-2020743336-757</Url>
      <Description>7VPTP7ZE6X33-2020743336-757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schemas.microsoft.com/office/2006/documentManagement/types"/>
    <ds:schemaRef ds:uri="http://schemas.microsoft.com/office/infopath/2007/PartnerControls"/>
    <ds:schemaRef ds:uri="9ad1216b-cdc1-40e2-a0c2-94597fd44697"/>
    <ds:schemaRef ds:uri="f1f25e64-7226-490b-ade3-8cf84afff5d2"/>
    <ds:schemaRef ds:uri="http://purl.org/dc/terms/"/>
    <ds:schemaRef ds:uri="http://purl.org/dc/dcmitype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3202135C-904F-496E-BABF-2B89CB881C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398</TotalTime>
  <Words>191</Words>
  <Application>Microsoft Office PowerPoint</Application>
  <PresentationFormat>Widescreen</PresentationFormat>
  <Paragraphs>43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</vt:lpstr>
      <vt:lpstr>Think-pair-share</vt:lpstr>
      <vt:lpstr>Key term</vt:lpstr>
      <vt:lpstr>PowerPoint Presentation</vt:lpstr>
      <vt:lpstr>Stages of language acquisition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2026-06-29T09:09:34Z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34a0d1f3-0065-4400-b832-08253143fdd1</vt:lpwstr>
  </property>
</Properties>
</file>