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2"/>
  </p:notesMasterIdLst>
  <p:handoutMasterIdLst>
    <p:handoutMasterId r:id="rId13"/>
  </p:handoutMasterIdLst>
  <p:sldIdLst>
    <p:sldId id="343" r:id="rId6"/>
    <p:sldId id="298" r:id="rId7"/>
    <p:sldId id="336" r:id="rId8"/>
    <p:sldId id="341" r:id="rId9"/>
    <p:sldId id="333" r:id="rId10"/>
    <p:sldId id="34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microsoft.com/office/2018/10/relationships/authors" Target="author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zzie Gauntlett" userId="1dc7c36a1b1a647d" providerId="LiveId" clId="{C1DC5315-D282-429F-B35A-871ABF7A65E8}"/>
    <pc:docChg chg="undo custSel addSld delSld modSld sldOrd">
      <pc:chgData name="Lizzie Gauntlett" userId="1dc7c36a1b1a647d" providerId="LiveId" clId="{C1DC5315-D282-429F-B35A-871ABF7A65E8}" dt="2026-06-16T09:44:10.540" v="4174" actId="47"/>
      <pc:docMkLst>
        <pc:docMk/>
      </pc:docMkLst>
      <pc:sldChg chg="modSp mod">
        <pc:chgData name="Lizzie Gauntlett" userId="1dc7c36a1b1a647d" providerId="LiveId" clId="{C1DC5315-D282-429F-B35A-871ABF7A65E8}" dt="2026-06-16T09:16:05.401" v="2561" actId="20577"/>
        <pc:sldMkLst>
          <pc:docMk/>
          <pc:sldMk cId="1677304970" sldId="298"/>
        </pc:sldMkLst>
        <pc:spChg chg="mod">
          <ac:chgData name="Lizzie Gauntlett" userId="1dc7c36a1b1a647d" providerId="LiveId" clId="{C1DC5315-D282-429F-B35A-871ABF7A65E8}" dt="2026-06-16T09:16:05.401" v="2561" actId="20577"/>
          <ac:spMkLst>
            <pc:docMk/>
            <pc:sldMk cId="1677304970" sldId="298"/>
            <ac:spMk id="4" creationId="{8A3FCDC3-543C-8905-8EB4-3AC0E32FFFFF}"/>
          </ac:spMkLst>
        </pc:spChg>
      </pc:sldChg>
      <pc:sldChg chg="modSp mod ord">
        <pc:chgData name="Lizzie Gauntlett" userId="1dc7c36a1b1a647d" providerId="LiveId" clId="{C1DC5315-D282-429F-B35A-871ABF7A65E8}" dt="2026-06-16T09:42:48.957" v="4065" actId="6549"/>
        <pc:sldMkLst>
          <pc:docMk/>
          <pc:sldMk cId="1198625482" sldId="333"/>
        </pc:sldMkLst>
        <pc:spChg chg="mod">
          <ac:chgData name="Lizzie Gauntlett" userId="1dc7c36a1b1a647d" providerId="LiveId" clId="{C1DC5315-D282-429F-B35A-871ABF7A65E8}" dt="2026-06-16T09:24:45.793" v="3173" actId="20577"/>
          <ac:spMkLst>
            <pc:docMk/>
            <pc:sldMk cId="1198625482" sldId="333"/>
            <ac:spMk id="3" creationId="{FD4857A8-FEFB-1CE7-3447-A477657416F6}"/>
          </ac:spMkLst>
        </pc:spChg>
        <pc:spChg chg="mod">
          <ac:chgData name="Lizzie Gauntlett" userId="1dc7c36a1b1a647d" providerId="LiveId" clId="{C1DC5315-D282-429F-B35A-871ABF7A65E8}" dt="2026-06-16T09:42:48.957" v="4065" actId="6549"/>
          <ac:spMkLst>
            <pc:docMk/>
            <pc:sldMk cId="1198625482" sldId="333"/>
            <ac:spMk id="4" creationId="{9F31BEDC-13C9-7154-7D8E-964D57B4F8CA}"/>
          </ac:spMkLst>
        </pc:spChg>
        <pc:picChg chg="mod">
          <ac:chgData name="Lizzie Gauntlett" userId="1dc7c36a1b1a647d" providerId="LiveId" clId="{C1DC5315-D282-429F-B35A-871ABF7A65E8}" dt="2026-06-16T09:24:53.803" v="3174" actId="14100"/>
          <ac:picMkLst>
            <pc:docMk/>
            <pc:sldMk cId="1198625482" sldId="333"/>
            <ac:picMk id="5" creationId="{7EF1095B-EF23-7953-3429-D90DD89EC281}"/>
          </ac:picMkLst>
        </pc:picChg>
      </pc:sldChg>
      <pc:sldChg chg="modSp mod ord">
        <pc:chgData name="Lizzie Gauntlett" userId="1dc7c36a1b1a647d" providerId="LiveId" clId="{C1DC5315-D282-429F-B35A-871ABF7A65E8}" dt="2026-06-16T09:20:16.427" v="2770" actId="20577"/>
        <pc:sldMkLst>
          <pc:docMk/>
          <pc:sldMk cId="3061927069" sldId="336"/>
        </pc:sldMkLst>
        <pc:spChg chg="mod">
          <ac:chgData name="Lizzie Gauntlett" userId="1dc7c36a1b1a647d" providerId="LiveId" clId="{C1DC5315-D282-429F-B35A-871ABF7A65E8}" dt="2026-06-16T09:20:16.427" v="2770" actId="20577"/>
          <ac:spMkLst>
            <pc:docMk/>
            <pc:sldMk cId="3061927069" sldId="336"/>
            <ac:spMk id="4" creationId="{8A3FCDC3-543C-8905-8EB4-3AC0E32FFFFF}"/>
          </ac:spMkLst>
        </pc:spChg>
      </pc:sldChg>
      <pc:sldChg chg="modSp mod ord">
        <pc:chgData name="Lizzie Gauntlett" userId="1dc7c36a1b1a647d" providerId="LiveId" clId="{C1DC5315-D282-429F-B35A-871ABF7A65E8}" dt="2026-06-16T09:42:09.610" v="4021" actId="20577"/>
        <pc:sldMkLst>
          <pc:docMk/>
          <pc:sldMk cId="153233455" sldId="341"/>
        </pc:sldMkLst>
        <pc:spChg chg="mod">
          <ac:chgData name="Lizzie Gauntlett" userId="1dc7c36a1b1a647d" providerId="LiveId" clId="{C1DC5315-D282-429F-B35A-871ABF7A65E8}" dt="2026-06-16T09:42:09.610" v="4021" actId="20577"/>
          <ac:spMkLst>
            <pc:docMk/>
            <pc:sldMk cId="153233455" sldId="341"/>
            <ac:spMk id="4" creationId="{CC353874-58DC-AE45-C5DF-CCA75046EC71}"/>
          </ac:spMkLst>
        </pc:spChg>
      </pc:sldChg>
      <pc:sldChg chg="modSp">
        <pc:chgData name="Lizzie Gauntlett" userId="1dc7c36a1b1a647d" providerId="LiveId" clId="{C1DC5315-D282-429F-B35A-871ABF7A65E8}" dt="2026-06-16T09:14:58.141" v="2392"/>
        <pc:sldMkLst>
          <pc:docMk/>
          <pc:sldMk cId="1130971648" sldId="343"/>
        </pc:sldMkLst>
        <pc:spChg chg="mod">
          <ac:chgData name="Lizzie Gauntlett" userId="1dc7c36a1b1a647d" providerId="LiveId" clId="{C1DC5315-D282-429F-B35A-871ABF7A65E8}" dt="2026-06-16T09:14:58.141" v="2392"/>
          <ac:spMkLst>
            <pc:docMk/>
            <pc:sldMk cId="1130971648" sldId="343"/>
            <ac:spMk id="4" creationId="{8A3FCDC3-543C-8905-8EB4-3AC0E32FFFFF}"/>
          </ac:spMkLst>
        </pc:spChg>
      </pc:sldChg>
      <pc:sldChg chg="modSp add mod">
        <pc:chgData name="Lizzie Gauntlett" userId="1dc7c36a1b1a647d" providerId="LiveId" clId="{C1DC5315-D282-429F-B35A-871ABF7A65E8}" dt="2026-06-16T09:43:56.955" v="4173" actId="20577"/>
        <pc:sldMkLst>
          <pc:docMk/>
          <pc:sldMk cId="2216779902" sldId="345"/>
        </pc:sldMkLst>
        <pc:spChg chg="mod">
          <ac:chgData name="Lizzie Gauntlett" userId="1dc7c36a1b1a647d" providerId="LiveId" clId="{C1DC5315-D282-429F-B35A-871ABF7A65E8}" dt="2026-06-16T09:43:56.955" v="4173" actId="20577"/>
          <ac:spMkLst>
            <pc:docMk/>
            <pc:sldMk cId="2216779902" sldId="345"/>
            <ac:spMk id="2" creationId="{7CFCA9D0-DD15-A0E2-3DFA-48DA185FDF59}"/>
          </ac:spMkLst>
        </pc:spChg>
      </pc:sldChg>
    </pc:docChg>
  </pc:docChgLst>
  <pc:docChgLst>
    <pc:chgData name="Karolyn Feliciani" userId="4076af5d-4c02-40b8-bc9d-56f6c404e751" providerId="ADAL" clId="{8B2CCB7D-5049-4A78-86B5-363DE994085C}"/>
    <pc:docChg chg="modSld">
      <pc:chgData name="Karolyn Feliciani" userId="4076af5d-4c02-40b8-bc9d-56f6c404e751" providerId="ADAL" clId="{8B2CCB7D-5049-4A78-86B5-363DE994085C}" dt="2026-06-29T09:10:20.314" v="1" actId="20577"/>
      <pc:docMkLst>
        <pc:docMk/>
      </pc:docMkLst>
      <pc:sldChg chg="modSp mod">
        <pc:chgData name="Karolyn Feliciani" userId="4076af5d-4c02-40b8-bc9d-56f6c404e751" providerId="ADAL" clId="{8B2CCB7D-5049-4A78-86B5-363DE994085C}" dt="2026-06-29T09:10:20.314" v="1" actId="20577"/>
        <pc:sldMkLst>
          <pc:docMk/>
          <pc:sldMk cId="153233455" sldId="341"/>
        </pc:sldMkLst>
        <pc:spChg chg="mod">
          <ac:chgData name="Karolyn Feliciani" userId="4076af5d-4c02-40b8-bc9d-56f6c404e751" providerId="ADAL" clId="{8B2CCB7D-5049-4A78-86B5-363DE994085C}" dt="2026-06-29T09:10:20.314" v="1" actId="20577"/>
          <ac:spMkLst>
            <pc:docMk/>
            <pc:sldMk cId="153233455" sldId="341"/>
            <ac:spMk id="4" creationId="{CC353874-58DC-AE45-C5DF-CCA75046EC71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sychcentral.com/health/what-part-of-the-brain-controls-speech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562947"/>
            <a:ext cx="11117656" cy="2209045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pPr lvl="0" fontAlgn="base"/>
            <a:r>
              <a:rPr lang="en-GB" dirty="0"/>
              <a:t>Identify the location of Broca's area and Wernicke's area</a:t>
            </a:r>
          </a:p>
          <a:p>
            <a:pPr lvl="0" fontAlgn="base"/>
            <a:r>
              <a:rPr lang="en-GB" dirty="0"/>
              <a:t>Explain the function of each language centre</a:t>
            </a:r>
          </a:p>
          <a:p>
            <a:r>
              <a:rPr lang="en-GB" dirty="0"/>
              <a:t>Apply knowledge of language brain areas to novel scenarios</a:t>
            </a:r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02542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Starter activity: Use your </a:t>
            </a:r>
            <a:r>
              <a:rPr lang="en-GB" dirty="0" err="1">
                <a:latin typeface="Arial"/>
                <a:cs typeface="Arial"/>
              </a:rPr>
              <a:t>post-it</a:t>
            </a:r>
            <a:r>
              <a:rPr lang="en-GB" dirty="0">
                <a:latin typeface="Arial"/>
                <a:cs typeface="Arial"/>
              </a:rPr>
              <a:t> notes to share what you know about the brain and language, including the effect of brain damage on language and communication. Think about your previous knowledge or life experience.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7304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8" y="4731026"/>
            <a:ext cx="11463443" cy="1792903"/>
          </a:xfrm>
          <a:solidFill>
            <a:srgbClr val="CC59AA">
              <a:alpha val="89804"/>
            </a:srgbClr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Activity: </a:t>
            </a:r>
            <a:r>
              <a:rPr lang="en-US" dirty="0"/>
              <a:t>Using this </a:t>
            </a:r>
            <a:r>
              <a:rPr lang="en-US" dirty="0">
                <a:hlinkClick r:id="rId3"/>
              </a:rPr>
              <a:t>resource</a:t>
            </a:r>
            <a:r>
              <a:rPr lang="en-US" dirty="0"/>
              <a:t>, label your blank diagram of the brain with the Wernicke’s and Broca’s area and their function.</a:t>
            </a:r>
          </a:p>
        </p:txBody>
      </p:sp>
    </p:spTree>
    <p:extLst>
      <p:ext uri="{BB962C8B-B14F-4D97-AF65-F5344CB8AC3E}">
        <p14:creationId xmlns:p14="http://schemas.microsoft.com/office/powerpoint/2010/main" val="3061927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171FE-5DB7-C512-FA4A-08DC09E95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FF957276-52AA-5B45-C868-87AEE467B2E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353874-58DC-AE45-C5DF-CCA75046E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3779521"/>
            <a:ext cx="11364052" cy="2744408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Activity: </a:t>
            </a:r>
            <a:r>
              <a:rPr lang="en-US" dirty="0">
                <a:latin typeface="Arial"/>
                <a:cs typeface="Arial"/>
              </a:rPr>
              <a:t>In the next task you will be split into groups. Have a conversation with each other about what you ate for breakfast or lunch.</a:t>
            </a:r>
          </a:p>
          <a:p>
            <a:pPr marL="0" indent="0" algn="ctr">
              <a:buNone/>
            </a:pPr>
            <a:r>
              <a:rPr lang="en-US" dirty="0">
                <a:latin typeface="Arial"/>
                <a:cs typeface="Arial"/>
              </a:rPr>
              <a:t>Think about the function of each area as you swap between groups.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233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EF1095B-EF23-7953-3429-D90DD89EC2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4857A8-FEFB-1CE7-3447-A47765741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Aphasia role play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1BEDC-13C9-7154-7D8E-964D57B4F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Group A:</a:t>
            </a:r>
          </a:p>
          <a:p>
            <a:pPr marL="0" indent="0">
              <a:buNone/>
            </a:pPr>
            <a:r>
              <a:rPr lang="en-US" dirty="0"/>
              <a:t>You are the Broca’s area. You can understand questions but can only respond with single words or broken phrases.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Group B: </a:t>
            </a:r>
          </a:p>
          <a:p>
            <a:pPr marL="0" indent="0">
              <a:buNone/>
            </a:pPr>
            <a:r>
              <a:rPr lang="en-US" dirty="0"/>
              <a:t>You are the Wernicke’s area. You can speak fluently but the sentences do not make sense.</a:t>
            </a:r>
          </a:p>
        </p:txBody>
      </p:sp>
    </p:spTree>
    <p:extLst>
      <p:ext uri="{BB962C8B-B14F-4D97-AF65-F5344CB8AC3E}">
        <p14:creationId xmlns:p14="http://schemas.microsoft.com/office/powerpoint/2010/main" val="1198625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17124A-8984-E911-16FD-5F6900E73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CFCA9D0-DD15-A0E2-3DFA-48DA185FDF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320" y="914400"/>
            <a:ext cx="11135360" cy="2133600"/>
          </a:xfrm>
        </p:spPr>
        <p:txBody>
          <a:bodyPr>
            <a:noAutofit/>
          </a:bodyPr>
          <a:lstStyle/>
          <a:p>
            <a:r>
              <a:rPr lang="en-GB" sz="3600" b="1" dirty="0"/>
              <a:t>Check your understanding</a:t>
            </a:r>
          </a:p>
          <a:p>
            <a:endParaRPr lang="en-GB" sz="3600" dirty="0"/>
          </a:p>
          <a:p>
            <a:r>
              <a:rPr lang="en-GB" sz="3600" i="1" dirty="0"/>
              <a:t>‘Maggie can speak fluently, but her sentences contain strange words and do not make sense.</a:t>
            </a:r>
          </a:p>
          <a:p>
            <a:r>
              <a:rPr lang="en-GB" sz="3600" i="1" dirty="0"/>
              <a:t>She does not realise that others cannot understand her.’ </a:t>
            </a:r>
          </a:p>
          <a:p>
            <a:endParaRPr lang="en-GB" sz="3600" i="1" dirty="0"/>
          </a:p>
          <a:p>
            <a:pPr algn="l"/>
            <a:r>
              <a:rPr lang="en-GB" sz="3600" dirty="0"/>
              <a:t>What areas of the Maggie’s brain are working or not working correctly?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2167799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7VPTP7ZE6X33-2020743336-747</_dlc_DocId>
    <_dlc_DocIdUrl xmlns="9ad1216b-cdc1-40e2-a0c2-94597fd44697">
      <Url>https://cambridgeorg.sharepoint.com/sites/cie/education/pd/Curriculum_Support/_layouts/15/DocIdRedir.aspx?ID=7VPTP7ZE6X33-2020743336-747</Url>
      <Description>7VPTP7ZE6X33-2020743336-747</Description>
    </_dlc_DocIdUr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630E657-8217-4B2F-96A4-D1EE5A57D447}">
  <ds:schemaRefs>
    <ds:schemaRef ds:uri="http://schemas.microsoft.com/office/2006/documentManagement/types"/>
    <ds:schemaRef ds:uri="9ad1216b-cdc1-40e2-a0c2-94597fd44697"/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purl.org/dc/dcmitype/"/>
    <ds:schemaRef ds:uri="f1f25e64-7226-490b-ade3-8cf84afff5d2"/>
    <ds:schemaRef ds:uri="http://schemas.openxmlformats.org/package/2006/metadata/core-propertie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77EC263D-5F5E-4FB5-A895-5E52FF1C56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f1f25e64-7226-490b-ade3-8cf84afff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414</TotalTime>
  <Words>222</Words>
  <Application>Microsoft Office PowerPoint</Application>
  <PresentationFormat>Widescreen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Aphasia role play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Karolyn Feliciani</cp:lastModifiedBy>
  <cp:revision>4</cp:revision>
  <dcterms:created xsi:type="dcterms:W3CDTF">2023-10-09T12:44:25Z</dcterms:created>
  <dcterms:modified xsi:type="dcterms:W3CDTF">2026-06-29T09:10:28Z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MediaServiceImageTags">
    <vt:lpwstr/>
  </property>
  <property fmtid="{D5CDD505-2E9C-101B-9397-08002B2CF9AE}" pid="4" name="_dlc_DocIdItemGuid">
    <vt:lpwstr>8ebbd414-ab62-453a-94fc-74e71f83cb16</vt:lpwstr>
  </property>
</Properties>
</file>