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71" r:id="rId3"/>
    <p:sldId id="293" r:id="rId4"/>
    <p:sldId id="294" r:id="rId5"/>
    <p:sldId id="295" r:id="rId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A5B0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9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2: Drawing linear graphs from equations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IGCSE™</a:t>
            </a:r>
            <a:endParaRPr lang="en-GB" sz="2600" b="1" baseline="300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4052" y="6210760"/>
            <a:ext cx="4114800" cy="365125"/>
          </a:xfrm>
        </p:spPr>
        <p:txBody>
          <a:bodyPr/>
          <a:lstStyle/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83131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0">
            <a:extLst>
              <a:ext uri="{FF2B5EF4-FFF2-40B4-BE49-F238E27FC236}">
                <a16:creationId xmlns:a16="http://schemas.microsoft.com/office/drawing/2014/main" id="{F4CAE425-6B59-465A-8990-0EDB8594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515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Draw graphs for these equations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19">
            <a:extLst>
              <a:ext uri="{FF2B5EF4-FFF2-40B4-BE49-F238E27FC236}">
                <a16:creationId xmlns:a16="http://schemas.microsoft.com/office/drawing/2014/main" id="{6FFE8652-689D-4D45-9E02-34A1991D9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5011542"/>
            <a:ext cx="2696303" cy="566459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63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− 2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− 3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Rounded Corners 17">
            <a:extLst>
              <a:ext uri="{FF2B5EF4-FFF2-40B4-BE49-F238E27FC236}">
                <a16:creationId xmlns:a16="http://schemas.microsoft.com/office/drawing/2014/main" id="{FC9D3287-4D64-4CAD-A66D-D0E8F94C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3434527"/>
            <a:ext cx="2696303" cy="58718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736610" y="1210235"/>
            <a:ext cx="5126355" cy="5403977"/>
            <a:chOff x="5736610" y="1210235"/>
            <a:chExt cx="5126355" cy="5403977"/>
          </a:xfrm>
        </p:grpSpPr>
        <p:grpSp>
          <p:nvGrpSpPr>
            <p:cNvPr id="7" name="Group 6"/>
            <p:cNvGrpSpPr/>
            <p:nvPr/>
          </p:nvGrpSpPr>
          <p:grpSpPr>
            <a:xfrm>
              <a:off x="5736610" y="1312597"/>
              <a:ext cx="5126355" cy="5301615"/>
              <a:chOff x="5736610" y="1312597"/>
              <a:chExt cx="5126355" cy="5301615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E1631717-7B27-4571-9DEF-26F8D68FF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36610" y="1312597"/>
                <a:ext cx="5126355" cy="5301615"/>
              </a:xfrm>
              <a:prstGeom prst="rect">
                <a:avLst/>
              </a:prstGeom>
            </p:spPr>
          </p:pic>
          <p:sp>
            <p:nvSpPr>
              <p:cNvPr id="6" name="Rectangle 5"/>
              <p:cNvSpPr/>
              <p:nvPr/>
            </p:nvSpPr>
            <p:spPr>
              <a:xfrm>
                <a:off x="6212541" y="1312597"/>
                <a:ext cx="1748118" cy="422074"/>
              </a:xfrm>
              <a:prstGeom prst="rect">
                <a:avLst/>
              </a:prstGeom>
              <a:solidFill>
                <a:srgbClr val="0033CC"/>
              </a:solidFill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−2</a:t>
                </a:r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− 3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000564" y="1364705"/>
                <a:ext cx="1748118" cy="42207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+ 3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000564" y="5786707"/>
                <a:ext cx="1748118" cy="42207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−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10567707" y="3993398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33765" y="1210235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 flipV="1">
              <a:off x="10783342" y="4257956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0783342" y="4335337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5736610" y="1312597"/>
            <a:ext cx="5126355" cy="5301615"/>
            <a:chOff x="5736610" y="1312597"/>
            <a:chExt cx="5126355" cy="530161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E1631717-7B27-4571-9DEF-26F8D68FF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36610" y="1312597"/>
              <a:ext cx="5126355" cy="5301615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6212541" y="1312597"/>
              <a:ext cx="1748118" cy="422074"/>
            </a:xfrm>
            <a:prstGeom prst="rect">
              <a:avLst/>
            </a:prstGeom>
            <a:solidFill>
              <a:srgbClr val="0033CC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−2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− 3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000564" y="1364705"/>
              <a:ext cx="1748118" cy="42207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+ 3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000564" y="5786707"/>
              <a:ext cx="1748118" cy="42207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−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F4CAE425-6B59-465A-8990-0EDB8594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515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gradient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each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2560631"/>
            <a:ext cx="2696303" cy="38427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1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9386047" y="5416637"/>
            <a:ext cx="551329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9937376" y="4850178"/>
            <a:ext cx="0" cy="566459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299787" y="2698980"/>
            <a:ext cx="534931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8834718" y="1613647"/>
            <a:ext cx="0" cy="1085333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642847" y="2685533"/>
            <a:ext cx="60511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07624" y="2685533"/>
            <a:ext cx="0" cy="110653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: Rounded Corners 19">
            <a:extLst>
              <a:ext uri="{FF2B5EF4-FFF2-40B4-BE49-F238E27FC236}">
                <a16:creationId xmlns:a16="http://schemas.microsoft.com/office/drawing/2014/main" id="{6FFE8652-689D-4D45-9E02-34A1991D9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5011542"/>
            <a:ext cx="2696303" cy="566459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63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− 2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− 3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0" y="4073625"/>
            <a:ext cx="2696303" cy="40385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2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4" y="5634963"/>
            <a:ext cx="2696303" cy="382972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−2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: Rounded Corners 17">
            <a:extLst>
              <a:ext uri="{FF2B5EF4-FFF2-40B4-BE49-F238E27FC236}">
                <a16:creationId xmlns:a16="http://schemas.microsoft.com/office/drawing/2014/main" id="{FC9D3287-4D64-4CAD-A66D-D0E8F94C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3434527"/>
            <a:ext cx="2696303" cy="58718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567707" y="399339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33765" y="121023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10783342" y="425795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0783342" y="433533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8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5736610" y="1312597"/>
            <a:ext cx="5126355" cy="5301615"/>
            <a:chOff x="5736610" y="1312597"/>
            <a:chExt cx="5126355" cy="5301615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E1631717-7B27-4571-9DEF-26F8D68FF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36610" y="1312597"/>
              <a:ext cx="5126355" cy="5301615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6212541" y="1312597"/>
              <a:ext cx="1748118" cy="422074"/>
            </a:xfrm>
            <a:prstGeom prst="rect">
              <a:avLst/>
            </a:prstGeom>
            <a:solidFill>
              <a:srgbClr val="0033CC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−2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− 3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000564" y="1364705"/>
              <a:ext cx="1748118" cy="42207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+ 3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000564" y="5786707"/>
              <a:ext cx="1748118" cy="42207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−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19">
            <a:extLst>
              <a:ext uri="{FF2B5EF4-FFF2-40B4-BE49-F238E27FC236}">
                <a16:creationId xmlns:a16="http://schemas.microsoft.com/office/drawing/2014/main" id="{6FFE8652-689D-4D45-9E02-34A1991D9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5011542"/>
            <a:ext cx="2696303" cy="566459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63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− 2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− 3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17">
            <a:extLst>
              <a:ext uri="{FF2B5EF4-FFF2-40B4-BE49-F238E27FC236}">
                <a16:creationId xmlns:a16="http://schemas.microsoft.com/office/drawing/2014/main" id="{FC9D3287-4D64-4CAD-A66D-D0E8F94C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3434527"/>
            <a:ext cx="2696303" cy="58718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F4CAE425-6B59-465A-8990-0EDB8594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3876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</a:t>
            </a:r>
            <a:r>
              <a:rPr lang="en-GB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-intercept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each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2560631"/>
            <a:ext cx="2696303" cy="38427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1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0" y="4073625"/>
            <a:ext cx="2696303" cy="40385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2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4" y="5634963"/>
            <a:ext cx="2696303" cy="382972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gradient = −2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ultiplication Sign 5">
            <a:extLst>
              <a:ext uri="{FF2B5EF4-FFF2-40B4-BE49-F238E27FC236}">
                <a16:creationId xmlns:a16="http://schemas.microsoft.com/office/drawing/2014/main" id="{7F38CAD4-5643-4D5E-B10F-181A974F614B}"/>
              </a:ext>
            </a:extLst>
          </p:cNvPr>
          <p:cNvSpPr/>
          <p:nvPr/>
        </p:nvSpPr>
        <p:spPr>
          <a:xfrm>
            <a:off x="8022402" y="6212820"/>
            <a:ext cx="534476" cy="589724"/>
          </a:xfrm>
          <a:prstGeom prst="mathMultiply">
            <a:avLst>
              <a:gd name="adj1" fmla="val 8372"/>
            </a:avLst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ication Sign 20">
            <a:extLst>
              <a:ext uri="{FF2B5EF4-FFF2-40B4-BE49-F238E27FC236}">
                <a16:creationId xmlns:a16="http://schemas.microsoft.com/office/drawing/2014/main" id="{8BC76F01-E679-4B1E-AC3E-28AD8C045E6E}"/>
              </a:ext>
            </a:extLst>
          </p:cNvPr>
          <p:cNvSpPr/>
          <p:nvPr/>
        </p:nvSpPr>
        <p:spPr>
          <a:xfrm>
            <a:off x="8007778" y="2389780"/>
            <a:ext cx="534476" cy="589724"/>
          </a:xfrm>
          <a:prstGeom prst="mathMultiply">
            <a:avLst>
              <a:gd name="adj1" fmla="val 8372"/>
            </a:avLst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Multiplication Sign 22">
            <a:extLst>
              <a:ext uri="{FF2B5EF4-FFF2-40B4-BE49-F238E27FC236}">
                <a16:creationId xmlns:a16="http://schemas.microsoft.com/office/drawing/2014/main" id="{E2D65DF5-BA6B-4563-863C-6C245C73EAC5}"/>
              </a:ext>
            </a:extLst>
          </p:cNvPr>
          <p:cNvSpPr/>
          <p:nvPr/>
        </p:nvSpPr>
        <p:spPr>
          <a:xfrm>
            <a:off x="8022402" y="5682732"/>
            <a:ext cx="534476" cy="589724"/>
          </a:xfrm>
          <a:prstGeom prst="mathMultiply">
            <a:avLst>
              <a:gd name="adj1" fmla="val 8372"/>
            </a:avLst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0" y="2983942"/>
            <a:ext cx="2696303" cy="38427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-intercept = (0, −4)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0" y="4529396"/>
            <a:ext cx="2696303" cy="40385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-intercept = (0, 3)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0" y="6081168"/>
            <a:ext cx="2696303" cy="382972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-intercept = (0, −3)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567707" y="399339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33765" y="121023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10783342" y="425795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0783342" y="433533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58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0">
            <a:extLst>
              <a:ext uri="{FF2B5EF4-FFF2-40B4-BE49-F238E27FC236}">
                <a16:creationId xmlns:a16="http://schemas.microsoft.com/office/drawing/2014/main" id="{F4CAE425-6B59-465A-8990-0EDB8594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515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are now going to investigate further…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20">
            <a:extLst>
              <a:ext uri="{FF2B5EF4-FFF2-40B4-BE49-F238E27FC236}">
                <a16:creationId xmlns:a16="http://schemas.microsoft.com/office/drawing/2014/main" id="{450FD217-EB4C-4CE1-A47D-D3983482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1921249"/>
            <a:ext cx="2696303" cy="59543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− 4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9">
            <a:extLst>
              <a:ext uri="{FF2B5EF4-FFF2-40B4-BE49-F238E27FC236}">
                <a16:creationId xmlns:a16="http://schemas.microsoft.com/office/drawing/2014/main" id="{6FFE8652-689D-4D45-9E02-34A1991D9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5011542"/>
            <a:ext cx="2696303" cy="566459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63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− 2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− 3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7">
            <a:extLst>
              <a:ext uri="{FF2B5EF4-FFF2-40B4-BE49-F238E27FC236}">
                <a16:creationId xmlns:a16="http://schemas.microsoft.com/office/drawing/2014/main" id="{FC9D3287-4D64-4CAD-A66D-D0E8F94C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75" y="3434527"/>
            <a:ext cx="2696303" cy="58718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+ 3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36610" y="1312597"/>
            <a:ext cx="5126355" cy="5301615"/>
            <a:chOff x="5736610" y="1312597"/>
            <a:chExt cx="5126355" cy="5301615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1631717-7B27-4571-9DEF-26F8D68FF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36610" y="1312597"/>
              <a:ext cx="5126355" cy="5301615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6212541" y="1312597"/>
              <a:ext cx="1748118" cy="422074"/>
            </a:xfrm>
            <a:prstGeom prst="rect">
              <a:avLst/>
            </a:prstGeom>
            <a:solidFill>
              <a:srgbClr val="0033CC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−2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− 3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000564" y="1364705"/>
              <a:ext cx="1748118" cy="42207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2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+ 3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000564" y="5786707"/>
              <a:ext cx="1748118" cy="42207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−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567707" y="399339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33765" y="121023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10783342" y="425795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0783342" y="433533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7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264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52</cp:revision>
  <cp:lastPrinted>2018-01-14T21:28:16Z</cp:lastPrinted>
  <dcterms:created xsi:type="dcterms:W3CDTF">2018-01-14T21:11:47Z</dcterms:created>
  <dcterms:modified xsi:type="dcterms:W3CDTF">2019-07-18T14:03:25Z</dcterms:modified>
</cp:coreProperties>
</file>