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17"/>
  </p:notesMasterIdLst>
  <p:sldIdLst>
    <p:sldId id="296" r:id="rId6"/>
    <p:sldId id="299" r:id="rId7"/>
    <p:sldId id="307" r:id="rId8"/>
    <p:sldId id="300" r:id="rId9"/>
    <p:sldId id="323" r:id="rId10"/>
    <p:sldId id="326" r:id="rId11"/>
    <p:sldId id="308" r:id="rId12"/>
    <p:sldId id="322" r:id="rId13"/>
    <p:sldId id="327" r:id="rId14"/>
    <p:sldId id="328" r:id="rId15"/>
    <p:sldId id="309" r:id="rId16"/>
  </p:sldIdLst>
  <p:sldSz cx="12192000" cy="6858000"/>
  <p:notesSz cx="6888163" cy="100187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E292"/>
    <a:srgbClr val="E21951"/>
    <a:srgbClr val="0033CC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62" autoAdjust="0"/>
    <p:restoredTop sz="87822" autoAdjust="0"/>
  </p:normalViewPr>
  <p:slideViewPr>
    <p:cSldViewPr snapToGrid="0">
      <p:cViewPr varScale="1">
        <p:scale>
          <a:sx n="91" d="100"/>
          <a:sy n="91" d="100"/>
        </p:scale>
        <p:origin x="84" y="63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e Tong" userId="e5d862bf7c87a063" providerId="LiveId" clId="{2A593998-35C2-4463-BDB1-E7E37234B4DE}"/>
    <pc:docChg chg="undo custSel addSld delSld modSld">
      <pc:chgData name="Mike Tong" userId="e5d862bf7c87a063" providerId="LiveId" clId="{2A593998-35C2-4463-BDB1-E7E37234B4DE}" dt="2025-04-18T08:25:18.812" v="3077" actId="20577"/>
      <pc:docMkLst>
        <pc:docMk/>
      </pc:docMkLst>
      <pc:sldChg chg="modSp mod">
        <pc:chgData name="Mike Tong" userId="e5d862bf7c87a063" providerId="LiveId" clId="{2A593998-35C2-4463-BDB1-E7E37234B4DE}" dt="2025-04-16T13:48:56.556" v="3063" actId="20577"/>
        <pc:sldMkLst>
          <pc:docMk/>
          <pc:sldMk cId="4183809300" sldId="296"/>
        </pc:sldMkLst>
        <pc:spChg chg="mod">
          <ac:chgData name="Mike Tong" userId="e5d862bf7c87a063" providerId="LiveId" clId="{2A593998-35C2-4463-BDB1-E7E37234B4DE}" dt="2025-04-16T13:48:56.556" v="3063" actId="20577"/>
          <ac:spMkLst>
            <pc:docMk/>
            <pc:sldMk cId="4183809300" sldId="296"/>
            <ac:spMk id="8" creationId="{00000000-0000-0000-0000-000000000000}"/>
          </ac:spMkLst>
        </pc:spChg>
      </pc:sldChg>
      <pc:sldChg chg="addSp delSp modSp mod delAnim modAnim">
        <pc:chgData name="Mike Tong" userId="e5d862bf7c87a063" providerId="LiveId" clId="{2A593998-35C2-4463-BDB1-E7E37234B4DE}" dt="2025-04-13T15:10:47.493" v="1483"/>
        <pc:sldMkLst>
          <pc:docMk/>
          <pc:sldMk cId="895964165" sldId="299"/>
        </pc:sldMkLst>
        <pc:spChg chg="mod">
          <ac:chgData name="Mike Tong" userId="e5d862bf7c87a063" providerId="LiveId" clId="{2A593998-35C2-4463-BDB1-E7E37234B4DE}" dt="2025-04-13T14:02:31.927" v="99" actId="20577"/>
          <ac:spMkLst>
            <pc:docMk/>
            <pc:sldMk cId="895964165" sldId="299"/>
            <ac:spMk id="2" creationId="{18B1A033-6A7D-76FA-B421-A91A0DBBA43D}"/>
          </ac:spMkLst>
        </pc:spChg>
        <pc:spChg chg="mod">
          <ac:chgData name="Mike Tong" userId="e5d862bf7c87a063" providerId="LiveId" clId="{2A593998-35C2-4463-BDB1-E7E37234B4DE}" dt="2025-04-13T15:10:47.493" v="1483"/>
          <ac:spMkLst>
            <pc:docMk/>
            <pc:sldMk cId="895964165" sldId="299"/>
            <ac:spMk id="3" creationId="{E195AECD-C740-15C7-B2B3-621433714DE7}"/>
          </ac:spMkLst>
        </pc:spChg>
        <pc:picChg chg="add mod">
          <ac:chgData name="Mike Tong" userId="e5d862bf7c87a063" providerId="LiveId" clId="{2A593998-35C2-4463-BDB1-E7E37234B4DE}" dt="2025-04-13T14:10:20.684" v="323" actId="14100"/>
          <ac:picMkLst>
            <pc:docMk/>
            <pc:sldMk cId="895964165" sldId="299"/>
            <ac:picMk id="7" creationId="{A136AB14-DBF4-3035-4C67-2F439B51BC32}"/>
          </ac:picMkLst>
        </pc:picChg>
      </pc:sldChg>
      <pc:sldChg chg="addSp delSp modSp mod">
        <pc:chgData name="Mike Tong" userId="e5d862bf7c87a063" providerId="LiveId" clId="{2A593998-35C2-4463-BDB1-E7E37234B4DE}" dt="2025-04-16T10:48:38.491" v="3061" actId="20577"/>
        <pc:sldMkLst>
          <pc:docMk/>
          <pc:sldMk cId="3269915474" sldId="300"/>
        </pc:sldMkLst>
        <pc:spChg chg="mod">
          <ac:chgData name="Mike Tong" userId="e5d862bf7c87a063" providerId="LiveId" clId="{2A593998-35C2-4463-BDB1-E7E37234B4DE}" dt="2025-04-13T14:45:04.548" v="943"/>
          <ac:spMkLst>
            <pc:docMk/>
            <pc:sldMk cId="3269915474" sldId="300"/>
            <ac:spMk id="2" creationId="{3B5DF7FE-4FB5-F35B-DE2E-502ED87E2E84}"/>
          </ac:spMkLst>
        </pc:spChg>
        <pc:spChg chg="mod">
          <ac:chgData name="Mike Tong" userId="e5d862bf7c87a063" providerId="LiveId" clId="{2A593998-35C2-4463-BDB1-E7E37234B4DE}" dt="2025-04-16T10:48:38.491" v="3061" actId="20577"/>
          <ac:spMkLst>
            <pc:docMk/>
            <pc:sldMk cId="3269915474" sldId="300"/>
            <ac:spMk id="3" creationId="{9B2D17DB-C0D7-A97C-45BA-9C1222DC0347}"/>
          </ac:spMkLst>
        </pc:spChg>
        <pc:spChg chg="mod">
          <ac:chgData name="Mike Tong" userId="e5d862bf7c87a063" providerId="LiveId" clId="{2A593998-35C2-4463-BDB1-E7E37234B4DE}" dt="2025-04-16T07:47:35.478" v="1615" actId="20577"/>
          <ac:spMkLst>
            <pc:docMk/>
            <pc:sldMk cId="3269915474" sldId="300"/>
            <ac:spMk id="4" creationId="{17E8A9E4-1FD4-8AB5-53DA-689E2AE5BC37}"/>
          </ac:spMkLst>
        </pc:spChg>
        <pc:picChg chg="add mod">
          <ac:chgData name="Mike Tong" userId="e5d862bf7c87a063" providerId="LiveId" clId="{2A593998-35C2-4463-BDB1-E7E37234B4DE}" dt="2025-04-13T14:37:50.260" v="719" actId="1076"/>
          <ac:picMkLst>
            <pc:docMk/>
            <pc:sldMk cId="3269915474" sldId="300"/>
            <ac:picMk id="6" creationId="{929E9C8A-A91F-37D8-C8C2-1A7CD0662F6E}"/>
          </ac:picMkLst>
        </pc:picChg>
        <pc:picChg chg="add mod">
          <ac:chgData name="Mike Tong" userId="e5d862bf7c87a063" providerId="LiveId" clId="{2A593998-35C2-4463-BDB1-E7E37234B4DE}" dt="2025-04-13T14:38:04.614" v="722" actId="14100"/>
          <ac:picMkLst>
            <pc:docMk/>
            <pc:sldMk cId="3269915474" sldId="300"/>
            <ac:picMk id="9" creationId="{AE96E333-4122-8FD7-CE5D-A72C9CEEBAF8}"/>
          </ac:picMkLst>
        </pc:picChg>
      </pc:sldChg>
      <pc:sldChg chg="addSp delSp modSp mod">
        <pc:chgData name="Mike Tong" userId="e5d862bf7c87a063" providerId="LiveId" clId="{2A593998-35C2-4463-BDB1-E7E37234B4DE}" dt="2025-04-16T08:42:38.188" v="3050" actId="207"/>
        <pc:sldMkLst>
          <pc:docMk/>
          <pc:sldMk cId="1677017184" sldId="307"/>
        </pc:sldMkLst>
        <pc:spChg chg="mod">
          <ac:chgData name="Mike Tong" userId="e5d862bf7c87a063" providerId="LiveId" clId="{2A593998-35C2-4463-BDB1-E7E37234B4DE}" dt="2025-04-13T14:27:27.643" v="607" actId="20577"/>
          <ac:spMkLst>
            <pc:docMk/>
            <pc:sldMk cId="1677017184" sldId="307"/>
            <ac:spMk id="2" creationId="{6D9819AD-9D64-DEBA-EDAF-81A872590D50}"/>
          </ac:spMkLst>
        </pc:spChg>
        <pc:spChg chg="mod">
          <ac:chgData name="Mike Tong" userId="e5d862bf7c87a063" providerId="LiveId" clId="{2A593998-35C2-4463-BDB1-E7E37234B4DE}" dt="2025-04-13T15:13:11.823" v="1537" actId="20577"/>
          <ac:spMkLst>
            <pc:docMk/>
            <pc:sldMk cId="1677017184" sldId="307"/>
            <ac:spMk id="3" creationId="{00810C14-0496-35D9-82E5-228B06F88126}"/>
          </ac:spMkLst>
        </pc:spChg>
        <pc:spChg chg="add mod">
          <ac:chgData name="Mike Tong" userId="e5d862bf7c87a063" providerId="LiveId" clId="{2A593998-35C2-4463-BDB1-E7E37234B4DE}" dt="2025-04-13T15:12:47.057" v="1534" actId="207"/>
          <ac:spMkLst>
            <pc:docMk/>
            <pc:sldMk cId="1677017184" sldId="307"/>
            <ac:spMk id="4" creationId="{5859B634-6F66-EF18-3090-D23C301539C2}"/>
          </ac:spMkLst>
        </pc:spChg>
        <pc:spChg chg="mod">
          <ac:chgData name="Mike Tong" userId="e5d862bf7c87a063" providerId="LiveId" clId="{2A593998-35C2-4463-BDB1-E7E37234B4DE}" dt="2025-04-16T08:42:38.188" v="3050" actId="207"/>
          <ac:spMkLst>
            <pc:docMk/>
            <pc:sldMk cId="1677017184" sldId="307"/>
            <ac:spMk id="14" creationId="{89D0C040-1B1C-6FB0-D22D-4D9E2F6CDF86}"/>
          </ac:spMkLst>
        </pc:spChg>
        <pc:picChg chg="add mod">
          <ac:chgData name="Mike Tong" userId="e5d862bf7c87a063" providerId="LiveId" clId="{2A593998-35C2-4463-BDB1-E7E37234B4DE}" dt="2025-04-13T14:26:26.449" v="545" actId="1076"/>
          <ac:picMkLst>
            <pc:docMk/>
            <pc:sldMk cId="1677017184" sldId="307"/>
            <ac:picMk id="5" creationId="{57B610BE-979E-3F1A-75E5-79EED9D8F8E3}"/>
          </ac:picMkLst>
        </pc:picChg>
      </pc:sldChg>
      <pc:sldChg chg="modSp mod">
        <pc:chgData name="Mike Tong" userId="e5d862bf7c87a063" providerId="LiveId" clId="{2A593998-35C2-4463-BDB1-E7E37234B4DE}" dt="2025-04-16T07:44:01.515" v="1542" actId="20577"/>
        <pc:sldMkLst>
          <pc:docMk/>
          <pc:sldMk cId="1854330736" sldId="308"/>
        </pc:sldMkLst>
        <pc:spChg chg="mod">
          <ac:chgData name="Mike Tong" userId="e5d862bf7c87a063" providerId="LiveId" clId="{2A593998-35C2-4463-BDB1-E7E37234B4DE}" dt="2025-04-16T07:44:01.515" v="1542" actId="20577"/>
          <ac:spMkLst>
            <pc:docMk/>
            <pc:sldMk cId="1854330736" sldId="308"/>
            <ac:spMk id="12" creationId="{064D6A8C-94AB-15DC-2416-7F26A8316AEF}"/>
          </ac:spMkLst>
        </pc:spChg>
      </pc:sldChg>
      <pc:sldChg chg="addSp delSp modSp mod">
        <pc:chgData name="Mike Tong" userId="e5d862bf7c87a063" providerId="LiveId" clId="{2A593998-35C2-4463-BDB1-E7E37234B4DE}" dt="2025-04-16T08:41:58.506" v="3048" actId="1076"/>
        <pc:sldMkLst>
          <pc:docMk/>
          <pc:sldMk cId="2615507665" sldId="309"/>
        </pc:sldMkLst>
        <pc:spChg chg="add mod">
          <ac:chgData name="Mike Tong" userId="e5d862bf7c87a063" providerId="LiveId" clId="{2A593998-35C2-4463-BDB1-E7E37234B4DE}" dt="2025-04-16T08:39:58.992" v="2981" actId="1076"/>
          <ac:spMkLst>
            <pc:docMk/>
            <pc:sldMk cId="2615507665" sldId="309"/>
            <ac:spMk id="6" creationId="{9B69C009-654A-9069-1D72-AF4A4EC7ACE9}"/>
          </ac:spMkLst>
        </pc:spChg>
        <pc:spChg chg="add mod">
          <ac:chgData name="Mike Tong" userId="e5d862bf7c87a063" providerId="LiveId" clId="{2A593998-35C2-4463-BDB1-E7E37234B4DE}" dt="2025-04-16T08:40:02.392" v="2982" actId="1076"/>
          <ac:spMkLst>
            <pc:docMk/>
            <pc:sldMk cId="2615507665" sldId="309"/>
            <ac:spMk id="8" creationId="{8B50C64C-F139-9D19-E784-03192BEAA800}"/>
          </ac:spMkLst>
        </pc:spChg>
        <pc:spChg chg="add mod">
          <ac:chgData name="Mike Tong" userId="e5d862bf7c87a063" providerId="LiveId" clId="{2A593998-35C2-4463-BDB1-E7E37234B4DE}" dt="2025-04-16T08:40:04.862" v="2983" actId="1076"/>
          <ac:spMkLst>
            <pc:docMk/>
            <pc:sldMk cId="2615507665" sldId="309"/>
            <ac:spMk id="11" creationId="{637AB961-2A14-7B98-1737-C637381F64E2}"/>
          </ac:spMkLst>
        </pc:spChg>
        <pc:spChg chg="add mod">
          <ac:chgData name="Mike Tong" userId="e5d862bf7c87a063" providerId="LiveId" clId="{2A593998-35C2-4463-BDB1-E7E37234B4DE}" dt="2025-04-16T08:41:58.506" v="3048" actId="1076"/>
          <ac:spMkLst>
            <pc:docMk/>
            <pc:sldMk cId="2615507665" sldId="309"/>
            <ac:spMk id="12" creationId="{E91D2C62-C71A-ED71-5A3E-E5655C19625C}"/>
          </ac:spMkLst>
        </pc:spChg>
        <pc:spChg chg="mod">
          <ac:chgData name="Mike Tong" userId="e5d862bf7c87a063" providerId="LiveId" clId="{2A593998-35C2-4463-BDB1-E7E37234B4DE}" dt="2025-04-16T08:36:35.729" v="2907" actId="20577"/>
          <ac:spMkLst>
            <pc:docMk/>
            <pc:sldMk cId="2615507665" sldId="309"/>
            <ac:spMk id="16" creationId="{CB849F24-272B-D6E5-B12F-45422858C335}"/>
          </ac:spMkLst>
        </pc:spChg>
        <pc:spChg chg="add mod">
          <ac:chgData name="Mike Tong" userId="e5d862bf7c87a063" providerId="LiveId" clId="{2A593998-35C2-4463-BDB1-E7E37234B4DE}" dt="2025-04-16T08:41:53.563" v="3046" actId="1076"/>
          <ac:spMkLst>
            <pc:docMk/>
            <pc:sldMk cId="2615507665" sldId="309"/>
            <ac:spMk id="18" creationId="{1972E71E-FEEA-2F11-99AA-650F21932623}"/>
          </ac:spMkLst>
        </pc:spChg>
        <pc:spChg chg="add mod">
          <ac:chgData name="Mike Tong" userId="e5d862bf7c87a063" providerId="LiveId" clId="{2A593998-35C2-4463-BDB1-E7E37234B4DE}" dt="2025-04-16T08:41:55.192" v="3047" actId="1076"/>
          <ac:spMkLst>
            <pc:docMk/>
            <pc:sldMk cId="2615507665" sldId="309"/>
            <ac:spMk id="19" creationId="{E9B88BE7-0635-D725-059A-F06448DA0507}"/>
          </ac:spMkLst>
        </pc:spChg>
      </pc:sldChg>
      <pc:sldChg chg="del">
        <pc:chgData name="Mike Tong" userId="e5d862bf7c87a063" providerId="LiveId" clId="{2A593998-35C2-4463-BDB1-E7E37234B4DE}" dt="2025-04-16T08:35:08.786" v="2809" actId="47"/>
        <pc:sldMkLst>
          <pc:docMk/>
          <pc:sldMk cId="2817544501" sldId="312"/>
        </pc:sldMkLst>
      </pc:sldChg>
      <pc:sldChg chg="del">
        <pc:chgData name="Mike Tong" userId="e5d862bf7c87a063" providerId="LiveId" clId="{2A593998-35C2-4463-BDB1-E7E37234B4DE}" dt="2025-04-16T08:35:14.292" v="2812" actId="47"/>
        <pc:sldMkLst>
          <pc:docMk/>
          <pc:sldMk cId="2990183214" sldId="314"/>
        </pc:sldMkLst>
      </pc:sldChg>
      <pc:sldChg chg="addSp delSp modSp mod">
        <pc:chgData name="Mike Tong" userId="e5d862bf7c87a063" providerId="LiveId" clId="{2A593998-35C2-4463-BDB1-E7E37234B4DE}" dt="2025-04-16T08:46:21.117" v="3060" actId="20577"/>
        <pc:sldMkLst>
          <pc:docMk/>
          <pc:sldMk cId="1708327521" sldId="322"/>
        </pc:sldMkLst>
        <pc:spChg chg="mod">
          <ac:chgData name="Mike Tong" userId="e5d862bf7c87a063" providerId="LiveId" clId="{2A593998-35C2-4463-BDB1-E7E37234B4DE}" dt="2025-04-16T07:50:17.972" v="1623" actId="20577"/>
          <ac:spMkLst>
            <pc:docMk/>
            <pc:sldMk cId="1708327521" sldId="322"/>
            <ac:spMk id="2" creationId="{1552AC0B-2107-1D1D-14EA-7DCBAE93B267}"/>
          </ac:spMkLst>
        </pc:spChg>
        <pc:spChg chg="mod">
          <ac:chgData name="Mike Tong" userId="e5d862bf7c87a063" providerId="LiveId" clId="{2A593998-35C2-4463-BDB1-E7E37234B4DE}" dt="2025-04-16T08:09:10.183" v="2325" actId="404"/>
          <ac:spMkLst>
            <pc:docMk/>
            <pc:sldMk cId="1708327521" sldId="322"/>
            <ac:spMk id="3" creationId="{2B94E985-344C-B2AB-A12B-B306BE8E44F4}"/>
          </ac:spMkLst>
        </pc:spChg>
        <pc:spChg chg="add mod">
          <ac:chgData name="Mike Tong" userId="e5d862bf7c87a063" providerId="LiveId" clId="{2A593998-35C2-4463-BDB1-E7E37234B4DE}" dt="2025-04-16T08:06:21.902" v="2315" actId="20577"/>
          <ac:spMkLst>
            <pc:docMk/>
            <pc:sldMk cId="1708327521" sldId="322"/>
            <ac:spMk id="4" creationId="{D13EBB50-26F5-D071-FB90-33466483418F}"/>
          </ac:spMkLst>
        </pc:spChg>
        <pc:spChg chg="mod">
          <ac:chgData name="Mike Tong" userId="e5d862bf7c87a063" providerId="LiveId" clId="{2A593998-35C2-4463-BDB1-E7E37234B4DE}" dt="2025-04-16T07:59:17.377" v="2003" actId="20577"/>
          <ac:spMkLst>
            <pc:docMk/>
            <pc:sldMk cId="1708327521" sldId="322"/>
            <ac:spMk id="8" creationId="{F9B2491D-ACF9-A0F1-0DDF-597D67365445}"/>
          </ac:spMkLst>
        </pc:spChg>
        <pc:spChg chg="add mod">
          <ac:chgData name="Mike Tong" userId="e5d862bf7c87a063" providerId="LiveId" clId="{2A593998-35C2-4463-BDB1-E7E37234B4DE}" dt="2025-04-16T08:46:21.117" v="3060" actId="20577"/>
          <ac:spMkLst>
            <pc:docMk/>
            <pc:sldMk cId="1708327521" sldId="322"/>
            <ac:spMk id="9" creationId="{88B05469-6FC2-B9AC-6721-084EE103E402}"/>
          </ac:spMkLst>
        </pc:spChg>
        <pc:spChg chg="add mod">
          <ac:chgData name="Mike Tong" userId="e5d862bf7c87a063" providerId="LiveId" clId="{2A593998-35C2-4463-BDB1-E7E37234B4DE}" dt="2025-04-16T08:01:04.957" v="2078" actId="20577"/>
          <ac:spMkLst>
            <pc:docMk/>
            <pc:sldMk cId="1708327521" sldId="322"/>
            <ac:spMk id="10" creationId="{A120D8D0-02E9-0194-855C-5C63A0437B72}"/>
          </ac:spMkLst>
        </pc:spChg>
      </pc:sldChg>
      <pc:sldChg chg="addSp delSp modSp mod">
        <pc:chgData name="Mike Tong" userId="e5d862bf7c87a063" providerId="LiveId" clId="{2A593998-35C2-4463-BDB1-E7E37234B4DE}" dt="2025-04-16T08:44:48.127" v="3057" actId="13926"/>
        <pc:sldMkLst>
          <pc:docMk/>
          <pc:sldMk cId="1129643809" sldId="323"/>
        </pc:sldMkLst>
        <pc:spChg chg="mod">
          <ac:chgData name="Mike Tong" userId="e5d862bf7c87a063" providerId="LiveId" clId="{2A593998-35C2-4463-BDB1-E7E37234B4DE}" dt="2025-04-13T14:55:30.775" v="985" actId="20577"/>
          <ac:spMkLst>
            <pc:docMk/>
            <pc:sldMk cId="1129643809" sldId="323"/>
            <ac:spMk id="2" creationId="{E03CE9CB-6F42-1CD9-B03E-504CDF96AE5F}"/>
          </ac:spMkLst>
        </pc:spChg>
        <pc:spChg chg="mod">
          <ac:chgData name="Mike Tong" userId="e5d862bf7c87a063" providerId="LiveId" clId="{2A593998-35C2-4463-BDB1-E7E37234B4DE}" dt="2025-04-16T08:44:48.127" v="3057" actId="13926"/>
          <ac:spMkLst>
            <pc:docMk/>
            <pc:sldMk cId="1129643809" sldId="323"/>
            <ac:spMk id="3" creationId="{D8D7EABE-AB5D-B693-C2E5-D9B30C045DDA}"/>
          </ac:spMkLst>
        </pc:spChg>
        <pc:picChg chg="add mod">
          <ac:chgData name="Mike Tong" userId="e5d862bf7c87a063" providerId="LiveId" clId="{2A593998-35C2-4463-BDB1-E7E37234B4DE}" dt="2025-04-13T15:04:34.893" v="1403" actId="14100"/>
          <ac:picMkLst>
            <pc:docMk/>
            <pc:sldMk cId="1129643809" sldId="323"/>
            <ac:picMk id="7" creationId="{1AEA88BF-9281-D519-34D8-6B20E71BEE86}"/>
          </ac:picMkLst>
        </pc:picChg>
      </pc:sldChg>
      <pc:sldChg chg="del">
        <pc:chgData name="Mike Tong" userId="e5d862bf7c87a063" providerId="LiveId" clId="{2A593998-35C2-4463-BDB1-E7E37234B4DE}" dt="2025-04-16T08:35:10.213" v="2810" actId="47"/>
        <pc:sldMkLst>
          <pc:docMk/>
          <pc:sldMk cId="3424122565" sldId="324"/>
        </pc:sldMkLst>
      </pc:sldChg>
      <pc:sldChg chg="del">
        <pc:chgData name="Mike Tong" userId="e5d862bf7c87a063" providerId="LiveId" clId="{2A593998-35C2-4463-BDB1-E7E37234B4DE}" dt="2025-04-16T08:35:11.339" v="2811" actId="47"/>
        <pc:sldMkLst>
          <pc:docMk/>
          <pc:sldMk cId="299380775" sldId="325"/>
        </pc:sldMkLst>
      </pc:sldChg>
      <pc:sldChg chg="addSp delSp modSp add mod">
        <pc:chgData name="Mike Tong" userId="e5d862bf7c87a063" providerId="LiveId" clId="{2A593998-35C2-4463-BDB1-E7E37234B4DE}" dt="2025-04-16T08:45:24.382" v="3059" actId="13926"/>
        <pc:sldMkLst>
          <pc:docMk/>
          <pc:sldMk cId="859008717" sldId="326"/>
        </pc:sldMkLst>
        <pc:spChg chg="mod">
          <ac:chgData name="Mike Tong" userId="e5d862bf7c87a063" providerId="LiveId" clId="{2A593998-35C2-4463-BDB1-E7E37234B4DE}" dt="2025-04-16T08:45:24.382" v="3059" actId="13926"/>
          <ac:spMkLst>
            <pc:docMk/>
            <pc:sldMk cId="859008717" sldId="326"/>
            <ac:spMk id="3" creationId="{F64F4F46-7E62-AE9A-14D8-7C584CA27406}"/>
          </ac:spMkLst>
        </pc:spChg>
        <pc:picChg chg="add mod">
          <ac:chgData name="Mike Tong" userId="e5d862bf7c87a063" providerId="LiveId" clId="{2A593998-35C2-4463-BDB1-E7E37234B4DE}" dt="2025-04-13T15:08:50.350" v="1451" actId="1076"/>
          <ac:picMkLst>
            <pc:docMk/>
            <pc:sldMk cId="859008717" sldId="326"/>
            <ac:picMk id="5" creationId="{24EAC2B9-AA90-7A61-CE0A-FE6BF682A245}"/>
          </ac:picMkLst>
        </pc:picChg>
      </pc:sldChg>
      <pc:sldChg chg="modSp add mod">
        <pc:chgData name="Mike Tong" userId="e5d862bf7c87a063" providerId="LiveId" clId="{2A593998-35C2-4463-BDB1-E7E37234B4DE}" dt="2025-04-18T08:25:18.812" v="3077" actId="20577"/>
        <pc:sldMkLst>
          <pc:docMk/>
          <pc:sldMk cId="799653437" sldId="327"/>
        </pc:sldMkLst>
        <pc:spChg chg="mod">
          <ac:chgData name="Mike Tong" userId="e5d862bf7c87a063" providerId="LiveId" clId="{2A593998-35C2-4463-BDB1-E7E37234B4DE}" dt="2025-04-18T08:25:18.812" v="3077" actId="20577"/>
          <ac:spMkLst>
            <pc:docMk/>
            <pc:sldMk cId="799653437" sldId="327"/>
            <ac:spMk id="2" creationId="{06F47667-9605-093B-83F6-761582701ED4}"/>
          </ac:spMkLst>
        </pc:spChg>
        <pc:spChg chg="mod">
          <ac:chgData name="Mike Tong" userId="e5d862bf7c87a063" providerId="LiveId" clId="{2A593998-35C2-4463-BDB1-E7E37234B4DE}" dt="2025-04-16T08:30:10.030" v="2759" actId="20577"/>
          <ac:spMkLst>
            <pc:docMk/>
            <pc:sldMk cId="799653437" sldId="327"/>
            <ac:spMk id="3" creationId="{A14137A0-FF9A-3CFE-881B-1CEE95F0FE25}"/>
          </ac:spMkLst>
        </pc:spChg>
        <pc:spChg chg="mod">
          <ac:chgData name="Mike Tong" userId="e5d862bf7c87a063" providerId="LiveId" clId="{2A593998-35C2-4463-BDB1-E7E37234B4DE}" dt="2025-04-16T08:34:09.163" v="2805" actId="20577"/>
          <ac:spMkLst>
            <pc:docMk/>
            <pc:sldMk cId="799653437" sldId="327"/>
            <ac:spMk id="4" creationId="{F4BFDAC4-5036-C6A1-671B-1BC990D9366E}"/>
          </ac:spMkLst>
        </pc:spChg>
        <pc:spChg chg="mod">
          <ac:chgData name="Mike Tong" userId="e5d862bf7c87a063" providerId="LiveId" clId="{2A593998-35C2-4463-BDB1-E7E37234B4DE}" dt="2025-04-16T08:19:32.722" v="2507" actId="1076"/>
          <ac:spMkLst>
            <pc:docMk/>
            <pc:sldMk cId="799653437" sldId="327"/>
            <ac:spMk id="8" creationId="{4C7F1DBA-F3FE-1130-3EA3-3581810F41C3}"/>
          </ac:spMkLst>
        </pc:spChg>
        <pc:spChg chg="mod">
          <ac:chgData name="Mike Tong" userId="e5d862bf7c87a063" providerId="LiveId" clId="{2A593998-35C2-4463-BDB1-E7E37234B4DE}" dt="2025-04-16T08:33:29.814" v="2801" actId="20577"/>
          <ac:spMkLst>
            <pc:docMk/>
            <pc:sldMk cId="799653437" sldId="327"/>
            <ac:spMk id="9" creationId="{4814D075-AC4D-1F1D-D349-1270B6D3A845}"/>
          </ac:spMkLst>
        </pc:spChg>
        <pc:spChg chg="mod">
          <ac:chgData name="Mike Tong" userId="e5d862bf7c87a063" providerId="LiveId" clId="{2A593998-35C2-4463-BDB1-E7E37234B4DE}" dt="2025-04-16T08:30:20.533" v="2769" actId="20577"/>
          <ac:spMkLst>
            <pc:docMk/>
            <pc:sldMk cId="799653437" sldId="327"/>
            <ac:spMk id="10" creationId="{69CC5D0C-9BDE-5C9D-70A1-CCC570E2514F}"/>
          </ac:spMkLst>
        </pc:spChg>
      </pc:sldChg>
      <pc:sldChg chg="modSp add mod">
        <pc:chgData name="Mike Tong" userId="e5d862bf7c87a063" providerId="LiveId" clId="{2A593998-35C2-4463-BDB1-E7E37234B4DE}" dt="2025-04-16T08:35:02.800" v="2808" actId="20577"/>
        <pc:sldMkLst>
          <pc:docMk/>
          <pc:sldMk cId="1354258573" sldId="328"/>
        </pc:sldMkLst>
        <pc:spChg chg="mod">
          <ac:chgData name="Mike Tong" userId="e5d862bf7c87a063" providerId="LiveId" clId="{2A593998-35C2-4463-BDB1-E7E37234B4DE}" dt="2025-04-16T08:35:02.800" v="2808" actId="20577"/>
          <ac:spMkLst>
            <pc:docMk/>
            <pc:sldMk cId="1354258573" sldId="328"/>
            <ac:spMk id="12" creationId="{CBEE6E9B-BE5C-C03C-0AA6-8ABC14DABBD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F6DA5C-4951-490A-806D-C6E233A1CCC4}" type="datetimeFigureOut">
              <a:rPr lang="en-GB" smtClean="0"/>
              <a:t>18/04/2025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591581-0ADF-470F-AAC7-05EDE80DB34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633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591581-0ADF-470F-AAC7-05EDE80DB34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9277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439" y="451912"/>
            <a:ext cx="4046220" cy="650471"/>
          </a:xfrm>
          <a:prstGeom prst="rect">
            <a:avLst/>
          </a:prstGeom>
        </p:spPr>
      </p:pic>
      <p:pic>
        <p:nvPicPr>
          <p:cNvPr id="13" name="Picture 12"/>
          <p:cNvPicPr/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11" y="6168533"/>
            <a:ext cx="1292225" cy="4495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836964" y="3117570"/>
            <a:ext cx="3913001" cy="27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230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900000"/>
          </a:xfrm>
          <a:prstGeom prst="rect">
            <a:avLst/>
          </a:prstGeom>
          <a:solidFill>
            <a:srgbClr val="E21951"/>
          </a:solidFill>
          <a:ln>
            <a:solidFill>
              <a:srgbClr val="EA5B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3538"/>
            <a:endParaRPr lang="en-GB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11C3206-257D-4762-B461-A249DF0C7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88" y="173140"/>
            <a:ext cx="11524932" cy="55372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331788" y="1270000"/>
            <a:ext cx="11525250" cy="5324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998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787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1053296" y="1713825"/>
            <a:ext cx="10803424" cy="1958619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lnSpc>
                <a:spcPts val="3500"/>
              </a:lnSpc>
            </a:pPr>
            <a:r>
              <a:rPr lang="en-GB" sz="2800" b="1" dirty="0"/>
              <a:t>Lesson slides</a:t>
            </a:r>
            <a:br>
              <a:rPr lang="en-GB" sz="2800" b="1" dirty="0"/>
            </a:br>
            <a:r>
              <a:rPr lang="en-GB" sz="2600" dirty="0"/>
              <a:t>Topic: Normal Distribution</a:t>
            </a:r>
            <a:br>
              <a:rPr lang="en-GB" sz="2600" dirty="0"/>
            </a:br>
            <a:r>
              <a:rPr lang="en-GB" sz="2600" dirty="0"/>
              <a:t>Lesson 3: </a:t>
            </a:r>
            <a:r>
              <a:rPr lang="en-GB" sz="2400" dirty="0"/>
              <a:t>Normal Approximation to the Binomial Distribution</a:t>
            </a:r>
            <a:endParaRPr lang="en-GB" sz="2600" dirty="0"/>
          </a:p>
        </p:txBody>
      </p:sp>
      <p:sp>
        <p:nvSpPr>
          <p:cNvPr id="9" name="Title 7"/>
          <p:cNvSpPr txBox="1">
            <a:spLocks/>
          </p:cNvSpPr>
          <p:nvPr/>
        </p:nvSpPr>
        <p:spPr>
          <a:xfrm>
            <a:off x="1053296" y="6261336"/>
            <a:ext cx="1005068" cy="266785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1400" b="1" dirty="0"/>
              <a:t>Version 1</a:t>
            </a:r>
          </a:p>
        </p:txBody>
      </p:sp>
    </p:spTree>
    <p:extLst>
      <p:ext uri="{BB962C8B-B14F-4D97-AF65-F5344CB8AC3E}">
        <p14:creationId xmlns:p14="http://schemas.microsoft.com/office/powerpoint/2010/main" val="4183809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CBE24-D454-5E27-6F3D-E9CF4E3AE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774CC-70C6-40AD-A38F-31DEF0590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EE6E9B-BE5C-C03C-0AA6-8ABC14DABBD9}"/>
              </a:ext>
            </a:extLst>
          </p:cNvPr>
          <p:cNvSpPr txBox="1"/>
          <p:nvPr/>
        </p:nvSpPr>
        <p:spPr>
          <a:xfrm>
            <a:off x="173742" y="1128756"/>
            <a:ext cx="52110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Now try worksheet F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585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8EAE82-A98A-A630-DCE1-5B9B8E5A7C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AAEA1B-15D4-870C-C596-D0F9EE4A0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Plenary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E7D295-2C38-10D7-023A-FADE6690A0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True or False?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849F24-272B-D6E5-B12F-45422858C335}"/>
                  </a:ext>
                </a:extLst>
              </p:cNvPr>
              <p:cNvSpPr txBox="1"/>
              <p:nvPr/>
            </p:nvSpPr>
            <p:spPr>
              <a:xfrm>
                <a:off x="397981" y="2078652"/>
                <a:ext cx="3963121" cy="70788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20,0.7</m:t>
                        </m:r>
                      </m:e>
                    </m:d>
                  </m:oMath>
                </a14:m>
                <a:r>
                  <a:rPr lang="en-GB" sz="2000" dirty="0"/>
                  <a:t> can be modelled as an appro Normal distribution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B849F24-272B-D6E5-B12F-45422858C3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81" y="2078652"/>
                <a:ext cx="3963121" cy="707886"/>
              </a:xfrm>
              <a:prstGeom prst="rect">
                <a:avLst/>
              </a:prstGeom>
              <a:blipFill>
                <a:blip r:embed="rId2"/>
                <a:stretch>
                  <a:fillRect l="-1538" t="-5172" r="-2769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69C009-654A-9069-1D72-AF4A4EC7ACE9}"/>
                  </a:ext>
                </a:extLst>
              </p:cNvPr>
              <p:cNvSpPr txBox="1"/>
              <p:nvPr/>
            </p:nvSpPr>
            <p:spPr>
              <a:xfrm>
                <a:off x="397981" y="3532731"/>
                <a:ext cx="3963121" cy="70788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40,0.9</m:t>
                        </m:r>
                      </m:e>
                    </m:d>
                  </m:oMath>
                </a14:m>
                <a:r>
                  <a:rPr lang="en-GB" sz="2000" dirty="0"/>
                  <a:t> can be modelled as an appro Normal distribution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B69C009-654A-9069-1D72-AF4A4EC7AC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81" y="3532731"/>
                <a:ext cx="3963121" cy="707886"/>
              </a:xfrm>
              <a:prstGeom prst="rect">
                <a:avLst/>
              </a:prstGeom>
              <a:blipFill>
                <a:blip r:embed="rId3"/>
                <a:stretch>
                  <a:fillRect l="-1538" t="-5172" r="-2769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50C64C-F139-9D19-E784-03192BEAA800}"/>
                  </a:ext>
                </a:extLst>
              </p:cNvPr>
              <p:cNvSpPr txBox="1"/>
              <p:nvPr/>
            </p:nvSpPr>
            <p:spPr>
              <a:xfrm>
                <a:off x="397980" y="5090363"/>
                <a:ext cx="3963121" cy="707886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200,0.05</m:t>
                        </m:r>
                      </m:e>
                    </m:d>
                  </m:oMath>
                </a14:m>
                <a:r>
                  <a:rPr lang="en-GB" sz="2000" dirty="0"/>
                  <a:t> can be modelled as an appro Normal distribution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B50C64C-F139-9D19-E784-03192BEAA8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980" y="5090363"/>
                <a:ext cx="3963121" cy="707886"/>
              </a:xfrm>
              <a:prstGeom prst="rect">
                <a:avLst/>
              </a:prstGeom>
              <a:blipFill>
                <a:blip r:embed="rId4"/>
                <a:stretch>
                  <a:fillRect l="-1538" t="-4310" r="-200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7AB961-2A14-7B98-1737-C637381F64E2}"/>
                  </a:ext>
                </a:extLst>
              </p:cNvPr>
              <p:cNvSpPr txBox="1"/>
              <p:nvPr/>
            </p:nvSpPr>
            <p:spPr>
              <a:xfrm>
                <a:off x="6950404" y="2244484"/>
                <a:ext cx="3963121" cy="400110"/>
              </a:xfrm>
              <a:prstGeom prst="rect">
                <a:avLst/>
              </a:prstGeom>
              <a:solidFill>
                <a:srgbClr val="BCE292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&gt;45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𝑐𝑐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&gt;44.5)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7AB961-2A14-7B98-1737-C637381F64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404" y="2244484"/>
                <a:ext cx="3963121" cy="400110"/>
              </a:xfrm>
              <a:prstGeom prst="rect">
                <a:avLst/>
              </a:prstGeom>
              <a:blipFill>
                <a:blip r:embed="rId5"/>
                <a:stretch>
                  <a:fillRect b="-1515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1D2C62-C71A-ED71-5A3E-E5655C19625C}"/>
                  </a:ext>
                </a:extLst>
              </p:cNvPr>
              <p:cNvSpPr txBox="1"/>
              <p:nvPr/>
            </p:nvSpPr>
            <p:spPr>
              <a:xfrm>
                <a:off x="6950403" y="3197460"/>
                <a:ext cx="3963121" cy="400110"/>
              </a:xfrm>
              <a:prstGeom prst="rect">
                <a:avLst/>
              </a:prstGeom>
              <a:solidFill>
                <a:srgbClr val="BCE292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≤33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𝑐𝑐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≤33.5)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91D2C62-C71A-ED71-5A3E-E5655C1962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403" y="3197460"/>
                <a:ext cx="3963121" cy="400110"/>
              </a:xfrm>
              <a:prstGeom prst="rect">
                <a:avLst/>
              </a:prstGeom>
              <a:blipFill>
                <a:blip r:embed="rId6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72E71E-FEEA-2F11-99AA-650F21932623}"/>
                  </a:ext>
                </a:extLst>
              </p:cNvPr>
              <p:cNvSpPr txBox="1"/>
              <p:nvPr/>
            </p:nvSpPr>
            <p:spPr>
              <a:xfrm>
                <a:off x="6950403" y="4240617"/>
                <a:ext cx="3963121" cy="400110"/>
              </a:xfrm>
              <a:prstGeom prst="rect">
                <a:avLst/>
              </a:prstGeom>
              <a:solidFill>
                <a:srgbClr val="BCE292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≥80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𝑐𝑐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&gt;79.5)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972E71E-FEEA-2F11-99AA-650F219326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403" y="4240617"/>
                <a:ext cx="3963121" cy="400110"/>
              </a:xfrm>
              <a:prstGeom prst="rect">
                <a:avLst/>
              </a:prstGeom>
              <a:blipFill>
                <a:blip r:embed="rId7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B88BE7-0635-D725-059A-F06448DA0507}"/>
                  </a:ext>
                </a:extLst>
              </p:cNvPr>
              <p:cNvSpPr txBox="1"/>
              <p:nvPr/>
            </p:nvSpPr>
            <p:spPr>
              <a:xfrm>
                <a:off x="6950403" y="5362548"/>
                <a:ext cx="3963121" cy="400110"/>
              </a:xfrm>
              <a:prstGeom prst="rect">
                <a:avLst/>
              </a:prstGeom>
              <a:solidFill>
                <a:srgbClr val="BCE292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𝑃𝑋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&lt;12)→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𝑐𝑐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≤12.5)</m:t>
                      </m:r>
                    </m:oMath>
                  </m:oMathPara>
                </a14:m>
                <a:endParaRPr lang="en-GB" sz="20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9B88BE7-0635-D725-059A-F06448DA0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0403" y="5362548"/>
                <a:ext cx="3963121" cy="400110"/>
              </a:xfrm>
              <a:prstGeom prst="rect">
                <a:avLst/>
              </a:prstGeom>
              <a:blipFill>
                <a:blip r:embed="rId8"/>
                <a:stretch>
                  <a:fillRect b="-15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55076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1A033-6A7D-76FA-B421-A91A0DBBA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Binomial distributions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195AECD-C740-15C7-B2B3-621433714DE7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31787" y="1270001"/>
                <a:ext cx="4909409" cy="4397021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b="0" dirty="0"/>
                  <a:t>Consider a binomial distribution</a:t>
                </a:r>
              </a:p>
              <a:p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</m:oMath>
                </a14:m>
                <a:endParaRPr lang="en-GB" b="0" dirty="0">
                  <a:ea typeface="Cambria Math" panose="02040503050406030204" pitchFamily="18" charset="0"/>
                </a:endParaRPr>
              </a:p>
              <a:p>
                <a:endParaRPr lang="en-GB" dirty="0"/>
              </a:p>
              <a:p>
                <a:r>
                  <a:rPr lang="en-GB" b="0" dirty="0"/>
                  <a:t>Watch the video clip</a:t>
                </a:r>
              </a:p>
              <a:p>
                <a:endParaRPr lang="en-GB" dirty="0"/>
              </a:p>
              <a:p>
                <a:r>
                  <a:rPr lang="en-GB" dirty="0"/>
                  <a:t>Look at how the distribution of probabilities changes as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GB" dirty="0"/>
                  <a:t> changes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195AECD-C740-15C7-B2B3-621433714D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31787" y="1270001"/>
                <a:ext cx="4909409" cy="4397021"/>
              </a:xfrm>
              <a:blipFill>
                <a:blip r:embed="rId4"/>
                <a:stretch>
                  <a:fillRect l="-2481" t="-2355" r="-13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L3.clip1">
            <a:hlinkClick r:id="" action="ppaction://media"/>
            <a:extLst>
              <a:ext uri="{FF2B5EF4-FFF2-40B4-BE49-F238E27FC236}">
                <a16:creationId xmlns:a16="http://schemas.microsoft.com/office/drawing/2014/main" id="{A136AB14-DBF4-3035-4C67-2F439B51BC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1196" y="1270001"/>
            <a:ext cx="6376860" cy="532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64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C1327-95A5-D65C-2FE1-069E792B66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819AD-9D64-DEBA-EDAF-81A872590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Normal approximation to Binomial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0810C14-0496-35D9-82E5-228B06F8812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331788" y="1296510"/>
                <a:ext cx="7141456" cy="5036557"/>
              </a:xfrm>
            </p:spPr>
            <p:txBody>
              <a:bodyPr/>
              <a:lstStyle/>
              <a:p>
                <a:pPr marL="0" indent="0">
                  <a:spcAft>
                    <a:spcPts val="600"/>
                  </a:spcAft>
                  <a:buNone/>
                </a:pPr>
                <a:r>
                  <a:rPr lang="en-GB" dirty="0"/>
                  <a:t>Under certain conditions the binomial distribution is very similar to a Normal distribution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GB" b="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GB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GB" b="0" dirty="0"/>
              </a:p>
              <a:p>
                <a:pPr marL="0" indent="0">
                  <a:spcAft>
                    <a:spcPts val="600"/>
                  </a:spcAft>
                  <a:buNone/>
                </a:pPr>
                <a:endParaRPr lang="en-GB" b="0" dirty="0"/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20,0.4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→</m:t>
                    </m:r>
                  </m:oMath>
                </a14:m>
                <a:r>
                  <a:rPr lang="en-GB" dirty="0">
                    <a:ea typeface="Cambria Math" panose="02040503050406030204" pitchFamily="18" charset="0"/>
                  </a:rPr>
                  <a:t> approx :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8, 4.8</m:t>
                        </m:r>
                      </m:e>
                    </m:d>
                  </m:oMath>
                </a14:m>
                <a:endParaRPr lang="en-GB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nor/>
                      </m:rPr>
                      <a:rPr lang="en-GB" dirty="0"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dirty="0">
                        <a:ea typeface="Cambria Math" panose="02040503050406030204" pitchFamily="18" charset="0"/>
                      </a:rPr>
                      <m:t>approx</m:t>
                    </m:r>
                    <m:r>
                      <m:rPr>
                        <m:nor/>
                      </m:rPr>
                      <a:rPr lang="en-GB" dirty="0">
                        <a:ea typeface="Cambria Math" panose="02040503050406030204" pitchFamily="18" charset="0"/>
                      </a:rPr>
                      <m:t> :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𝑛𝑝</m:t>
                        </m:r>
                        <m:r>
                          <a:rPr lang="en-GB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𝑛𝑝𝑞</m:t>
                        </m:r>
                      </m:e>
                    </m:d>
                  </m:oMath>
                </a14:m>
                <a:endParaRPr lang="en-GB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>
                  <a:spcAft>
                    <a:spcPts val="600"/>
                  </a:spcAft>
                </a:pPr>
                <a:endParaRPr lang="en-GB" b="0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00810C14-0496-35D9-82E5-228B06F881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331788" y="1296510"/>
                <a:ext cx="7141456" cy="5036557"/>
              </a:xfrm>
              <a:blipFill>
                <a:blip r:embed="rId2"/>
                <a:stretch>
                  <a:fillRect l="-1706" t="-21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D0C040-1B1C-6FB0-D22D-4D9E2F6CDF86}"/>
                  </a:ext>
                </a:extLst>
              </p:cNvPr>
              <p:cNvSpPr txBox="1"/>
              <p:nvPr/>
            </p:nvSpPr>
            <p:spPr>
              <a:xfrm>
                <a:off x="8613422" y="4682743"/>
                <a:ext cx="3211677" cy="1200329"/>
              </a:xfrm>
              <a:prstGeom prst="rect">
                <a:avLst/>
              </a:prstGeom>
              <a:solidFill>
                <a:srgbClr val="BCE292"/>
              </a:solidFill>
              <a:ln>
                <a:solidFill>
                  <a:srgbClr val="00206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conditions are: </a:t>
                </a: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𝑛𝑝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&gt;5</m:t>
                      </m:r>
                    </m:oMath>
                  </m:oMathPara>
                </a14:m>
                <a:endParaRPr lang="en-GB" sz="24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𝑛𝑞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&gt;5</m:t>
                      </m:r>
                    </m:oMath>
                  </m:oMathPara>
                </a14:m>
                <a:endParaRPr lang="en-GB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9D0C040-1B1C-6FB0-D22D-4D9E2F6CDF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3422" y="4682743"/>
                <a:ext cx="3211677" cy="1200329"/>
              </a:xfrm>
              <a:prstGeom prst="rect">
                <a:avLst/>
              </a:prstGeom>
              <a:blipFill>
                <a:blip r:embed="rId3"/>
                <a:stretch>
                  <a:fillRect l="-2836" t="-3015" b="-4020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57B610BE-979E-3F1A-75E5-79EED9D8F8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9992" y="1476964"/>
            <a:ext cx="4542735" cy="28468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59B634-6F66-EF18-3090-D23C301539C2}"/>
              </a:ext>
            </a:extLst>
          </p:cNvPr>
          <p:cNvSpPr txBox="1"/>
          <p:nvPr/>
        </p:nvSpPr>
        <p:spPr>
          <a:xfrm>
            <a:off x="5847645" y="2644170"/>
            <a:ext cx="1625599" cy="7848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GB" sz="2000" dirty="0"/>
              <a:t>Symmetrical</a:t>
            </a:r>
          </a:p>
          <a:p>
            <a:pPr>
              <a:spcAft>
                <a:spcPts val="600"/>
              </a:spcAft>
            </a:pPr>
            <a:r>
              <a:rPr lang="en-GB" sz="2000" dirty="0"/>
              <a:t>Bell shaped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7017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11CEB-A370-8F06-6F55-3A1878D19F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DF7FE-4FB5-F35B-DE2E-502ED87E2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15" y="173140"/>
            <a:ext cx="11524932" cy="553720"/>
          </a:xfrm>
        </p:spPr>
        <p:txBody>
          <a:bodyPr/>
          <a:lstStyle/>
          <a:p>
            <a:r>
              <a:rPr lang="en-GB" dirty="0"/>
              <a:t>Normal approximation to Binomial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2D17DB-C0D7-A97C-45BA-9C1222DC0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61827" y="5382290"/>
            <a:ext cx="5189240" cy="844953"/>
          </a:xfrm>
        </p:spPr>
        <p:txBody>
          <a:bodyPr/>
          <a:lstStyle/>
          <a:p>
            <a:pPr marL="0" indent="0">
              <a:buNone/>
            </a:pPr>
            <a:r>
              <a:rPr lang="en-GB" sz="2400" dirty="0"/>
              <a:t>Cumulative probabilities will be similar throughout the distributions</a:t>
            </a:r>
            <a:endParaRPr lang="en-GB" sz="2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E8A9E4-1FD4-8AB5-53DA-689E2AE5BC37}"/>
                  </a:ext>
                </a:extLst>
              </p:cNvPr>
              <p:cNvSpPr txBox="1"/>
              <p:nvPr/>
            </p:nvSpPr>
            <p:spPr>
              <a:xfrm>
                <a:off x="6635095" y="1327146"/>
                <a:ext cx="5127552" cy="2586670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Exact Binomial: 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50,0.7</m:t>
                        </m:r>
                      </m:e>
                    </m:d>
                  </m:oMath>
                </a14:m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𝑚𝑒𝑎𝑛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𝑛𝑝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=50×0.7= 35</m:t>
                    </m:r>
                  </m:oMath>
                </a14:m>
                <a:endParaRPr lang="en-GB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𝑣𝑎𝑟𝑖𝑎𝑛𝑐𝑒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𝑛𝑝𝑞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=50×0.7×0.3=10.5 </m:t>
                    </m:r>
                  </m:oMath>
                </a14:m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Approx Normal:  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𝑁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(35, 10.5)</m:t>
                    </m:r>
                  </m:oMath>
                </a14:m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𝜇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=35</m:t>
                    </m:r>
                  </m:oMath>
                </a14:m>
                <a:endParaRPr lang="en-GB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10.5</m:t>
                        </m:r>
                      </m:e>
                    </m:rad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=3.24</m:t>
                    </m:r>
                  </m:oMath>
                </a14:m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17E8A9E4-1FD4-8AB5-53DA-689E2AE5BC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5095" y="1327146"/>
                <a:ext cx="5127552" cy="2586670"/>
              </a:xfrm>
              <a:prstGeom prst="rect">
                <a:avLst/>
              </a:prstGeom>
              <a:blipFill>
                <a:blip r:embed="rId2"/>
                <a:stretch>
                  <a:fillRect l="-1188" t="-1179" b="-283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929E9C8A-A91F-37D8-C8C2-1A7CD0662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684" y="1044256"/>
            <a:ext cx="5349223" cy="27729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96E333-4122-8FD7-CE5D-A72C9CEEBA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684" y="3817234"/>
            <a:ext cx="5415567" cy="2867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154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5EA23-7F4D-6B2A-FCC7-5AE37A780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CE9CB-6F42-1CD9-B03E-504CDF96A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Continuity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8D7EABE-AB5D-B693-C2E5-D9B30C045DDA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96374" y="1270000"/>
                <a:ext cx="6272159" cy="522792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Modelling discrete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GB" dirty="0"/>
                  <a:t>continuous, the probability associated with each value of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is spread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±0.5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=38)</m:t>
                    </m:r>
                  </m:oMath>
                </a14:m>
                <a:endParaRPr lang="en-GB" b="0" dirty="0"/>
              </a:p>
              <a:p>
                <a:r>
                  <a:rPr lang="en-GB" dirty="0"/>
                  <a:t>is spread across as an area between 37.5 and 38.5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This would then be modelled as</a:t>
                </a:r>
              </a:p>
              <a:p>
                <a:r>
                  <a:rPr lang="en-GB" dirty="0"/>
                  <a:t>eg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38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𝑐𝑐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≤37.5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38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𝑐𝑐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≤38.5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8D7EABE-AB5D-B693-C2E5-D9B30C045D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96374" y="1270000"/>
                <a:ext cx="6272159" cy="5227928"/>
              </a:xfrm>
              <a:blipFill>
                <a:blip r:embed="rId2"/>
                <a:stretch>
                  <a:fillRect l="-1944" t="-1981" r="-3013" b="-279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AEA88BF-9281-D519-34D8-6B20E71BE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582" y="1139005"/>
            <a:ext cx="5371044" cy="52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643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05DCB-198D-6EF9-5B10-78D61E4C1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E7C5A-7FA1-6AB1-32DA-A33F0DB12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Continuity Correction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64F4F46-7E62-AE9A-14D8-7C584CA27406}"/>
                  </a:ext>
                </a:extLst>
              </p:cNvPr>
              <p:cNvSpPr>
                <a:spLocks noGrp="1"/>
              </p:cNvSpPr>
              <p:nvPr>
                <p:ph type="body" sz="quarter" idx="10"/>
              </p:nvPr>
            </p:nvSpPr>
            <p:spPr>
              <a:xfrm>
                <a:off x="196374" y="1270000"/>
                <a:ext cx="6283448" cy="5320728"/>
              </a:xfrm>
            </p:spPr>
            <p:txBody>
              <a:bodyPr/>
              <a:lstStyle/>
              <a:p>
                <a:pPr marL="0" indent="0">
                  <a:buNone/>
                </a:pPr>
                <a:r>
                  <a:rPr lang="en-GB" dirty="0"/>
                  <a:t>Modelling discrete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GB" dirty="0"/>
                  <a:t>continuous, the probability associated with each value of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GB" dirty="0"/>
                  <a:t> is spread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±0.5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GB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=38)</m:t>
                    </m:r>
                  </m:oMath>
                </a14:m>
                <a:endParaRPr lang="en-GB" b="0" dirty="0"/>
              </a:p>
              <a:p>
                <a:r>
                  <a:rPr lang="en-GB" dirty="0"/>
                  <a:t>is spread across as an area between 37.5 and 38.5</a:t>
                </a:r>
              </a:p>
              <a:p>
                <a:endParaRPr lang="en-GB" dirty="0"/>
              </a:p>
              <a:p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This would then be modelled as</a:t>
                </a:r>
              </a:p>
              <a:p>
                <a:r>
                  <a:rPr lang="en-GB" dirty="0"/>
                  <a:t>eg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&gt;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38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𝑐𝑐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≥38.5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r>
                  <a:rPr lang="en-GB" dirty="0"/>
                  <a:t>eg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GB" b="0" i="1" smtClean="0">
                            <a:highlight>
                              <a:srgbClr val="00FF00"/>
                            </a:highlight>
                            <a:latin typeface="Cambria Math" panose="02040503050406030204" pitchFamily="18" charset="0"/>
                          </a:rPr>
                          <m:t>≥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38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𝑐𝑐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b="0" i="1" smtClean="0">
                        <a:highlight>
                          <a:srgbClr val="00FF00"/>
                        </a:highlight>
                        <a:latin typeface="Cambria Math" panose="02040503050406030204" pitchFamily="18" charset="0"/>
                      </a:rPr>
                      <m:t>≥37.5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64F4F46-7E62-AE9A-14D8-7C584CA274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0"/>
              </p:nvPr>
            </p:nvSpPr>
            <p:spPr>
              <a:xfrm>
                <a:off x="196374" y="1270000"/>
                <a:ext cx="6283448" cy="5320728"/>
              </a:xfrm>
              <a:blipFill>
                <a:blip r:embed="rId2"/>
                <a:stretch>
                  <a:fillRect l="-1940" t="-1947" r="-2813" b="-10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4EAC2B9-AA90-7A61-CE0A-FE6BF682A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3064" y="1140178"/>
            <a:ext cx="5312562" cy="545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008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0DEEF-F6B5-5C9A-C040-4DCC48331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8C682-B454-E2F9-F8DE-8B1540949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4D6A8C-94AB-15DC-2416-7F26A8316AEF}"/>
              </a:ext>
            </a:extLst>
          </p:cNvPr>
          <p:cNvSpPr txBox="1"/>
          <p:nvPr/>
        </p:nvSpPr>
        <p:spPr>
          <a:xfrm>
            <a:off x="173742" y="1128756"/>
            <a:ext cx="521105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Now try worksheet E</a:t>
            </a:r>
          </a:p>
          <a:p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30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B2BBB-5841-5F3B-6A74-16A704334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2AC0B-2107-1D1D-14EA-7DCBAE93B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94E985-344C-B2AB-A12B-B306BE8E44F4}"/>
              </a:ext>
            </a:extLst>
          </p:cNvPr>
          <p:cNvSpPr txBox="1"/>
          <p:nvPr/>
        </p:nvSpPr>
        <p:spPr>
          <a:xfrm>
            <a:off x="331787" y="1031490"/>
            <a:ext cx="116457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Nina is a candidate in an election. She received 30% of the votes. A random sample of 180 voters is chosen. </a:t>
            </a:r>
          </a:p>
          <a:p>
            <a:endParaRPr lang="en-GB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Use an approximation to find the probability that fewer than 50 of these voted for Nina.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B2491D-ACF9-A0F1-0DDF-597D67365445}"/>
                  </a:ext>
                </a:extLst>
              </p:cNvPr>
              <p:cNvSpPr txBox="1"/>
              <p:nvPr/>
            </p:nvSpPr>
            <p:spPr>
              <a:xfrm>
                <a:off x="6265334" y="3580906"/>
                <a:ext cx="5136444" cy="7078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𝑚𝑒𝑎𝑛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           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𝑛𝑝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=180×0.3=54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𝑣𝑎𝑟𝑖𝑎𝑛𝑐𝑒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  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𝑛𝑝𝑞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=180×0.3×0.7=37.8 </m:t>
                    </m:r>
                  </m:oMath>
                </a14:m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9B2491D-ACF9-A0F1-0DDF-597D673654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334" y="3580906"/>
                <a:ext cx="5136444" cy="707886"/>
              </a:xfrm>
              <a:prstGeom prst="rect">
                <a:avLst/>
              </a:prstGeom>
              <a:blipFill>
                <a:blip r:embed="rId2"/>
                <a:stretch>
                  <a:fillRect l="-1069" t="-855" b="-1282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3EBB50-26F5-D071-FB90-33466483418F}"/>
                  </a:ext>
                </a:extLst>
              </p:cNvPr>
              <p:cNvSpPr txBox="1"/>
              <p:nvPr/>
            </p:nvSpPr>
            <p:spPr>
              <a:xfrm>
                <a:off x="462844" y="3668888"/>
                <a:ext cx="48203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→ </m:t>
                    </m:r>
                  </m:oMath>
                </a14:m>
                <a:r>
                  <a:rPr lang="en-GB" sz="2000" dirty="0">
                    <a:ea typeface="Cambria Math" panose="02040503050406030204" pitchFamily="18" charset="0"/>
                  </a:rPr>
                  <a:t>  approx: 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𝑛𝑝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𝑛𝑝𝑞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180,0.3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sz="2000" dirty="0">
                    <a:ea typeface="Cambria Math" panose="02040503050406030204" pitchFamily="18" charset="0"/>
                  </a:rPr>
                  <a:t>   approx: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(54, 37.8)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13EBB50-26F5-D071-FB90-3346648341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44" y="3668888"/>
                <a:ext cx="4820356" cy="707886"/>
              </a:xfrm>
              <a:prstGeom prst="rect">
                <a:avLst/>
              </a:prstGeom>
              <a:blipFill>
                <a:blip r:embed="rId3"/>
                <a:stretch>
                  <a:fillRect t="-5172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B05469-6FC2-B9AC-6721-084EE103E402}"/>
                  </a:ext>
                </a:extLst>
              </p:cNvPr>
              <p:cNvSpPr txBox="1"/>
              <p:nvPr/>
            </p:nvSpPr>
            <p:spPr>
              <a:xfrm>
                <a:off x="331787" y="5084470"/>
                <a:ext cx="4820356" cy="1614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≤49.5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49.5−54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37.8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GB" sz="2000" b="0" dirty="0"/>
              </a:p>
              <a:p>
                <a:r>
                  <a:rPr lang="en-GB" dirty="0"/>
                  <a:t>                   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−0.732</m:t>
                        </m:r>
                      </m:e>
                    </m:d>
                    <m:r>
                      <a:rPr lang="en-GB" b="0" i="1" smtClean="0">
                        <a:latin typeface="Cambria Math" panose="02040503050406030204" pitchFamily="18" charset="0"/>
                      </a:rPr>
                      <m:t>=1−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0.732</m:t>
                        </m:r>
                      </m:e>
                    </m:d>
                  </m:oMath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                        =1 −0.7679</m:t>
                      </m:r>
                    </m:oMath>
                  </m:oMathPara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                        =0.232 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8B05469-6FC2-B9AC-6721-084EE103E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87" y="5084470"/>
                <a:ext cx="4820356" cy="161486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20D8D0-02E9-0194-855C-5C63A0437B72}"/>
                  </a:ext>
                </a:extLst>
              </p:cNvPr>
              <p:cNvSpPr txBox="1"/>
              <p:nvPr/>
            </p:nvSpPr>
            <p:spPr>
              <a:xfrm>
                <a:off x="6265334" y="4730527"/>
                <a:ext cx="5136444" cy="7078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𝐶𝑜𝑛𝑡𝑖𝑛𝑢𝑖𝑡𝑦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𝑐𝑜𝑟𝑟𝑒𝑐𝑡𝑖𝑜𝑛</m:t>
                    </m:r>
                  </m:oMath>
                </a14:m>
                <a:endParaRPr lang="en-GB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&lt;50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𝑐𝑐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≤49.5)</m:t>
                    </m:r>
                  </m:oMath>
                </a14:m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120D8D0-02E9-0194-855C-5C63A0437B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5334" y="4730527"/>
                <a:ext cx="5136444" cy="707886"/>
              </a:xfrm>
              <a:prstGeom prst="rect">
                <a:avLst/>
              </a:prstGeom>
              <a:blipFill>
                <a:blip r:embed="rId5"/>
                <a:stretch>
                  <a:fillRect l="-1069" t="-1724" b="-137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8327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5FD6F-53C8-A482-7BDB-96B3290E68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47667-9605-093B-83F6-761582701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4137A0-FF9A-3CFE-881B-1CEE95F0FE25}"/>
                  </a:ext>
                </a:extLst>
              </p:cNvPr>
              <p:cNvSpPr txBox="1"/>
              <p:nvPr/>
            </p:nvSpPr>
            <p:spPr>
              <a:xfrm>
                <a:off x="331787" y="1031490"/>
                <a:ext cx="11645723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8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𝑋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~</m:t>
                      </m:r>
                      <m:r>
                        <a:rPr lang="en-GB" sz="28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𝐵</m:t>
                      </m:r>
                      <m:d>
                        <m:dPr>
                          <m:ctrlPr>
                            <a:rPr lang="en-GB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GB" sz="28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70, 0.4</m:t>
                          </m:r>
                        </m:e>
                      </m:d>
                    </m:oMath>
                  </m:oMathPara>
                </a14:m>
                <a:endParaRPr lang="en-GB" sz="2800" b="0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GB" sz="1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Use an approximation to find </a:t>
                </a:r>
                <a14:m>
                  <m:oMath xmlns:m="http://schemas.openxmlformats.org/officeDocument/2006/math"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(30≤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𝑋</m:t>
                    </m:r>
                    <m:r>
                      <a:rPr lang="en-GB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≤37)</m:t>
                    </m:r>
                  </m:oMath>
                </a14:m>
                <a:endParaRPr lang="en-GB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14137A0-FF9A-3CFE-881B-1CEE95F0FE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87" y="1031490"/>
                <a:ext cx="11645723" cy="1107996"/>
              </a:xfrm>
              <a:prstGeom prst="rect">
                <a:avLst/>
              </a:prstGeom>
              <a:blipFill>
                <a:blip r:embed="rId2"/>
                <a:stretch>
                  <a:fillRect l="-1047" b="-142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7F1DBA-F3FE-1130-3EA3-3581810F41C3}"/>
                  </a:ext>
                </a:extLst>
              </p:cNvPr>
              <p:cNvSpPr txBox="1"/>
              <p:nvPr/>
            </p:nvSpPr>
            <p:spPr>
              <a:xfrm>
                <a:off x="6592712" y="3314945"/>
                <a:ext cx="5136444" cy="707886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𝑚𝑒𝑎𝑛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           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𝑛𝑝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=70×0.4=28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𝑣𝑎𝑟𝑖𝑎𝑛𝑐𝑒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:  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𝑛𝑝𝑞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=70×0.4×0.6=16.8 </m:t>
                    </m:r>
                  </m:oMath>
                </a14:m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C7F1DBA-F3FE-1130-3EA3-3581810F4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12" y="3314945"/>
                <a:ext cx="5136444" cy="707886"/>
              </a:xfrm>
              <a:prstGeom prst="rect">
                <a:avLst/>
              </a:prstGeom>
              <a:blipFill>
                <a:blip r:embed="rId3"/>
                <a:stretch>
                  <a:fillRect l="-1068" t="-1724" b="-129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BFDAC4-5036-C6A1-671B-1BC990D9366E}"/>
                  </a:ext>
                </a:extLst>
              </p:cNvPr>
              <p:cNvSpPr txBox="1"/>
              <p:nvPr/>
            </p:nvSpPr>
            <p:spPr>
              <a:xfrm>
                <a:off x="462844" y="3280612"/>
                <a:ext cx="482035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 → </m:t>
                    </m:r>
                  </m:oMath>
                </a14:m>
                <a:r>
                  <a:rPr lang="en-GB" sz="2000" dirty="0">
                    <a:ea typeface="Cambria Math" panose="02040503050406030204" pitchFamily="18" charset="0"/>
                  </a:rPr>
                  <a:t>  approx: 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𝑛𝑝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𝑛𝑝𝑞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GB" sz="20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70,0.4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→</m:t>
                    </m:r>
                  </m:oMath>
                </a14:m>
                <a:r>
                  <a:rPr lang="en-GB" sz="2000" dirty="0">
                    <a:ea typeface="Cambria Math" panose="02040503050406030204" pitchFamily="18" charset="0"/>
                  </a:rPr>
                  <a:t>   approx: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(28, 16.8)</m:t>
                    </m:r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4BFDAC4-5036-C6A1-671B-1BC990D936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2844" y="3280612"/>
                <a:ext cx="4820356" cy="707886"/>
              </a:xfrm>
              <a:prstGeom prst="rect">
                <a:avLst/>
              </a:prstGeom>
              <a:blipFill>
                <a:blip r:embed="rId4"/>
                <a:stretch>
                  <a:fillRect t="-4310" b="-146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14D075-AC4D-1F1D-D349-1270B6D3A845}"/>
                  </a:ext>
                </a:extLst>
              </p:cNvPr>
              <p:cNvSpPr txBox="1"/>
              <p:nvPr/>
            </p:nvSpPr>
            <p:spPr>
              <a:xfrm>
                <a:off x="330041" y="4718515"/>
                <a:ext cx="5764213" cy="18918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(30&lt;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≤37)=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29.5−28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</a:rPr>
                                    <m:t>16.8</m:t>
                                  </m:r>
                                </m:e>
                              </m:rad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den>
                          </m:f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</a:rPr>
                            <m:t>≤</m:t>
                          </m:r>
                          <m:f>
                            <m:f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</a:rPr>
                                <m:t>37.5−28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GB" sz="2000" i="1">
                                      <a:latin typeface="Cambria Math" panose="02040503050406030204" pitchFamily="18" charset="0"/>
                                    </a:rPr>
                                    <m:t>16.8</m:t>
                                  </m:r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GB" sz="2000" b="0" dirty="0"/>
              </a:p>
              <a:p>
                <a:r>
                  <a:rPr lang="en-GB" dirty="0"/>
                  <a:t>                                   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0.366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𝑍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≤2.318</m:t>
                        </m:r>
                      </m:e>
                    </m:d>
                  </m:oMath>
                </a14:m>
                <a:endParaRPr lang="en-GB" dirty="0"/>
              </a:p>
              <a:p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b="0" i="0" smtClean="0">
                        <a:latin typeface="Cambria Math" panose="02040503050406030204" pitchFamily="18" charset="0"/>
                      </a:rPr>
                      <m:t>                                    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(2.318)−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0.366</m:t>
                        </m:r>
                      </m:e>
                    </m:d>
                  </m:oMath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r>
                  <a:rPr lang="en-GB" b="0" dirty="0"/>
                  <a:t>                                   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=0.9898 −0.6428</m:t>
                    </m:r>
                  </m:oMath>
                </a14:m>
                <a:endParaRPr lang="en-GB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                                     =0.347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814D075-AC4D-1F1D-D349-1270B6D3A8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0041" y="4718515"/>
                <a:ext cx="5764213" cy="18918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CC5D0C-9BDE-5C9D-70A1-CCC570E2514F}"/>
                  </a:ext>
                </a:extLst>
              </p:cNvPr>
              <p:cNvSpPr txBox="1"/>
              <p:nvPr/>
            </p:nvSpPr>
            <p:spPr>
              <a:xfrm>
                <a:off x="6592712" y="4684408"/>
                <a:ext cx="5136444" cy="1323439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𝐶𝑜𝑛𝑡𝑖𝑛𝑢𝑖𝑡𝑦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𝑐𝑜𝑟𝑟𝑒𝑐𝑡𝑖𝑜𝑛</m:t>
                    </m:r>
                  </m:oMath>
                </a14:m>
                <a:endParaRPr lang="en-GB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≥30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𝑐𝑐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≥29.5</m:t>
                        </m:r>
                      </m:e>
                    </m:d>
                  </m:oMath>
                </a14:m>
                <a:endParaRPr lang="en-GB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≤37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𝑐𝑐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𝑋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≤37.5</m:t>
                        </m:r>
                      </m:e>
                    </m:d>
                  </m:oMath>
                </a14:m>
                <a:endParaRPr lang="en-GB" sz="2000" b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9CC5D0C-9BDE-5C9D-70A1-CCC570E251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2712" y="4684408"/>
                <a:ext cx="5136444" cy="1323439"/>
              </a:xfrm>
              <a:prstGeom prst="rect">
                <a:avLst/>
              </a:prstGeom>
              <a:blipFill>
                <a:blip r:embed="rId6"/>
                <a:stretch>
                  <a:fillRect l="-1068" t="-4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96534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70FC16EDE49814FBBE83568B9FA2901" ma:contentTypeVersion="17" ma:contentTypeDescription="Create a new document." ma:contentTypeScope="" ma:versionID="022f5e1d981b14d7005f3600e8ff7e4f">
  <xsd:schema xmlns:xsd="http://www.w3.org/2001/XMLSchema" xmlns:xs="http://www.w3.org/2001/XMLSchema" xmlns:p="http://schemas.microsoft.com/office/2006/metadata/properties" xmlns:ns2="9ad1216b-cdc1-40e2-a0c2-94597fd44697" xmlns:ns3="3fcf4a81-aca0-43b6-bff7-87efdc296efa" xmlns:ns4="7424b78e-8606-4fd1-9a19-b6b90bbc0a1b" targetNamespace="http://schemas.microsoft.com/office/2006/metadata/properties" ma:root="true" ma:fieldsID="f273b407d20b6eb33550fabe3d54ad2e" ns2:_="" ns3:_="" ns4:_="">
    <xsd:import namespace="9ad1216b-cdc1-40e2-a0c2-94597fd44697"/>
    <xsd:import namespace="3fcf4a81-aca0-43b6-bff7-87efdc296efa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ObjectDetectorVersions" minOccurs="0"/>
                <xsd:element ref="ns3:MediaLengthInSeconds" minOccurs="0"/>
                <xsd:element ref="ns2:SharedWithUsers" minOccurs="0"/>
                <xsd:element ref="ns2:SharedWithDetails" minOccurs="0"/>
                <xsd:element ref="ns3:MediaServiceGenerationTime" minOccurs="0"/>
                <xsd:element ref="ns3:MediaServiceEventHashCode" minOccurs="0"/>
                <xsd:element ref="ns3:MediaServiceSearchProperties" minOccurs="0"/>
                <xsd:element ref="ns3:lcf76f155ced4ddcb4097134ff3c332f" minOccurs="0"/>
                <xsd:element ref="ns4:TaxCatchAll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cf4a81-aca0-43b6-bff7-87efdc296e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9ad1216b-cdc1-40e2-a0c2-94597fd44697">7VPTP7ZE6X33-1933993375-2074</_dlc_DocId>
    <_dlc_DocIdUrl xmlns="9ad1216b-cdc1-40e2-a0c2-94597fd44697">
      <Url>https://cambridgeorg.sharepoint.com/sites/cie/education/pd/Curriculum_Support/_layouts/15/DocIdRedir.aspx?ID=7VPTP7ZE6X33-1933993375-2074</Url>
      <Description>7VPTP7ZE6X33-1933993375-2074</Description>
    </_dlc_DocIdUrl>
    <lcf76f155ced4ddcb4097134ff3c332f xmlns="3fcf4a81-aca0-43b6-bff7-87efdc296efa">
      <Terms xmlns="http://schemas.microsoft.com/office/infopath/2007/PartnerControls"/>
    </lcf76f155ced4ddcb4097134ff3c332f>
    <TaxCatchAll xmlns="7424b78e-8606-4fd1-9a19-b6b90bbc0a1b" xsi:nil="true"/>
  </documentManagement>
</p:properties>
</file>

<file path=customXml/itemProps1.xml><?xml version="1.0" encoding="utf-8"?>
<ds:datastoreItem xmlns:ds="http://schemas.openxmlformats.org/officeDocument/2006/customXml" ds:itemID="{2BCACCBC-538C-428B-AA85-94A3895E66F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3fcf4a81-aca0-43b6-bff7-87efdc296efa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0769015-FB69-4DB1-A5AE-B9437C770EB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FED50ED2-D1FA-49C9-9623-0B98C39556E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1174C2D5-5069-4FFF-BDE5-DC4539BCA610}">
  <ds:schemaRefs>
    <ds:schemaRef ds:uri="http://schemas.microsoft.com/office/2006/metadata/properties"/>
    <ds:schemaRef ds:uri="http://schemas.microsoft.com/office/infopath/2007/PartnerControls"/>
    <ds:schemaRef ds:uri="9ad1216b-cdc1-40e2-a0c2-94597fd44697"/>
    <ds:schemaRef ds:uri="3fcf4a81-aca0-43b6-bff7-87efdc296efa"/>
    <ds:schemaRef ds:uri="7424b78e-8606-4fd1-9a19-b6b90bbc0a1b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3097</TotalTime>
  <Words>599</Words>
  <Application>Microsoft Office PowerPoint</Application>
  <PresentationFormat>Widescreen</PresentationFormat>
  <Paragraphs>99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Cambria Math</vt:lpstr>
      <vt:lpstr>Office Theme</vt:lpstr>
      <vt:lpstr>Lesson slides Topic: Normal Distribution Lesson 3: Normal Approximation to the Binomial Distribution</vt:lpstr>
      <vt:lpstr>Binomial distributions</vt:lpstr>
      <vt:lpstr>Normal approximation to Binomial</vt:lpstr>
      <vt:lpstr>Normal approximation to Binomial</vt:lpstr>
      <vt:lpstr>Continuity Correction</vt:lpstr>
      <vt:lpstr>Continuity Correction</vt:lpstr>
      <vt:lpstr>Practice</vt:lpstr>
      <vt:lpstr>Examples</vt:lpstr>
      <vt:lpstr>Examples</vt:lpstr>
      <vt:lpstr>Practice</vt:lpstr>
      <vt:lpstr>Plenary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went wrong?</dc:title>
  <dc:creator>Lois Lindemann</dc:creator>
  <cp:lastModifiedBy>Mike Tong</cp:lastModifiedBy>
  <cp:revision>98</cp:revision>
  <cp:lastPrinted>2018-01-14T21:28:16Z</cp:lastPrinted>
  <dcterms:created xsi:type="dcterms:W3CDTF">2018-01-14T21:11:47Z</dcterms:created>
  <dcterms:modified xsi:type="dcterms:W3CDTF">2025-04-18T08:39:14Z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0x010100370FC16EDE49814FBBE83568B9FA2901</vt:lpwstr>
  </property>
  <property fmtid="{D5CDD505-2E9C-101B-9397-08002B2CF9AE}" pid="3" name="_dlc_DocIdItemGuid">
    <vt:lpwstr>b8f7cc80-f091-4c66-ae41-f308bb30709d</vt:lpwstr>
  </property>
  <property fmtid="{D5CDD505-2E9C-101B-9397-08002B2CF9AE}" pid="4" name="MediaServiceImageTags">
    <vt:lpwstr/>
  </property>
</Properties>
</file>