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5" r:id="rId2"/>
    <p:sldId id="330" r:id="rId3"/>
    <p:sldId id="324" r:id="rId4"/>
    <p:sldId id="326" r:id="rId5"/>
    <p:sldId id="329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1" autoAdjust="0"/>
    <p:restoredTop sz="77895" autoAdjust="0"/>
  </p:normalViewPr>
  <p:slideViewPr>
    <p:cSldViewPr snapToGrid="0">
      <p:cViewPr varScale="1">
        <p:scale>
          <a:sx n="71" d="100"/>
          <a:sy n="71" d="100"/>
        </p:scale>
        <p:origin x="90" y="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/>
          <a:lstStyle>
            <a:lvl1pPr algn="r">
              <a:defRPr sz="1200"/>
            </a:lvl1pPr>
          </a:lstStyle>
          <a:p>
            <a:fld id="{19C0D921-1383-4389-8768-8FFE11394879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5" tIns="45222" rIns="90445" bIns="4522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5" y="4776930"/>
            <a:ext cx="5437826" cy="3908682"/>
          </a:xfrm>
          <a:prstGeom prst="rect">
            <a:avLst/>
          </a:prstGeom>
        </p:spPr>
        <p:txBody>
          <a:bodyPr vert="horz" lIns="90445" tIns="45222" rIns="90445" bIns="452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9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9"/>
            <a:ext cx="2945294" cy="497040"/>
          </a:xfrm>
          <a:prstGeom prst="rect">
            <a:avLst/>
          </a:prstGeom>
        </p:spPr>
        <p:txBody>
          <a:bodyPr vert="horz" lIns="90445" tIns="45222" rIns="90445" bIns="45222" rtlCol="0" anchor="b"/>
          <a:lstStyle>
            <a:lvl1pPr algn="r">
              <a:defRPr sz="1200"/>
            </a:lvl1pPr>
          </a:lstStyle>
          <a:p>
            <a:fld id="{72223B59-315E-4138-94FF-82BAA511E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7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8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8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0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23B59-315E-4138-94FF-82BAA511E8A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0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bearings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3: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Trigonometry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bearings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Lesson objective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D7BF-EFEF-4511-B146-0987D191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370700"/>
            <a:ext cx="11597101" cy="92212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be able to draw diagrams to help solve bearings problems.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D7BF-EFEF-4511-B146-0987D191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01" y="1333066"/>
            <a:ext cx="11448129" cy="166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small passenger plane flies 3km due north then 4km due east. What is the three figure bearing of its current position from its starting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position? Remember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problem from the end of lesson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special about the triangle you drew for this problem?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B6CAAC-1060-4A92-8EAD-EB657BDEA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695" y="2267945"/>
            <a:ext cx="2173815" cy="25193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561" y="2911082"/>
            <a:ext cx="5703439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is a right angled triangle.</a:t>
            </a:r>
            <a:endParaRPr lang="en-GB" sz="24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024" y="3442837"/>
            <a:ext cx="6881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this help you to solve the problem?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561" y="3897238"/>
            <a:ext cx="9065338" cy="1415707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three ratios Sine, Cosine and Tangent are the</a:t>
            </a:r>
            <a:b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functions used in Trigonometry when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b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 Right-Angled Triangle.</a:t>
            </a:r>
          </a:p>
        </p:txBody>
      </p:sp>
    </p:spTree>
    <p:extLst>
      <p:ext uri="{BB962C8B-B14F-4D97-AF65-F5344CB8AC3E}">
        <p14:creationId xmlns:p14="http://schemas.microsoft.com/office/powerpoint/2010/main" val="16124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Bearings and trigonometry in real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D7BF-EFEF-4511-B146-0987D191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451" y="1397995"/>
            <a:ext cx="1144697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But most real life problems involving bearings are not this simple because they involve more than one step.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ship sails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a bearing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042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from point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and 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30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 a bearing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090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arrive at point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Bearings p</a:t>
            </a:r>
            <a:r>
              <a:rPr lang="en-GB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roblems that involve more </a:t>
            </a:r>
            <a:r>
              <a:rPr lang="en-GB" sz="24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one </a:t>
            </a:r>
            <a:r>
              <a:rPr lang="en-GB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can be worked out as you would work out any problems with non-right angled triangles and that is what we are going to look at in this lesson.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609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Sine and Cosine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D7BF-EFEF-4511-B146-0987D191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73" y="1466234"/>
            <a:ext cx="11678988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Use the cosine rule when:</a:t>
            </a:r>
          </a:p>
          <a:p>
            <a:pPr marL="742950" lvl="1" indent="-285750"/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you need to find a side and you know two sides and the included angle</a:t>
            </a:r>
          </a:p>
          <a:p>
            <a:pPr marL="742950" lvl="1" indent="-285750"/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you need to find an angle (or bearing) and you know three </a:t>
            </a:r>
            <a:r>
              <a:rPr lang="en-GB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sides.</a:t>
            </a:r>
            <a:endParaRPr lang="en-GB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Use the sine rule when:</a:t>
            </a:r>
          </a:p>
          <a:p>
            <a:pPr marL="742950" lvl="1" indent="-285750"/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you need to find a side and you know one sides and three angles</a:t>
            </a:r>
          </a:p>
          <a:p>
            <a:pPr marL="742950" lvl="1" indent="-285750"/>
            <a:r>
              <a:rPr lang="en-GB" dirty="0">
                <a:solidFill>
                  <a:srgbClr val="333333"/>
                </a:solidFill>
                <a:latin typeface="Helvetica" panose="020B0604020202020204" pitchFamily="34" charset="0"/>
              </a:rPr>
              <a:t>you need to find an angle (or bearing) and you know two sides and </a:t>
            </a:r>
            <a:r>
              <a:rPr lang="en-GB">
                <a:solidFill>
                  <a:srgbClr val="333333"/>
                </a:solidFill>
                <a:latin typeface="Helvetica" panose="020B0604020202020204" pitchFamily="34" charset="0"/>
              </a:rPr>
              <a:t>an </a:t>
            </a:r>
            <a:r>
              <a:rPr lang="en-GB" smtClean="0">
                <a:solidFill>
                  <a:srgbClr val="333333"/>
                </a:solidFill>
                <a:latin typeface="Helvetica" panose="020B0604020202020204" pitchFamily="34" charset="0"/>
              </a:rPr>
              <a:t>angle.</a:t>
            </a:r>
            <a:endParaRPr lang="en-GB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291</Words>
  <Application>Microsoft Office PowerPoint</Application>
  <PresentationFormat>Widescreen</PresentationFormat>
  <Paragraphs>30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115</cp:revision>
  <cp:lastPrinted>2018-06-14T17:46:00Z</cp:lastPrinted>
  <dcterms:created xsi:type="dcterms:W3CDTF">2018-01-14T21:11:47Z</dcterms:created>
  <dcterms:modified xsi:type="dcterms:W3CDTF">2019-07-19T09:03:30Z</dcterms:modified>
</cp:coreProperties>
</file>