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sldIdLst>
    <p:sldId id="336" r:id="rId6"/>
    <p:sldId id="359" r:id="rId7"/>
    <p:sldId id="308" r:id="rId8"/>
    <p:sldId id="337" r:id="rId9"/>
    <p:sldId id="338" r:id="rId10"/>
    <p:sldId id="339" r:id="rId11"/>
    <p:sldId id="340" r:id="rId12"/>
    <p:sldId id="341" r:id="rId13"/>
    <p:sldId id="342" r:id="rId14"/>
    <p:sldId id="343" r:id="rId15"/>
    <p:sldId id="344" r:id="rId16"/>
    <p:sldId id="346" r:id="rId17"/>
    <p:sldId id="345" r:id="rId18"/>
    <p:sldId id="350" r:id="rId19"/>
    <p:sldId id="347" r:id="rId20"/>
    <p:sldId id="348" r:id="rId21"/>
    <p:sldId id="349" r:id="rId22"/>
    <p:sldId id="355" r:id="rId23"/>
    <p:sldId id="351" r:id="rId24"/>
    <p:sldId id="352" r:id="rId25"/>
    <p:sldId id="353" r:id="rId26"/>
    <p:sldId id="354" r:id="rId27"/>
    <p:sldId id="357" r:id="rId28"/>
    <p:sldId id="356" r:id="rId29"/>
    <p:sldId id="35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41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2E7155-55BD-484E-9883-F2F37D991944}" v="10" dt="2025-06-06T13:36:52.3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94660"/>
  </p:normalViewPr>
  <p:slideViewPr>
    <p:cSldViewPr snapToGrid="0">
      <p:cViewPr varScale="1">
        <p:scale>
          <a:sx n="60" d="100"/>
          <a:sy n="60" d="100"/>
        </p:scale>
        <p:origin x="90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2BCAC3"/>
        </a:solidFill>
        <a:effectLst/>
      </p:bgPr>
    </p:bg>
    <p:spTree>
      <p:nvGrpSpPr>
        <p:cNvPr id="1" name=""/>
        <p:cNvGrpSpPr/>
        <p:nvPr/>
      </p:nvGrpSpPr>
      <p:grpSpPr>
        <a:xfrm>
          <a:off x="0" y="0"/>
          <a:ext cx="0" cy="0"/>
          <a:chOff x="0" y="0"/>
          <a:chExt cx="0" cy="0"/>
        </a:xfrm>
      </p:grpSpPr>
      <p:pic>
        <p:nvPicPr>
          <p:cNvPr id="10" name="Picture 9" descr="A blue and white pattern&#10;&#10;Description automatically generated">
            <a:extLst>
              <a:ext uri="{FF2B5EF4-FFF2-40B4-BE49-F238E27FC236}">
                <a16:creationId xmlns:a16="http://schemas.microsoft.com/office/drawing/2014/main" id="{018120A3-668C-095D-1426-B512FDA471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8100" r="62962" b="12998"/>
          <a:stretch/>
        </p:blipFill>
        <p:spPr>
          <a:xfrm>
            <a:off x="2957910" y="-1"/>
            <a:ext cx="9234090" cy="6858001"/>
          </a:xfrm>
          <a:prstGeom prst="rect">
            <a:avLst/>
          </a:prstGeom>
        </p:spPr>
      </p:pic>
      <p:sp>
        <p:nvSpPr>
          <p:cNvPr id="2" name="Title 1">
            <a:extLst>
              <a:ext uri="{FF2B5EF4-FFF2-40B4-BE49-F238E27FC236}">
                <a16:creationId xmlns:a16="http://schemas.microsoft.com/office/drawing/2014/main" id="{D6F9B0B1-B66F-754F-A910-9AEA1624D140}"/>
              </a:ext>
            </a:extLst>
          </p:cNvPr>
          <p:cNvSpPr>
            <a:spLocks noGrp="1"/>
          </p:cNvSpPr>
          <p:nvPr>
            <p:ph type="title" hasCustomPrompt="1"/>
          </p:nvPr>
        </p:nvSpPr>
        <p:spPr>
          <a:xfrm>
            <a:off x="179999" y="2747387"/>
            <a:ext cx="10835331" cy="949325"/>
          </a:xfrm>
        </p:spPr>
        <p:txBody>
          <a:bodyPr anchor="ctr">
            <a:noAutofit/>
          </a:bodyPr>
          <a:lstStyle>
            <a:lvl1pPr>
              <a:defRPr sz="4800" b="0">
                <a:solidFill>
                  <a:schemeClr val="tx1"/>
                </a:solidFill>
              </a:defRPr>
            </a:lvl1pPr>
          </a:lstStyle>
          <a:p>
            <a:r>
              <a:rPr lang="en-US"/>
              <a:t>Presentation title</a:t>
            </a:r>
          </a:p>
        </p:txBody>
      </p:sp>
      <p:sp>
        <p:nvSpPr>
          <p:cNvPr id="11" name="Text Placeholder 10">
            <a:extLst>
              <a:ext uri="{FF2B5EF4-FFF2-40B4-BE49-F238E27FC236}">
                <a16:creationId xmlns:a16="http://schemas.microsoft.com/office/drawing/2014/main" id="{A65CC5DC-AB42-AA4B-BD3D-34AC0C347894}"/>
              </a:ext>
            </a:extLst>
          </p:cNvPr>
          <p:cNvSpPr>
            <a:spLocks noGrp="1"/>
          </p:cNvSpPr>
          <p:nvPr>
            <p:ph type="body" sz="quarter" idx="10" hasCustomPrompt="1"/>
          </p:nvPr>
        </p:nvSpPr>
        <p:spPr>
          <a:xfrm>
            <a:off x="179999" y="4833809"/>
            <a:ext cx="6515441" cy="463268"/>
          </a:xfrm>
        </p:spPr>
        <p:txBody>
          <a:bodyPr>
            <a:noAutofit/>
          </a:bodyPr>
          <a:lstStyle>
            <a:lvl1pPr marL="0" indent="0">
              <a:buNone/>
              <a:defRPr sz="2400">
                <a:solidFill>
                  <a:schemeClr val="tx1"/>
                </a:solidFill>
              </a:defRPr>
            </a:lvl1pPr>
            <a:lvl2pPr marL="457200" indent="0">
              <a:buNone/>
              <a:defRPr/>
            </a:lvl2pPr>
          </a:lstStyle>
          <a:p>
            <a:pPr lvl="0"/>
            <a:r>
              <a:rPr lang="en-US"/>
              <a:t>Presenter name(s)</a:t>
            </a:r>
          </a:p>
        </p:txBody>
      </p:sp>
      <p:sp>
        <p:nvSpPr>
          <p:cNvPr id="12" name="Text Placeholder 10">
            <a:extLst>
              <a:ext uri="{FF2B5EF4-FFF2-40B4-BE49-F238E27FC236}">
                <a16:creationId xmlns:a16="http://schemas.microsoft.com/office/drawing/2014/main" id="{E00F3067-A12A-4444-9753-8B80889849A7}"/>
              </a:ext>
            </a:extLst>
          </p:cNvPr>
          <p:cNvSpPr>
            <a:spLocks noGrp="1"/>
          </p:cNvSpPr>
          <p:nvPr>
            <p:ph type="body" sz="quarter" idx="11" hasCustomPrompt="1"/>
          </p:nvPr>
        </p:nvSpPr>
        <p:spPr>
          <a:xfrm>
            <a:off x="179999" y="5441675"/>
            <a:ext cx="6515441" cy="386909"/>
          </a:xfrm>
        </p:spPr>
        <p:txBody>
          <a:bodyPr>
            <a:noAutofit/>
          </a:bodyPr>
          <a:lstStyle>
            <a:lvl1pPr marL="0" indent="0">
              <a:buNone/>
              <a:defRPr sz="1800">
                <a:solidFill>
                  <a:schemeClr val="tx1"/>
                </a:solidFill>
              </a:defRPr>
            </a:lvl1pPr>
            <a:lvl2pPr marL="457200" indent="0">
              <a:buNone/>
              <a:defRPr/>
            </a:lvl2pPr>
          </a:lstStyle>
          <a:p>
            <a:pPr lvl="0"/>
            <a:r>
              <a:rPr lang="en-US"/>
              <a:t>Date and time</a:t>
            </a:r>
          </a:p>
        </p:txBody>
      </p:sp>
      <p:pic>
        <p:nvPicPr>
          <p:cNvPr id="5" name="Picture 4" descr="A black background with white dots&#10;&#10;Description automatically generated">
            <a:extLst>
              <a:ext uri="{FF2B5EF4-FFF2-40B4-BE49-F238E27FC236}">
                <a16:creationId xmlns:a16="http://schemas.microsoft.com/office/drawing/2014/main" id="{083D55F9-E821-2477-5F6A-144B6B87C8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136" y="352042"/>
            <a:ext cx="2567475" cy="433871"/>
          </a:xfrm>
          <a:prstGeom prst="rect">
            <a:avLst/>
          </a:prstGeom>
        </p:spPr>
      </p:pic>
      <p:sp>
        <p:nvSpPr>
          <p:cNvPr id="8" name="Text Placeholder 7">
            <a:extLst>
              <a:ext uri="{FF2B5EF4-FFF2-40B4-BE49-F238E27FC236}">
                <a16:creationId xmlns:a16="http://schemas.microsoft.com/office/drawing/2014/main" id="{4ED53E61-DADF-4C37-DC49-D9762C6D1425}"/>
              </a:ext>
            </a:extLst>
          </p:cNvPr>
          <p:cNvSpPr>
            <a:spLocks noGrp="1"/>
          </p:cNvSpPr>
          <p:nvPr>
            <p:ph type="body" sz="quarter" idx="12" hasCustomPrompt="1"/>
          </p:nvPr>
        </p:nvSpPr>
        <p:spPr>
          <a:xfrm>
            <a:off x="179999" y="3694239"/>
            <a:ext cx="10836275" cy="949325"/>
          </a:xfrm>
        </p:spPr>
        <p:txBody>
          <a:bodyPr>
            <a:normAutofit/>
          </a:bodyPr>
          <a:lstStyle>
            <a:lvl1pPr marL="0" indent="0">
              <a:buNone/>
              <a:defRPr sz="4000">
                <a:latin typeface="+mj-lt"/>
              </a:defRPr>
            </a:lvl1pPr>
          </a:lstStyle>
          <a:p>
            <a:pPr lvl="0"/>
            <a:r>
              <a:rPr lang="en-US" dirty="0"/>
              <a:t>Presentation sub-title</a:t>
            </a:r>
            <a:endParaRPr lang="en-GB" dirty="0"/>
          </a:p>
        </p:txBody>
      </p:sp>
    </p:spTree>
    <p:extLst>
      <p:ext uri="{BB962C8B-B14F-4D97-AF65-F5344CB8AC3E}">
        <p14:creationId xmlns:p14="http://schemas.microsoft.com/office/powerpoint/2010/main" val="149434912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5" name="Table Placeholder 3">
            <a:extLst>
              <a:ext uri="{FF2B5EF4-FFF2-40B4-BE49-F238E27FC236}">
                <a16:creationId xmlns:a16="http://schemas.microsoft.com/office/drawing/2014/main" id="{E0D15282-C7CF-0F4D-66E0-049C7DAAF6B1}"/>
              </a:ext>
            </a:extLst>
          </p:cNvPr>
          <p:cNvSpPr>
            <a:spLocks noGrp="1"/>
          </p:cNvSpPr>
          <p:nvPr>
            <p:ph type="tbl" sz="quarter" idx="11"/>
          </p:nvPr>
        </p:nvSpPr>
        <p:spPr>
          <a:xfrm>
            <a:off x="174625" y="1836000"/>
            <a:ext cx="11627998" cy="4669575"/>
          </a:xfrm>
        </p:spPr>
        <p:txBody>
          <a:bodyPr/>
          <a:lstStyle/>
          <a:p>
            <a:r>
              <a:rPr lang="en-US"/>
              <a:t>Click icon to add table</a:t>
            </a:r>
            <a:endParaRPr lang="nl-NL"/>
          </a:p>
        </p:txBody>
      </p:sp>
    </p:spTree>
    <p:extLst>
      <p:ext uri="{BB962C8B-B14F-4D97-AF65-F5344CB8AC3E}">
        <p14:creationId xmlns:p14="http://schemas.microsoft.com/office/powerpoint/2010/main" val="29257345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7" name="Text Placeholder 3">
            <a:extLst>
              <a:ext uri="{FF2B5EF4-FFF2-40B4-BE49-F238E27FC236}">
                <a16:creationId xmlns:a16="http://schemas.microsoft.com/office/drawing/2014/main" id="{741D65A0-2A11-2921-2AA5-945E262B5C52}"/>
              </a:ext>
            </a:extLst>
          </p:cNvPr>
          <p:cNvSpPr>
            <a:spLocks noGrp="1"/>
          </p:cNvSpPr>
          <p:nvPr>
            <p:ph type="body" sz="quarter" idx="12"/>
          </p:nvPr>
        </p:nvSpPr>
        <p:spPr>
          <a:xfrm>
            <a:off x="174625" y="1836000"/>
            <a:ext cx="11627998" cy="4669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15450627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 pink">
    <p:bg>
      <p:bgPr>
        <a:solidFill>
          <a:schemeClr val="accent2"/>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0290B388-A550-634A-84BC-3CEA6D153761}"/>
              </a:ext>
            </a:extLst>
          </p:cNvPr>
          <p:cNvSpPr>
            <a:spLocks noGrp="1"/>
          </p:cNvSpPr>
          <p:nvPr>
            <p:ph type="body" sz="quarter" idx="11" hasCustomPrompt="1"/>
          </p:nvPr>
        </p:nvSpPr>
        <p:spPr>
          <a:xfrm>
            <a:off x="1650999" y="4623343"/>
            <a:ext cx="8942659" cy="303618"/>
          </a:xfrm>
        </p:spPr>
        <p:txBody>
          <a:bodyPr>
            <a:normAutofit/>
          </a:bodyPr>
          <a:lstStyle>
            <a:lvl1pPr marL="0" indent="0" algn="ctr">
              <a:lnSpc>
                <a:spcPct val="100000"/>
              </a:lnSpc>
              <a:buNone/>
              <a:defRPr sz="2000" b="1">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Name</a:t>
            </a:r>
          </a:p>
        </p:txBody>
      </p:sp>
      <p:sp>
        <p:nvSpPr>
          <p:cNvPr id="10" name="Text Placeholder 2">
            <a:extLst>
              <a:ext uri="{FF2B5EF4-FFF2-40B4-BE49-F238E27FC236}">
                <a16:creationId xmlns:a16="http://schemas.microsoft.com/office/drawing/2014/main" id="{6B142E05-0C51-0A44-AB9F-2DCB7087B2AC}"/>
              </a:ext>
            </a:extLst>
          </p:cNvPr>
          <p:cNvSpPr>
            <a:spLocks noGrp="1"/>
          </p:cNvSpPr>
          <p:nvPr>
            <p:ph type="body" sz="quarter" idx="12" hasCustomPrompt="1"/>
          </p:nvPr>
        </p:nvSpPr>
        <p:spPr>
          <a:xfrm>
            <a:off x="1651000" y="4978305"/>
            <a:ext cx="8942659" cy="303618"/>
          </a:xfrm>
        </p:spPr>
        <p:txBody>
          <a:bodyPr>
            <a:noAutofit/>
          </a:bodyPr>
          <a:lstStyle>
            <a:lvl1pPr marL="0" indent="0" algn="ctr">
              <a:lnSpc>
                <a:spcPct val="10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Role /Affiliation</a:t>
            </a:r>
          </a:p>
        </p:txBody>
      </p:sp>
      <p:sp>
        <p:nvSpPr>
          <p:cNvPr id="6" name="Text Placeholder 2">
            <a:extLst>
              <a:ext uri="{FF2B5EF4-FFF2-40B4-BE49-F238E27FC236}">
                <a16:creationId xmlns:a16="http://schemas.microsoft.com/office/drawing/2014/main" id="{A0E85FA5-42C8-4F4B-949F-1E8E38681ABF}"/>
              </a:ext>
            </a:extLst>
          </p:cNvPr>
          <p:cNvSpPr>
            <a:spLocks noGrp="1"/>
          </p:cNvSpPr>
          <p:nvPr>
            <p:ph type="body" sz="quarter" idx="13" hasCustomPrompt="1"/>
          </p:nvPr>
        </p:nvSpPr>
        <p:spPr>
          <a:xfrm>
            <a:off x="1651000" y="1889760"/>
            <a:ext cx="8942659" cy="2682240"/>
          </a:xfrm>
        </p:spPr>
        <p:txBody>
          <a:bodyPr>
            <a:normAutofit/>
          </a:bodyPr>
          <a:lstStyle>
            <a:lvl1pPr marL="0" indent="0" algn="ctr">
              <a:lnSpc>
                <a:spcPct val="100000"/>
              </a:lnSpc>
              <a:buNone/>
              <a:defRPr sz="4000">
                <a:solidFill>
                  <a:schemeClr val="tx1"/>
                </a:solidFill>
                <a:latin typeface="+mj-lt"/>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US"/>
              <a:t>“Quote”</a:t>
            </a:r>
          </a:p>
        </p:txBody>
      </p:sp>
      <p:pic>
        <p:nvPicPr>
          <p:cNvPr id="2" name="Picture 1" descr="A black background with white dots&#10;&#10;Description automatically generated">
            <a:extLst>
              <a:ext uri="{FF2B5EF4-FFF2-40B4-BE49-F238E27FC236}">
                <a16:creationId xmlns:a16="http://schemas.microsoft.com/office/drawing/2014/main" id="{69E631E3-1609-DC3E-EDC6-6BAD1CD334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12551547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 Cambridge blue">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842276-A09B-6E43-B4B5-428D6DAAD2C4}"/>
              </a:ext>
            </a:extLst>
          </p:cNvPr>
          <p:cNvSpPr>
            <a:spLocks noGrp="1"/>
          </p:cNvSpPr>
          <p:nvPr>
            <p:ph type="body" sz="quarter" idx="10" hasCustomPrompt="1"/>
          </p:nvPr>
        </p:nvSpPr>
        <p:spPr>
          <a:xfrm>
            <a:off x="1651000" y="1889760"/>
            <a:ext cx="8942659" cy="2682240"/>
          </a:xfrm>
        </p:spPr>
        <p:txBody>
          <a:bodyPr>
            <a:normAutofit/>
          </a:bodyPr>
          <a:lstStyle>
            <a:lvl1pPr marL="0" indent="0" algn="ctr">
              <a:lnSpc>
                <a:spcPct val="100000"/>
              </a:lnSpc>
              <a:buNone/>
              <a:defRPr sz="4000">
                <a:solidFill>
                  <a:schemeClr val="tx1"/>
                </a:solidFill>
                <a:latin typeface="+mj-lt"/>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US"/>
              <a:t>“Quote”</a:t>
            </a:r>
          </a:p>
        </p:txBody>
      </p:sp>
      <p:sp>
        <p:nvSpPr>
          <p:cNvPr id="9" name="Text Placeholder 2">
            <a:extLst>
              <a:ext uri="{FF2B5EF4-FFF2-40B4-BE49-F238E27FC236}">
                <a16:creationId xmlns:a16="http://schemas.microsoft.com/office/drawing/2014/main" id="{0290B388-A550-634A-84BC-3CEA6D153761}"/>
              </a:ext>
            </a:extLst>
          </p:cNvPr>
          <p:cNvSpPr>
            <a:spLocks noGrp="1"/>
          </p:cNvSpPr>
          <p:nvPr>
            <p:ph type="body" sz="quarter" idx="11" hasCustomPrompt="1"/>
          </p:nvPr>
        </p:nvSpPr>
        <p:spPr>
          <a:xfrm>
            <a:off x="1651000" y="4630024"/>
            <a:ext cx="8942659" cy="303618"/>
          </a:xfrm>
        </p:spPr>
        <p:txBody>
          <a:bodyPr>
            <a:normAutofit/>
          </a:bodyPr>
          <a:lstStyle>
            <a:lvl1pPr marL="0" indent="0" algn="ctr">
              <a:lnSpc>
                <a:spcPct val="100000"/>
              </a:lnSpc>
              <a:buNone/>
              <a:defRPr sz="2000" b="1">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Name</a:t>
            </a:r>
          </a:p>
        </p:txBody>
      </p:sp>
      <p:sp>
        <p:nvSpPr>
          <p:cNvPr id="10" name="Text Placeholder 2">
            <a:extLst>
              <a:ext uri="{FF2B5EF4-FFF2-40B4-BE49-F238E27FC236}">
                <a16:creationId xmlns:a16="http://schemas.microsoft.com/office/drawing/2014/main" id="{6B142E05-0C51-0A44-AB9F-2DCB7087B2AC}"/>
              </a:ext>
            </a:extLst>
          </p:cNvPr>
          <p:cNvSpPr>
            <a:spLocks noGrp="1"/>
          </p:cNvSpPr>
          <p:nvPr>
            <p:ph type="body" sz="quarter" idx="12" hasCustomPrompt="1"/>
          </p:nvPr>
        </p:nvSpPr>
        <p:spPr>
          <a:xfrm>
            <a:off x="1651000" y="4991666"/>
            <a:ext cx="8942659" cy="303618"/>
          </a:xfrm>
        </p:spPr>
        <p:txBody>
          <a:bodyPr>
            <a:noAutofit/>
          </a:bodyPr>
          <a:lstStyle>
            <a:lvl1pPr marL="0" indent="0" algn="ctr">
              <a:lnSpc>
                <a:spcPct val="10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Role /Affiliation</a:t>
            </a:r>
          </a:p>
        </p:txBody>
      </p:sp>
      <p:pic>
        <p:nvPicPr>
          <p:cNvPr id="4" name="Picture 3" descr="A black background with white dots&#10;&#10;Description automatically generated">
            <a:extLst>
              <a:ext uri="{FF2B5EF4-FFF2-40B4-BE49-F238E27FC236}">
                <a16:creationId xmlns:a16="http://schemas.microsoft.com/office/drawing/2014/main" id="{2F058A49-A1B5-3335-F433-3A149CAE12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41982861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ote - Cambridge light blue">
    <p:bg>
      <p:bgPr>
        <a:solidFill>
          <a:srgbClr val="D7FDF5"/>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842276-A09B-6E43-B4B5-428D6DAAD2C4}"/>
              </a:ext>
            </a:extLst>
          </p:cNvPr>
          <p:cNvSpPr>
            <a:spLocks noGrp="1"/>
          </p:cNvSpPr>
          <p:nvPr>
            <p:ph type="body" sz="quarter" idx="10" hasCustomPrompt="1"/>
          </p:nvPr>
        </p:nvSpPr>
        <p:spPr>
          <a:xfrm>
            <a:off x="1651000" y="1889760"/>
            <a:ext cx="8942659" cy="2682240"/>
          </a:xfrm>
        </p:spPr>
        <p:txBody>
          <a:bodyPr>
            <a:normAutofit/>
          </a:bodyPr>
          <a:lstStyle>
            <a:lvl1pPr marL="0" indent="0" algn="ctr">
              <a:lnSpc>
                <a:spcPct val="100000"/>
              </a:lnSpc>
              <a:buNone/>
              <a:defRPr sz="4000">
                <a:solidFill>
                  <a:schemeClr val="tx1"/>
                </a:solidFill>
                <a:latin typeface="+mj-lt"/>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US"/>
              <a:t>“Quote”</a:t>
            </a:r>
          </a:p>
        </p:txBody>
      </p:sp>
      <p:sp>
        <p:nvSpPr>
          <p:cNvPr id="9" name="Text Placeholder 2">
            <a:extLst>
              <a:ext uri="{FF2B5EF4-FFF2-40B4-BE49-F238E27FC236}">
                <a16:creationId xmlns:a16="http://schemas.microsoft.com/office/drawing/2014/main" id="{0290B388-A550-634A-84BC-3CEA6D153761}"/>
              </a:ext>
            </a:extLst>
          </p:cNvPr>
          <p:cNvSpPr>
            <a:spLocks noGrp="1"/>
          </p:cNvSpPr>
          <p:nvPr>
            <p:ph type="body" sz="quarter" idx="11" hasCustomPrompt="1"/>
          </p:nvPr>
        </p:nvSpPr>
        <p:spPr>
          <a:xfrm>
            <a:off x="1651000" y="4630024"/>
            <a:ext cx="8942659" cy="303618"/>
          </a:xfrm>
        </p:spPr>
        <p:txBody>
          <a:bodyPr>
            <a:normAutofit/>
          </a:bodyPr>
          <a:lstStyle>
            <a:lvl1pPr marL="0" indent="0" algn="ctr">
              <a:lnSpc>
                <a:spcPct val="100000"/>
              </a:lnSpc>
              <a:buNone/>
              <a:defRPr sz="2000" b="1">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Name</a:t>
            </a:r>
          </a:p>
        </p:txBody>
      </p:sp>
      <p:sp>
        <p:nvSpPr>
          <p:cNvPr id="10" name="Text Placeholder 2">
            <a:extLst>
              <a:ext uri="{FF2B5EF4-FFF2-40B4-BE49-F238E27FC236}">
                <a16:creationId xmlns:a16="http://schemas.microsoft.com/office/drawing/2014/main" id="{6B142E05-0C51-0A44-AB9F-2DCB7087B2AC}"/>
              </a:ext>
            </a:extLst>
          </p:cNvPr>
          <p:cNvSpPr>
            <a:spLocks noGrp="1"/>
          </p:cNvSpPr>
          <p:nvPr>
            <p:ph type="body" sz="quarter" idx="12" hasCustomPrompt="1"/>
          </p:nvPr>
        </p:nvSpPr>
        <p:spPr>
          <a:xfrm>
            <a:off x="1651000" y="4991666"/>
            <a:ext cx="8942659" cy="303618"/>
          </a:xfrm>
        </p:spPr>
        <p:txBody>
          <a:bodyPr>
            <a:noAutofit/>
          </a:bodyPr>
          <a:lstStyle>
            <a:lvl1pPr marL="0" indent="0" algn="ctr">
              <a:lnSpc>
                <a:spcPct val="10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Role /Affiliation</a:t>
            </a:r>
          </a:p>
        </p:txBody>
      </p:sp>
      <p:pic>
        <p:nvPicPr>
          <p:cNvPr id="4" name="Picture 3" descr="A black background with white dots&#10;&#10;Description automatically generated">
            <a:extLst>
              <a:ext uri="{FF2B5EF4-FFF2-40B4-BE49-F238E27FC236}">
                <a16:creationId xmlns:a16="http://schemas.microsoft.com/office/drawing/2014/main" id="{2F058A49-A1B5-3335-F433-3A149CAE12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4330667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fact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553E2-6D6F-F646-B515-DA553A76F708}"/>
              </a:ext>
            </a:extLst>
          </p:cNvPr>
          <p:cNvSpPr/>
          <p:nvPr userDrawn="1"/>
        </p:nvSpPr>
        <p:spPr>
          <a:xfrm>
            <a:off x="6116320" y="0"/>
            <a:ext cx="60756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78420" y="1108800"/>
            <a:ext cx="5580000" cy="720000"/>
          </a:xfrm>
        </p:spPr>
        <p:txBody>
          <a:bodyPr>
            <a:no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78420" y="1913861"/>
            <a:ext cx="5580000" cy="456614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931D989D-A10D-324A-934D-565816DBA2FD}"/>
              </a:ext>
            </a:extLst>
          </p:cNvPr>
          <p:cNvSpPr>
            <a:spLocks noGrp="1"/>
          </p:cNvSpPr>
          <p:nvPr>
            <p:ph type="body" sz="quarter" idx="10" hasCustomPrompt="1"/>
          </p:nvPr>
        </p:nvSpPr>
        <p:spPr>
          <a:xfrm>
            <a:off x="6116320" y="1828800"/>
            <a:ext cx="6075680" cy="2550160"/>
          </a:xfrm>
        </p:spPr>
        <p:txBody>
          <a:bodyPr>
            <a:noAutofit/>
          </a:bodyPr>
          <a:lstStyle>
            <a:lvl1pPr marL="0" indent="0" algn="ctr">
              <a:buNone/>
              <a:defRPr sz="19900" b="1">
                <a:solidFill>
                  <a:schemeClr val="tx2"/>
                </a:solidFill>
              </a:defRPr>
            </a:lvl1pPr>
            <a:lvl2pPr>
              <a:defRPr b="1">
                <a:solidFill>
                  <a:srgbClr val="53CEC6"/>
                </a:solidFill>
              </a:defRPr>
            </a:lvl2pPr>
            <a:lvl3pPr>
              <a:defRPr b="1">
                <a:solidFill>
                  <a:srgbClr val="53CEC6"/>
                </a:solidFill>
              </a:defRPr>
            </a:lvl3pPr>
            <a:lvl4pPr>
              <a:defRPr b="1">
                <a:solidFill>
                  <a:srgbClr val="53CEC6"/>
                </a:solidFill>
              </a:defRPr>
            </a:lvl4pPr>
            <a:lvl5pPr>
              <a:defRPr b="1">
                <a:solidFill>
                  <a:srgbClr val="53CEC6"/>
                </a:solidFill>
              </a:defRPr>
            </a:lvl5pPr>
          </a:lstStyle>
          <a:p>
            <a:pPr lvl="0"/>
            <a:r>
              <a:rPr lang="en-GB"/>
              <a:t>6%</a:t>
            </a:r>
            <a:endParaRPr lang="en-US"/>
          </a:p>
        </p:txBody>
      </p:sp>
      <p:sp>
        <p:nvSpPr>
          <p:cNvPr id="8" name="Text Placeholder 8">
            <a:extLst>
              <a:ext uri="{FF2B5EF4-FFF2-40B4-BE49-F238E27FC236}">
                <a16:creationId xmlns:a16="http://schemas.microsoft.com/office/drawing/2014/main" id="{3080EB9B-83F0-0546-9900-8DD72A2953E3}"/>
              </a:ext>
            </a:extLst>
          </p:cNvPr>
          <p:cNvSpPr>
            <a:spLocks noGrp="1"/>
          </p:cNvSpPr>
          <p:nvPr>
            <p:ph type="body" sz="quarter" idx="11" hasCustomPrompt="1"/>
          </p:nvPr>
        </p:nvSpPr>
        <p:spPr>
          <a:xfrm>
            <a:off x="6106160" y="4734560"/>
            <a:ext cx="6085840" cy="1331278"/>
          </a:xfrm>
        </p:spPr>
        <p:txBody>
          <a:bodyPr/>
          <a:lstStyle>
            <a:lvl1pPr marL="0" indent="0" algn="ctr">
              <a:buNone/>
              <a:defRPr>
                <a:solidFill>
                  <a:schemeClr val="tx1"/>
                </a:solidFill>
              </a:defRPr>
            </a:lvl1pPr>
          </a:lstStyle>
          <a:p>
            <a:pPr lvl="0"/>
            <a:r>
              <a:rPr lang="en-US"/>
              <a:t>Explanation here</a:t>
            </a:r>
          </a:p>
        </p:txBody>
      </p:sp>
      <p:pic>
        <p:nvPicPr>
          <p:cNvPr id="9" name="Picture 8" descr="A black background with white dots&#10;&#10;Description automatically generated">
            <a:extLst>
              <a:ext uri="{FF2B5EF4-FFF2-40B4-BE49-F238E27FC236}">
                <a16:creationId xmlns:a16="http://schemas.microsoft.com/office/drawing/2014/main" id="{92B5C8BA-6928-4944-A568-5C2EB2847A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5092417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and fact - ligh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553E2-6D6F-F646-B515-DA553A76F708}"/>
              </a:ext>
            </a:extLst>
          </p:cNvPr>
          <p:cNvSpPr/>
          <p:nvPr userDrawn="1"/>
        </p:nvSpPr>
        <p:spPr>
          <a:xfrm>
            <a:off x="6116320" y="0"/>
            <a:ext cx="6075680" cy="6858000"/>
          </a:xfrm>
          <a:prstGeom prst="rect">
            <a:avLst/>
          </a:prstGeom>
          <a:solidFill>
            <a:srgbClr val="D7FDF5"/>
          </a:solidFill>
          <a:ln>
            <a:solidFill>
              <a:srgbClr val="D7F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78420" y="1108800"/>
            <a:ext cx="5580000" cy="720000"/>
          </a:xfrm>
        </p:spPr>
        <p:txBody>
          <a:bodyPr>
            <a:no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78420" y="1913861"/>
            <a:ext cx="5580000" cy="456614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931D989D-A10D-324A-934D-565816DBA2FD}"/>
              </a:ext>
            </a:extLst>
          </p:cNvPr>
          <p:cNvSpPr>
            <a:spLocks noGrp="1"/>
          </p:cNvSpPr>
          <p:nvPr>
            <p:ph type="body" sz="quarter" idx="10" hasCustomPrompt="1"/>
          </p:nvPr>
        </p:nvSpPr>
        <p:spPr>
          <a:xfrm>
            <a:off x="6116320" y="1828800"/>
            <a:ext cx="6075680" cy="2550160"/>
          </a:xfrm>
        </p:spPr>
        <p:txBody>
          <a:bodyPr>
            <a:noAutofit/>
          </a:bodyPr>
          <a:lstStyle>
            <a:lvl1pPr marL="0" indent="0" algn="ctr">
              <a:buNone/>
              <a:defRPr sz="19900" b="1">
                <a:solidFill>
                  <a:schemeClr val="tx2"/>
                </a:solidFill>
              </a:defRPr>
            </a:lvl1pPr>
            <a:lvl2pPr>
              <a:defRPr b="1">
                <a:solidFill>
                  <a:srgbClr val="53CEC6"/>
                </a:solidFill>
              </a:defRPr>
            </a:lvl2pPr>
            <a:lvl3pPr>
              <a:defRPr b="1">
                <a:solidFill>
                  <a:srgbClr val="53CEC6"/>
                </a:solidFill>
              </a:defRPr>
            </a:lvl3pPr>
            <a:lvl4pPr>
              <a:defRPr b="1">
                <a:solidFill>
                  <a:srgbClr val="53CEC6"/>
                </a:solidFill>
              </a:defRPr>
            </a:lvl4pPr>
            <a:lvl5pPr>
              <a:defRPr b="1">
                <a:solidFill>
                  <a:srgbClr val="53CEC6"/>
                </a:solidFill>
              </a:defRPr>
            </a:lvl5pPr>
          </a:lstStyle>
          <a:p>
            <a:pPr lvl="0"/>
            <a:r>
              <a:rPr lang="en-GB"/>
              <a:t>6%</a:t>
            </a:r>
            <a:endParaRPr lang="en-US"/>
          </a:p>
        </p:txBody>
      </p:sp>
      <p:sp>
        <p:nvSpPr>
          <p:cNvPr id="8" name="Text Placeholder 8">
            <a:extLst>
              <a:ext uri="{FF2B5EF4-FFF2-40B4-BE49-F238E27FC236}">
                <a16:creationId xmlns:a16="http://schemas.microsoft.com/office/drawing/2014/main" id="{3080EB9B-83F0-0546-9900-8DD72A2953E3}"/>
              </a:ext>
            </a:extLst>
          </p:cNvPr>
          <p:cNvSpPr>
            <a:spLocks noGrp="1"/>
          </p:cNvSpPr>
          <p:nvPr>
            <p:ph type="body" sz="quarter" idx="11" hasCustomPrompt="1"/>
          </p:nvPr>
        </p:nvSpPr>
        <p:spPr>
          <a:xfrm>
            <a:off x="6106160" y="4734560"/>
            <a:ext cx="6085840" cy="1331278"/>
          </a:xfrm>
        </p:spPr>
        <p:txBody>
          <a:bodyPr/>
          <a:lstStyle>
            <a:lvl1pPr marL="0" indent="0" algn="ctr">
              <a:buNone/>
              <a:defRPr>
                <a:solidFill>
                  <a:schemeClr val="tx1"/>
                </a:solidFill>
              </a:defRPr>
            </a:lvl1pPr>
          </a:lstStyle>
          <a:p>
            <a:pPr lvl="0"/>
            <a:r>
              <a:rPr lang="en-US"/>
              <a:t>Explanation here</a:t>
            </a:r>
          </a:p>
        </p:txBody>
      </p:sp>
      <p:pic>
        <p:nvPicPr>
          <p:cNvPr id="9" name="Picture 8" descr="A black background with white dots&#10;&#10;Description automatically generated">
            <a:extLst>
              <a:ext uri="{FF2B5EF4-FFF2-40B4-BE49-F238E27FC236}">
                <a16:creationId xmlns:a16="http://schemas.microsoft.com/office/drawing/2014/main" id="{92B5C8BA-6928-4944-A568-5C2EB2847A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42698210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fact - pi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5F79E0-C571-A1BF-FABE-3F40A62A7548}"/>
              </a:ext>
            </a:extLst>
          </p:cNvPr>
          <p:cNvSpPr/>
          <p:nvPr userDrawn="1"/>
        </p:nvSpPr>
        <p:spPr>
          <a:xfrm>
            <a:off x="6116320" y="0"/>
            <a:ext cx="6075680" cy="6858000"/>
          </a:xfrm>
          <a:prstGeom prst="rect">
            <a:avLst/>
          </a:prstGeom>
          <a:solidFill>
            <a:srgbClr val="CC58B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0" y="1108800"/>
            <a:ext cx="5580000" cy="720000"/>
          </a:xfrm>
        </p:spPr>
        <p:txBody>
          <a:bodyPr>
            <a:norm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80000" y="1967023"/>
            <a:ext cx="5580000" cy="4512977"/>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1B51FE7B-1898-0A4F-845A-9F2EE3037FC0}"/>
              </a:ext>
            </a:extLst>
          </p:cNvPr>
          <p:cNvSpPr>
            <a:spLocks noGrp="1"/>
          </p:cNvSpPr>
          <p:nvPr>
            <p:ph type="body" sz="quarter" idx="11" hasCustomPrompt="1"/>
          </p:nvPr>
        </p:nvSpPr>
        <p:spPr>
          <a:xfrm>
            <a:off x="6106160" y="4734560"/>
            <a:ext cx="6085840" cy="1331278"/>
          </a:xfrm>
        </p:spPr>
        <p:txBody>
          <a:bodyPr/>
          <a:lstStyle>
            <a:lvl1pPr marL="0" indent="0" algn="ctr">
              <a:buNone/>
              <a:defRPr>
                <a:solidFill>
                  <a:schemeClr val="bg1"/>
                </a:solidFill>
              </a:defRPr>
            </a:lvl1pPr>
          </a:lstStyle>
          <a:p>
            <a:pPr lvl="0"/>
            <a:r>
              <a:rPr lang="en-US"/>
              <a:t>Explanation here</a:t>
            </a:r>
          </a:p>
        </p:txBody>
      </p:sp>
      <p:sp>
        <p:nvSpPr>
          <p:cNvPr id="10" name="Text Placeholder 5">
            <a:extLst>
              <a:ext uri="{FF2B5EF4-FFF2-40B4-BE49-F238E27FC236}">
                <a16:creationId xmlns:a16="http://schemas.microsoft.com/office/drawing/2014/main" id="{A8465430-1AA1-8943-A7A5-1DE1399001B7}"/>
              </a:ext>
            </a:extLst>
          </p:cNvPr>
          <p:cNvSpPr>
            <a:spLocks noGrp="1"/>
          </p:cNvSpPr>
          <p:nvPr>
            <p:ph type="body" sz="quarter" idx="10" hasCustomPrompt="1"/>
          </p:nvPr>
        </p:nvSpPr>
        <p:spPr>
          <a:xfrm>
            <a:off x="6116320" y="1828800"/>
            <a:ext cx="6075680" cy="2550160"/>
          </a:xfrm>
        </p:spPr>
        <p:txBody>
          <a:bodyPr>
            <a:noAutofit/>
          </a:bodyPr>
          <a:lstStyle>
            <a:lvl1pPr marL="0" indent="0" algn="ctr">
              <a:buNone/>
              <a:defRPr sz="19900" b="1">
                <a:solidFill>
                  <a:schemeClr val="bg1"/>
                </a:solidFill>
              </a:defRPr>
            </a:lvl1pPr>
            <a:lvl2pPr>
              <a:defRPr b="1">
                <a:solidFill>
                  <a:srgbClr val="53CEC6"/>
                </a:solidFill>
              </a:defRPr>
            </a:lvl2pPr>
            <a:lvl3pPr>
              <a:defRPr b="1">
                <a:solidFill>
                  <a:srgbClr val="53CEC6"/>
                </a:solidFill>
              </a:defRPr>
            </a:lvl3pPr>
            <a:lvl4pPr>
              <a:defRPr b="1">
                <a:solidFill>
                  <a:srgbClr val="53CEC6"/>
                </a:solidFill>
              </a:defRPr>
            </a:lvl4pPr>
            <a:lvl5pPr>
              <a:defRPr b="1">
                <a:solidFill>
                  <a:srgbClr val="53CEC6"/>
                </a:solidFill>
              </a:defRPr>
            </a:lvl5pPr>
          </a:lstStyle>
          <a:p>
            <a:pPr lvl="0"/>
            <a:r>
              <a:rPr lang="en-GB"/>
              <a:t>6%</a:t>
            </a:r>
            <a:endParaRPr lang="en-US"/>
          </a:p>
        </p:txBody>
      </p:sp>
      <p:pic>
        <p:nvPicPr>
          <p:cNvPr id="4" name="Picture 3" descr="A black background with white dots&#10;&#10;Description automatically generated">
            <a:extLst>
              <a:ext uri="{FF2B5EF4-FFF2-40B4-BE49-F238E27FC236}">
                <a16:creationId xmlns:a16="http://schemas.microsoft.com/office/drawing/2014/main" id="{48923985-2DAE-4FC0-9C52-2FA080C857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3663218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picture - blue">
    <p:bg>
      <p:bgPr>
        <a:solidFill>
          <a:schemeClr val="accent1"/>
        </a:solidFill>
        <a:effectLst/>
      </p:bgPr>
    </p:bg>
    <p:spTree>
      <p:nvGrpSpPr>
        <p:cNvPr id="1" name=""/>
        <p:cNvGrpSpPr/>
        <p:nvPr/>
      </p:nvGrpSpPr>
      <p:grpSpPr>
        <a:xfrm>
          <a:off x="0" y="0"/>
          <a:ext cx="0" cy="0"/>
          <a:chOff x="0" y="0"/>
          <a:chExt cx="0" cy="0"/>
        </a:xfrm>
      </p:grpSpPr>
      <p:pic>
        <p:nvPicPr>
          <p:cNvPr id="4" name="Picture 3" descr="A black background with white dots&#10;&#10;Description automatically generated">
            <a:extLst>
              <a:ext uri="{FF2B5EF4-FFF2-40B4-BE49-F238E27FC236}">
                <a16:creationId xmlns:a16="http://schemas.microsoft.com/office/drawing/2014/main" id="{D9DCDF0C-11DC-8163-A3E9-5024EDC0B9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6" name="Picture Placeholder 5">
            <a:extLst>
              <a:ext uri="{FF2B5EF4-FFF2-40B4-BE49-F238E27FC236}">
                <a16:creationId xmlns:a16="http://schemas.microsoft.com/office/drawing/2014/main" id="{1A13AEEC-1620-3596-113E-6C8511C48AB6}"/>
              </a:ext>
            </a:extLst>
          </p:cNvPr>
          <p:cNvSpPr>
            <a:spLocks noGrp="1"/>
          </p:cNvSpPr>
          <p:nvPr>
            <p:ph type="pic" sz="quarter" idx="10"/>
          </p:nvPr>
        </p:nvSpPr>
        <p:spPr>
          <a:xfrm>
            <a:off x="6096000" y="0"/>
            <a:ext cx="6096000" cy="6858000"/>
          </a:xfrm>
        </p:spPr>
        <p:txBody>
          <a:bodyPr/>
          <a:lstStyle/>
          <a:p>
            <a:endParaRPr lang="en-GB"/>
          </a:p>
        </p:txBody>
      </p:sp>
      <p:sp>
        <p:nvSpPr>
          <p:cNvPr id="9" name="Title 1">
            <a:extLst>
              <a:ext uri="{FF2B5EF4-FFF2-40B4-BE49-F238E27FC236}">
                <a16:creationId xmlns:a16="http://schemas.microsoft.com/office/drawing/2014/main" id="{FCE995D2-C7C8-D332-04BE-1E0B119BA8C9}"/>
              </a:ext>
            </a:extLst>
          </p:cNvPr>
          <p:cNvSpPr>
            <a:spLocks noGrp="1"/>
          </p:cNvSpPr>
          <p:nvPr>
            <p:ph type="title" hasCustomPrompt="1"/>
          </p:nvPr>
        </p:nvSpPr>
        <p:spPr>
          <a:xfrm>
            <a:off x="180000" y="1108800"/>
            <a:ext cx="5580000" cy="720000"/>
          </a:xfrm>
        </p:spPr>
        <p:txBody>
          <a:bodyPr>
            <a:norm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10" name="Content Placeholder 2">
            <a:extLst>
              <a:ext uri="{FF2B5EF4-FFF2-40B4-BE49-F238E27FC236}">
                <a16:creationId xmlns:a16="http://schemas.microsoft.com/office/drawing/2014/main" id="{99E9C12C-2F83-ADAA-88E2-B51F3CC49CC8}"/>
              </a:ext>
            </a:extLst>
          </p:cNvPr>
          <p:cNvSpPr>
            <a:spLocks noGrp="1"/>
          </p:cNvSpPr>
          <p:nvPr>
            <p:ph idx="1"/>
          </p:nvPr>
        </p:nvSpPr>
        <p:spPr>
          <a:xfrm>
            <a:off x="180000" y="1967023"/>
            <a:ext cx="5580000" cy="4512977"/>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651016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and picture - blue">
    <p:bg>
      <p:bgPr>
        <a:solidFill>
          <a:srgbClr val="D7FDF5"/>
        </a:solidFill>
        <a:effectLst/>
      </p:bgPr>
    </p:bg>
    <p:spTree>
      <p:nvGrpSpPr>
        <p:cNvPr id="1" name=""/>
        <p:cNvGrpSpPr/>
        <p:nvPr/>
      </p:nvGrpSpPr>
      <p:grpSpPr>
        <a:xfrm>
          <a:off x="0" y="0"/>
          <a:ext cx="0" cy="0"/>
          <a:chOff x="0" y="0"/>
          <a:chExt cx="0" cy="0"/>
        </a:xfrm>
      </p:grpSpPr>
      <p:pic>
        <p:nvPicPr>
          <p:cNvPr id="4" name="Picture 3" descr="A black background with white dots&#10;&#10;Description automatically generated">
            <a:extLst>
              <a:ext uri="{FF2B5EF4-FFF2-40B4-BE49-F238E27FC236}">
                <a16:creationId xmlns:a16="http://schemas.microsoft.com/office/drawing/2014/main" id="{D9DCDF0C-11DC-8163-A3E9-5024EDC0B9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6" name="Picture Placeholder 5">
            <a:extLst>
              <a:ext uri="{FF2B5EF4-FFF2-40B4-BE49-F238E27FC236}">
                <a16:creationId xmlns:a16="http://schemas.microsoft.com/office/drawing/2014/main" id="{1A13AEEC-1620-3596-113E-6C8511C48AB6}"/>
              </a:ext>
            </a:extLst>
          </p:cNvPr>
          <p:cNvSpPr>
            <a:spLocks noGrp="1"/>
          </p:cNvSpPr>
          <p:nvPr>
            <p:ph type="pic" sz="quarter" idx="10"/>
          </p:nvPr>
        </p:nvSpPr>
        <p:spPr>
          <a:xfrm>
            <a:off x="6096000" y="0"/>
            <a:ext cx="6096000" cy="6858000"/>
          </a:xfrm>
        </p:spPr>
        <p:txBody>
          <a:bodyPr/>
          <a:lstStyle/>
          <a:p>
            <a:endParaRPr lang="en-GB"/>
          </a:p>
        </p:txBody>
      </p:sp>
      <p:sp>
        <p:nvSpPr>
          <p:cNvPr id="9" name="Title 1">
            <a:extLst>
              <a:ext uri="{FF2B5EF4-FFF2-40B4-BE49-F238E27FC236}">
                <a16:creationId xmlns:a16="http://schemas.microsoft.com/office/drawing/2014/main" id="{FCE995D2-C7C8-D332-04BE-1E0B119BA8C9}"/>
              </a:ext>
            </a:extLst>
          </p:cNvPr>
          <p:cNvSpPr>
            <a:spLocks noGrp="1"/>
          </p:cNvSpPr>
          <p:nvPr>
            <p:ph type="title" hasCustomPrompt="1"/>
          </p:nvPr>
        </p:nvSpPr>
        <p:spPr>
          <a:xfrm>
            <a:off x="180000" y="1108800"/>
            <a:ext cx="5580000" cy="720000"/>
          </a:xfrm>
        </p:spPr>
        <p:txBody>
          <a:bodyPr>
            <a:norm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10" name="Content Placeholder 2">
            <a:extLst>
              <a:ext uri="{FF2B5EF4-FFF2-40B4-BE49-F238E27FC236}">
                <a16:creationId xmlns:a16="http://schemas.microsoft.com/office/drawing/2014/main" id="{99E9C12C-2F83-ADAA-88E2-B51F3CC49CC8}"/>
              </a:ext>
            </a:extLst>
          </p:cNvPr>
          <p:cNvSpPr>
            <a:spLocks noGrp="1"/>
          </p:cNvSpPr>
          <p:nvPr>
            <p:ph idx="1"/>
          </p:nvPr>
        </p:nvSpPr>
        <p:spPr>
          <a:xfrm>
            <a:off x="180000" y="1967023"/>
            <a:ext cx="5580000" cy="4512977"/>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84725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solidFill>
          <a:srgbClr val="D7FDF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C500FB-08E3-061D-631E-707B0CE10741}"/>
              </a:ext>
            </a:extLst>
          </p:cNvPr>
          <p:cNvPicPr>
            <a:picLocks noChangeAspect="1"/>
          </p:cNvPicPr>
          <p:nvPr userDrawn="1"/>
        </p:nvPicPr>
        <p:blipFill rotWithShape="1">
          <a:blip r:embed="rId2"/>
          <a:srcRect r="63088" b="49993"/>
          <a:stretch/>
        </p:blipFill>
        <p:spPr>
          <a:xfrm>
            <a:off x="3190707" y="-1"/>
            <a:ext cx="9001293" cy="6858001"/>
          </a:xfrm>
          <a:prstGeom prst="rect">
            <a:avLst/>
          </a:prstGeom>
        </p:spPr>
      </p:pic>
      <p:sp>
        <p:nvSpPr>
          <p:cNvPr id="2" name="Title 1">
            <a:extLst>
              <a:ext uri="{FF2B5EF4-FFF2-40B4-BE49-F238E27FC236}">
                <a16:creationId xmlns:a16="http://schemas.microsoft.com/office/drawing/2014/main" id="{D6F9B0B1-B66F-754F-A910-9AEA1624D140}"/>
              </a:ext>
            </a:extLst>
          </p:cNvPr>
          <p:cNvSpPr>
            <a:spLocks noGrp="1"/>
          </p:cNvSpPr>
          <p:nvPr>
            <p:ph type="title" hasCustomPrompt="1"/>
          </p:nvPr>
        </p:nvSpPr>
        <p:spPr>
          <a:xfrm>
            <a:off x="179999" y="2747387"/>
            <a:ext cx="10835331" cy="949325"/>
          </a:xfrm>
        </p:spPr>
        <p:txBody>
          <a:bodyPr anchor="ctr">
            <a:noAutofit/>
          </a:bodyPr>
          <a:lstStyle>
            <a:lvl1pPr>
              <a:defRPr sz="4800" b="0">
                <a:solidFill>
                  <a:schemeClr val="tx1"/>
                </a:solidFill>
              </a:defRPr>
            </a:lvl1pPr>
          </a:lstStyle>
          <a:p>
            <a:r>
              <a:rPr lang="en-US"/>
              <a:t>Presentation title</a:t>
            </a:r>
          </a:p>
        </p:txBody>
      </p:sp>
      <p:sp>
        <p:nvSpPr>
          <p:cNvPr id="11" name="Text Placeholder 10">
            <a:extLst>
              <a:ext uri="{FF2B5EF4-FFF2-40B4-BE49-F238E27FC236}">
                <a16:creationId xmlns:a16="http://schemas.microsoft.com/office/drawing/2014/main" id="{A65CC5DC-AB42-AA4B-BD3D-34AC0C347894}"/>
              </a:ext>
            </a:extLst>
          </p:cNvPr>
          <p:cNvSpPr>
            <a:spLocks noGrp="1"/>
          </p:cNvSpPr>
          <p:nvPr>
            <p:ph type="body" sz="quarter" idx="10" hasCustomPrompt="1"/>
          </p:nvPr>
        </p:nvSpPr>
        <p:spPr>
          <a:xfrm>
            <a:off x="179999" y="4833809"/>
            <a:ext cx="6515441" cy="463268"/>
          </a:xfrm>
        </p:spPr>
        <p:txBody>
          <a:bodyPr>
            <a:noAutofit/>
          </a:bodyPr>
          <a:lstStyle>
            <a:lvl1pPr marL="0" indent="0">
              <a:buNone/>
              <a:defRPr sz="2400">
                <a:solidFill>
                  <a:schemeClr val="tx1"/>
                </a:solidFill>
              </a:defRPr>
            </a:lvl1pPr>
            <a:lvl2pPr marL="457200" indent="0">
              <a:buNone/>
              <a:defRPr/>
            </a:lvl2pPr>
          </a:lstStyle>
          <a:p>
            <a:pPr lvl="0"/>
            <a:r>
              <a:rPr lang="en-US"/>
              <a:t>Presenter name(s)</a:t>
            </a:r>
          </a:p>
        </p:txBody>
      </p:sp>
      <p:sp>
        <p:nvSpPr>
          <p:cNvPr id="12" name="Text Placeholder 10">
            <a:extLst>
              <a:ext uri="{FF2B5EF4-FFF2-40B4-BE49-F238E27FC236}">
                <a16:creationId xmlns:a16="http://schemas.microsoft.com/office/drawing/2014/main" id="{E00F3067-A12A-4444-9753-8B80889849A7}"/>
              </a:ext>
            </a:extLst>
          </p:cNvPr>
          <p:cNvSpPr>
            <a:spLocks noGrp="1"/>
          </p:cNvSpPr>
          <p:nvPr>
            <p:ph type="body" sz="quarter" idx="11" hasCustomPrompt="1"/>
          </p:nvPr>
        </p:nvSpPr>
        <p:spPr>
          <a:xfrm>
            <a:off x="179999" y="5441675"/>
            <a:ext cx="6515441" cy="386909"/>
          </a:xfrm>
        </p:spPr>
        <p:txBody>
          <a:bodyPr>
            <a:noAutofit/>
          </a:bodyPr>
          <a:lstStyle>
            <a:lvl1pPr marL="0" indent="0">
              <a:buNone/>
              <a:defRPr sz="1800">
                <a:solidFill>
                  <a:schemeClr val="tx1"/>
                </a:solidFill>
              </a:defRPr>
            </a:lvl1pPr>
            <a:lvl2pPr marL="457200" indent="0">
              <a:buNone/>
              <a:defRPr/>
            </a:lvl2pPr>
          </a:lstStyle>
          <a:p>
            <a:pPr lvl="0"/>
            <a:r>
              <a:rPr lang="en-US"/>
              <a:t>Date and time</a:t>
            </a:r>
          </a:p>
        </p:txBody>
      </p:sp>
      <p:pic>
        <p:nvPicPr>
          <p:cNvPr id="5" name="Picture 4" descr="A black background with white dots&#10;&#10;Description automatically generated">
            <a:extLst>
              <a:ext uri="{FF2B5EF4-FFF2-40B4-BE49-F238E27FC236}">
                <a16:creationId xmlns:a16="http://schemas.microsoft.com/office/drawing/2014/main" id="{083D55F9-E821-2477-5F6A-144B6B87C8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136" y="352042"/>
            <a:ext cx="2567475" cy="433871"/>
          </a:xfrm>
          <a:prstGeom prst="rect">
            <a:avLst/>
          </a:prstGeom>
        </p:spPr>
      </p:pic>
      <p:sp>
        <p:nvSpPr>
          <p:cNvPr id="8" name="Text Placeholder 7">
            <a:extLst>
              <a:ext uri="{FF2B5EF4-FFF2-40B4-BE49-F238E27FC236}">
                <a16:creationId xmlns:a16="http://schemas.microsoft.com/office/drawing/2014/main" id="{4ED53E61-DADF-4C37-DC49-D9762C6D1425}"/>
              </a:ext>
            </a:extLst>
          </p:cNvPr>
          <p:cNvSpPr>
            <a:spLocks noGrp="1"/>
          </p:cNvSpPr>
          <p:nvPr>
            <p:ph type="body" sz="quarter" idx="12" hasCustomPrompt="1"/>
          </p:nvPr>
        </p:nvSpPr>
        <p:spPr>
          <a:xfrm>
            <a:off x="179999" y="3694239"/>
            <a:ext cx="10836275" cy="949325"/>
          </a:xfrm>
        </p:spPr>
        <p:txBody>
          <a:bodyPr>
            <a:normAutofit/>
          </a:bodyPr>
          <a:lstStyle>
            <a:lvl1pPr marL="0" indent="0">
              <a:buNone/>
              <a:defRPr sz="3200">
                <a:latin typeface="+mj-lt"/>
              </a:defRPr>
            </a:lvl1pPr>
          </a:lstStyle>
          <a:p>
            <a:pPr lvl="0"/>
            <a:r>
              <a:rPr lang="en-US" dirty="0"/>
              <a:t>Presentation sub-title</a:t>
            </a:r>
            <a:endParaRPr lang="en-GB" dirty="0"/>
          </a:p>
        </p:txBody>
      </p:sp>
    </p:spTree>
    <p:extLst>
      <p:ext uri="{BB962C8B-B14F-4D97-AF65-F5344CB8AC3E}">
        <p14:creationId xmlns:p14="http://schemas.microsoft.com/office/powerpoint/2010/main" val="10686790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99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67A78BE5-F058-41EC-94FF-CF1CA36394E5}"/>
              </a:ext>
            </a:extLst>
          </p:cNvPr>
          <p:cNvSpPr>
            <a:spLocks noGrp="1"/>
          </p:cNvSpPr>
          <p:nvPr>
            <p:ph sz="half" idx="1"/>
          </p:nvPr>
        </p:nvSpPr>
        <p:spPr>
          <a:xfrm>
            <a:off x="180000" y="1836000"/>
            <a:ext cx="5760000" cy="432000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
            <a:extLst>
              <a:ext uri="{FF2B5EF4-FFF2-40B4-BE49-F238E27FC236}">
                <a16:creationId xmlns:a16="http://schemas.microsoft.com/office/drawing/2014/main" id="{677281A7-AB29-7246-B88E-7FA31840EC6A}"/>
              </a:ext>
            </a:extLst>
          </p:cNvPr>
          <p:cNvSpPr>
            <a:spLocks noGrp="1"/>
          </p:cNvSpPr>
          <p:nvPr>
            <p:ph sz="half" idx="10"/>
          </p:nvPr>
        </p:nvSpPr>
        <p:spPr>
          <a:xfrm>
            <a:off x="6120000" y="1836000"/>
            <a:ext cx="5760000" cy="432000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black background with white dots&#10;&#10;Description automatically generated">
            <a:extLst>
              <a:ext uri="{FF2B5EF4-FFF2-40B4-BE49-F238E27FC236}">
                <a16:creationId xmlns:a16="http://schemas.microsoft.com/office/drawing/2014/main" id="{4C7EC4C0-55B2-80EC-39E4-E5A921FCC3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9909102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10" name="Picture Placeholder 5">
            <a:extLst>
              <a:ext uri="{FF2B5EF4-FFF2-40B4-BE49-F238E27FC236}">
                <a16:creationId xmlns:a16="http://schemas.microsoft.com/office/drawing/2014/main" id="{33E3D5F2-5B79-B60B-1C96-C64465B9B975}"/>
              </a:ext>
            </a:extLst>
          </p:cNvPr>
          <p:cNvSpPr>
            <a:spLocks noGrp="1"/>
          </p:cNvSpPr>
          <p:nvPr>
            <p:ph type="pic" sz="quarter" idx="10"/>
          </p:nvPr>
        </p:nvSpPr>
        <p:spPr>
          <a:xfrm>
            <a:off x="6096001" y="1836000"/>
            <a:ext cx="5712000" cy="4668052"/>
          </a:xfrm>
          <a:solidFill>
            <a:schemeClr val="tx1">
              <a:lumMod val="10000"/>
              <a:lumOff val="90000"/>
            </a:schemeClr>
          </a:solidFill>
        </p:spPr>
        <p:txBody>
          <a:bodyPr/>
          <a:lstStyle/>
          <a:p>
            <a:r>
              <a:rPr lang="en-US"/>
              <a:t>Click icon to add picture</a:t>
            </a:r>
          </a:p>
        </p:txBody>
      </p:sp>
      <p:sp>
        <p:nvSpPr>
          <p:cNvPr id="11" name="Content Placeholder 2">
            <a:extLst>
              <a:ext uri="{FF2B5EF4-FFF2-40B4-BE49-F238E27FC236}">
                <a16:creationId xmlns:a16="http://schemas.microsoft.com/office/drawing/2014/main" id="{DB92624B-7C48-D2E4-3039-B6C1B374A478}"/>
              </a:ext>
            </a:extLst>
          </p:cNvPr>
          <p:cNvSpPr>
            <a:spLocks noGrp="1"/>
          </p:cNvSpPr>
          <p:nvPr>
            <p:ph idx="1"/>
          </p:nvPr>
        </p:nvSpPr>
        <p:spPr>
          <a:xfrm>
            <a:off x="180000" y="1811948"/>
            <a:ext cx="5712000" cy="4692104"/>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descr="A black background with white dots&#10;&#10;Description automatically generated">
            <a:extLst>
              <a:ext uri="{FF2B5EF4-FFF2-40B4-BE49-F238E27FC236}">
                <a16:creationId xmlns:a16="http://schemas.microsoft.com/office/drawing/2014/main" id="{E42B10B4-977B-DAF1-B4D7-3C97D40E6B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9520777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5711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10" name="Picture Placeholder 5">
            <a:extLst>
              <a:ext uri="{FF2B5EF4-FFF2-40B4-BE49-F238E27FC236}">
                <a16:creationId xmlns:a16="http://schemas.microsoft.com/office/drawing/2014/main" id="{33E3D5F2-5B79-B60B-1C96-C64465B9B975}"/>
              </a:ext>
            </a:extLst>
          </p:cNvPr>
          <p:cNvSpPr>
            <a:spLocks noGrp="1"/>
          </p:cNvSpPr>
          <p:nvPr>
            <p:ph type="pic" sz="quarter" idx="10"/>
          </p:nvPr>
        </p:nvSpPr>
        <p:spPr>
          <a:xfrm>
            <a:off x="6096000" y="0"/>
            <a:ext cx="6095999" cy="6858000"/>
          </a:xfrm>
          <a:solidFill>
            <a:schemeClr val="tx1">
              <a:lumMod val="10000"/>
              <a:lumOff val="90000"/>
            </a:schemeClr>
          </a:solidFill>
        </p:spPr>
        <p:txBody>
          <a:bodyPr/>
          <a:lstStyle/>
          <a:p>
            <a:r>
              <a:rPr lang="en-US"/>
              <a:t>Click icon to add picture</a:t>
            </a:r>
          </a:p>
        </p:txBody>
      </p:sp>
      <p:sp>
        <p:nvSpPr>
          <p:cNvPr id="11" name="Content Placeholder 2">
            <a:extLst>
              <a:ext uri="{FF2B5EF4-FFF2-40B4-BE49-F238E27FC236}">
                <a16:creationId xmlns:a16="http://schemas.microsoft.com/office/drawing/2014/main" id="{DB92624B-7C48-D2E4-3039-B6C1B374A478}"/>
              </a:ext>
            </a:extLst>
          </p:cNvPr>
          <p:cNvSpPr>
            <a:spLocks noGrp="1"/>
          </p:cNvSpPr>
          <p:nvPr>
            <p:ph idx="1"/>
          </p:nvPr>
        </p:nvSpPr>
        <p:spPr>
          <a:xfrm>
            <a:off x="180000" y="1811948"/>
            <a:ext cx="5712000" cy="4692104"/>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descr="A black background with white dots&#10;&#10;Description automatically generated">
            <a:extLst>
              <a:ext uri="{FF2B5EF4-FFF2-40B4-BE49-F238E27FC236}">
                <a16:creationId xmlns:a16="http://schemas.microsoft.com/office/drawing/2014/main" id="{E42B10B4-977B-DAF1-B4D7-3C97D40E6B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9822011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0%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14" name="SmartArt Placeholder 12">
            <a:extLst>
              <a:ext uri="{FF2B5EF4-FFF2-40B4-BE49-F238E27FC236}">
                <a16:creationId xmlns:a16="http://schemas.microsoft.com/office/drawing/2014/main" id="{71F5A3A2-A67C-EBF7-F716-D37021B15192}"/>
              </a:ext>
            </a:extLst>
          </p:cNvPr>
          <p:cNvSpPr>
            <a:spLocks noGrp="1"/>
          </p:cNvSpPr>
          <p:nvPr>
            <p:ph type="dgm" sz="quarter" idx="10"/>
          </p:nvPr>
        </p:nvSpPr>
        <p:spPr>
          <a:xfrm>
            <a:off x="175042" y="1836000"/>
            <a:ext cx="11627999" cy="4667988"/>
          </a:xfrm>
        </p:spPr>
        <p:txBody>
          <a:bodyPr/>
          <a:lstStyle/>
          <a:p>
            <a:r>
              <a:rPr lang="en-US"/>
              <a:t>Click icon to add SmartArt graphic</a:t>
            </a:r>
            <a:endParaRPr lang="en-GB"/>
          </a:p>
        </p:txBody>
      </p:sp>
      <p:pic>
        <p:nvPicPr>
          <p:cNvPr id="3" name="Picture 2" descr="A black background with white dots&#10;&#10;Description automatically generated">
            <a:extLst>
              <a:ext uri="{FF2B5EF4-FFF2-40B4-BE49-F238E27FC236}">
                <a16:creationId xmlns:a16="http://schemas.microsoft.com/office/drawing/2014/main" id="{ED6D027C-FD4F-9EE3-01A0-7214FE8DBE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18754690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box f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3" name="Text Placeholder 25">
            <a:extLst>
              <a:ext uri="{FF2B5EF4-FFF2-40B4-BE49-F238E27FC236}">
                <a16:creationId xmlns:a16="http://schemas.microsoft.com/office/drawing/2014/main" id="{F34FFB12-D402-B602-E9BD-516E61127F9D}"/>
              </a:ext>
            </a:extLst>
          </p:cNvPr>
          <p:cNvSpPr>
            <a:spLocks noGrp="1"/>
          </p:cNvSpPr>
          <p:nvPr>
            <p:ph type="body" sz="quarter" idx="10" hasCustomPrompt="1"/>
          </p:nvPr>
        </p:nvSpPr>
        <p:spPr>
          <a:xfrm>
            <a:off x="859898" y="2897205"/>
            <a:ext cx="3106268" cy="2684030"/>
          </a:xfrm>
          <a:prstGeom prst="roundRect">
            <a:avLst>
              <a:gd name="adj" fmla="val 15360"/>
            </a:avLst>
          </a:prstGeom>
          <a:solidFill>
            <a:schemeClr val="accent1"/>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4" name="Text Placeholder 25">
            <a:extLst>
              <a:ext uri="{FF2B5EF4-FFF2-40B4-BE49-F238E27FC236}">
                <a16:creationId xmlns:a16="http://schemas.microsoft.com/office/drawing/2014/main" id="{6CBCDFD9-67C4-D418-09B8-76739DA7B505}"/>
              </a:ext>
            </a:extLst>
          </p:cNvPr>
          <p:cNvSpPr>
            <a:spLocks noGrp="1"/>
          </p:cNvSpPr>
          <p:nvPr>
            <p:ph type="body" sz="quarter" idx="11" hasCustomPrompt="1"/>
          </p:nvPr>
        </p:nvSpPr>
        <p:spPr>
          <a:xfrm>
            <a:off x="1217080" y="3706928"/>
            <a:ext cx="2396176"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6" name="Text Placeholder 25">
            <a:extLst>
              <a:ext uri="{FF2B5EF4-FFF2-40B4-BE49-F238E27FC236}">
                <a16:creationId xmlns:a16="http://schemas.microsoft.com/office/drawing/2014/main" id="{3FDBCC27-8D08-802A-F7C5-F857ECB9152F}"/>
              </a:ext>
            </a:extLst>
          </p:cNvPr>
          <p:cNvSpPr>
            <a:spLocks noGrp="1"/>
          </p:cNvSpPr>
          <p:nvPr>
            <p:ph type="body" sz="quarter" idx="12" hasCustomPrompt="1"/>
          </p:nvPr>
        </p:nvSpPr>
        <p:spPr>
          <a:xfrm>
            <a:off x="1217080" y="3155458"/>
            <a:ext cx="2396176"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7" name="Text Placeholder 25">
            <a:extLst>
              <a:ext uri="{FF2B5EF4-FFF2-40B4-BE49-F238E27FC236}">
                <a16:creationId xmlns:a16="http://schemas.microsoft.com/office/drawing/2014/main" id="{D9ECCF5D-66C4-1FD9-CCE7-76C99D164102}"/>
              </a:ext>
            </a:extLst>
          </p:cNvPr>
          <p:cNvSpPr>
            <a:spLocks noGrp="1"/>
          </p:cNvSpPr>
          <p:nvPr>
            <p:ph type="body" sz="quarter" idx="13" hasCustomPrompt="1"/>
          </p:nvPr>
        </p:nvSpPr>
        <p:spPr>
          <a:xfrm>
            <a:off x="4542866" y="2897634"/>
            <a:ext cx="3106268" cy="2684030"/>
          </a:xfrm>
          <a:prstGeom prst="roundRect">
            <a:avLst>
              <a:gd name="adj" fmla="val 14627"/>
            </a:avLst>
          </a:prstGeom>
          <a:solidFill>
            <a:schemeClr val="accent2"/>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8" name="Text Placeholder 25">
            <a:extLst>
              <a:ext uri="{FF2B5EF4-FFF2-40B4-BE49-F238E27FC236}">
                <a16:creationId xmlns:a16="http://schemas.microsoft.com/office/drawing/2014/main" id="{29C23ADE-D631-F5B5-A8F4-4FDF7BD33255}"/>
              </a:ext>
            </a:extLst>
          </p:cNvPr>
          <p:cNvSpPr>
            <a:spLocks noGrp="1"/>
          </p:cNvSpPr>
          <p:nvPr>
            <p:ph type="body" sz="quarter" idx="14" hasCustomPrompt="1"/>
          </p:nvPr>
        </p:nvSpPr>
        <p:spPr>
          <a:xfrm>
            <a:off x="4900048" y="3707357"/>
            <a:ext cx="2396176"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9" name="Text Placeholder 25">
            <a:extLst>
              <a:ext uri="{FF2B5EF4-FFF2-40B4-BE49-F238E27FC236}">
                <a16:creationId xmlns:a16="http://schemas.microsoft.com/office/drawing/2014/main" id="{8E7A9802-81DD-7913-68AC-8A9D69E1521C}"/>
              </a:ext>
            </a:extLst>
          </p:cNvPr>
          <p:cNvSpPr>
            <a:spLocks noGrp="1"/>
          </p:cNvSpPr>
          <p:nvPr>
            <p:ph type="body" sz="quarter" idx="15" hasCustomPrompt="1"/>
          </p:nvPr>
        </p:nvSpPr>
        <p:spPr>
          <a:xfrm>
            <a:off x="4900048" y="3155887"/>
            <a:ext cx="2396176"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12" name="Text Placeholder 25">
            <a:extLst>
              <a:ext uri="{FF2B5EF4-FFF2-40B4-BE49-F238E27FC236}">
                <a16:creationId xmlns:a16="http://schemas.microsoft.com/office/drawing/2014/main" id="{79AC59AB-FCA4-2A2A-1298-D1D0409E1EC5}"/>
              </a:ext>
            </a:extLst>
          </p:cNvPr>
          <p:cNvSpPr>
            <a:spLocks noGrp="1"/>
          </p:cNvSpPr>
          <p:nvPr>
            <p:ph type="body" sz="quarter" idx="16" hasCustomPrompt="1"/>
          </p:nvPr>
        </p:nvSpPr>
        <p:spPr>
          <a:xfrm>
            <a:off x="8225834" y="2897205"/>
            <a:ext cx="3106268" cy="2684030"/>
          </a:xfrm>
          <a:prstGeom prst="roundRect">
            <a:avLst>
              <a:gd name="adj" fmla="val 15360"/>
            </a:avLst>
          </a:prstGeom>
          <a:solidFill>
            <a:schemeClr val="accent3"/>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13" name="Text Placeholder 25">
            <a:extLst>
              <a:ext uri="{FF2B5EF4-FFF2-40B4-BE49-F238E27FC236}">
                <a16:creationId xmlns:a16="http://schemas.microsoft.com/office/drawing/2014/main" id="{99050C6C-1E23-8B5A-0462-E2356C0AF8D8}"/>
              </a:ext>
            </a:extLst>
          </p:cNvPr>
          <p:cNvSpPr>
            <a:spLocks noGrp="1"/>
          </p:cNvSpPr>
          <p:nvPr>
            <p:ph type="body" sz="quarter" idx="17" hasCustomPrompt="1"/>
          </p:nvPr>
        </p:nvSpPr>
        <p:spPr>
          <a:xfrm>
            <a:off x="8583016" y="3706928"/>
            <a:ext cx="2396176"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14" name="Text Placeholder 25">
            <a:extLst>
              <a:ext uri="{FF2B5EF4-FFF2-40B4-BE49-F238E27FC236}">
                <a16:creationId xmlns:a16="http://schemas.microsoft.com/office/drawing/2014/main" id="{7E85BFF8-C5CE-02C0-880A-2221EE861C58}"/>
              </a:ext>
            </a:extLst>
          </p:cNvPr>
          <p:cNvSpPr>
            <a:spLocks noGrp="1"/>
          </p:cNvSpPr>
          <p:nvPr>
            <p:ph type="body" sz="quarter" idx="18" hasCustomPrompt="1"/>
          </p:nvPr>
        </p:nvSpPr>
        <p:spPr>
          <a:xfrm>
            <a:off x="8583016" y="3155458"/>
            <a:ext cx="2396176"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3</a:t>
            </a:r>
          </a:p>
        </p:txBody>
      </p:sp>
      <p:sp>
        <p:nvSpPr>
          <p:cNvPr id="16" name="Rectangle 15">
            <a:extLst>
              <a:ext uri="{FF2B5EF4-FFF2-40B4-BE49-F238E27FC236}">
                <a16:creationId xmlns:a16="http://schemas.microsoft.com/office/drawing/2014/main" id="{1DD638C3-E432-2C47-B0DE-7158800A03A1}"/>
              </a:ext>
            </a:extLst>
          </p:cNvPr>
          <p:cNvSpPr/>
          <p:nvPr userDrawn="1"/>
        </p:nvSpPr>
        <p:spPr>
          <a:xfrm>
            <a:off x="4430971" y="4106251"/>
            <a:ext cx="563217" cy="5209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 name="Picture 9" descr="A black background with white dots&#10;&#10;Description automatically generated">
            <a:extLst>
              <a:ext uri="{FF2B5EF4-FFF2-40B4-BE49-F238E27FC236}">
                <a16:creationId xmlns:a16="http://schemas.microsoft.com/office/drawing/2014/main" id="{A0138279-8E58-F965-426B-B4E9AC6394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cxnSp>
        <p:nvCxnSpPr>
          <p:cNvPr id="11" name="Straight Arrow Connector 10">
            <a:extLst>
              <a:ext uri="{FF2B5EF4-FFF2-40B4-BE49-F238E27FC236}">
                <a16:creationId xmlns:a16="http://schemas.microsoft.com/office/drawing/2014/main" id="{2F7B789C-5FC4-2A23-27AC-FD6564C881B6}"/>
              </a:ext>
            </a:extLst>
          </p:cNvPr>
          <p:cNvCxnSpPr/>
          <p:nvPr userDrawn="1"/>
        </p:nvCxnSpPr>
        <p:spPr>
          <a:xfrm>
            <a:off x="4051005" y="4222779"/>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72FF038-EA5C-8C82-C240-97BC1F7B51D2}"/>
              </a:ext>
            </a:extLst>
          </p:cNvPr>
          <p:cNvCxnSpPr/>
          <p:nvPr userDrawn="1"/>
        </p:nvCxnSpPr>
        <p:spPr>
          <a:xfrm>
            <a:off x="7744047" y="4245698"/>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22908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box f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31" name="Text Placeholder 25">
            <a:extLst>
              <a:ext uri="{FF2B5EF4-FFF2-40B4-BE49-F238E27FC236}">
                <a16:creationId xmlns:a16="http://schemas.microsoft.com/office/drawing/2014/main" id="{118AC8ED-6D17-BFAB-3E0F-A74F81EC6A2D}"/>
              </a:ext>
            </a:extLst>
          </p:cNvPr>
          <p:cNvSpPr>
            <a:spLocks noGrp="1"/>
          </p:cNvSpPr>
          <p:nvPr>
            <p:ph type="body" sz="quarter" idx="21" hasCustomPrompt="1"/>
          </p:nvPr>
        </p:nvSpPr>
        <p:spPr>
          <a:xfrm>
            <a:off x="202160" y="2480946"/>
            <a:ext cx="2592023" cy="3110568"/>
          </a:xfrm>
          <a:prstGeom prst="roundRect">
            <a:avLst>
              <a:gd name="adj" fmla="val 15360"/>
            </a:avLst>
          </a:prstGeom>
          <a:solidFill>
            <a:schemeClr val="accent1"/>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32" name="Text Placeholder 25">
            <a:extLst>
              <a:ext uri="{FF2B5EF4-FFF2-40B4-BE49-F238E27FC236}">
                <a16:creationId xmlns:a16="http://schemas.microsoft.com/office/drawing/2014/main" id="{AE83ACA3-6CCB-D2C5-7995-6ABA9AEDFD00}"/>
              </a:ext>
            </a:extLst>
          </p:cNvPr>
          <p:cNvSpPr>
            <a:spLocks noGrp="1"/>
          </p:cNvSpPr>
          <p:nvPr>
            <p:ph type="body" sz="quarter" idx="22" hasCustomPrompt="1"/>
          </p:nvPr>
        </p:nvSpPr>
        <p:spPr>
          <a:xfrm>
            <a:off x="448889"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33" name="Text Placeholder 25">
            <a:extLst>
              <a:ext uri="{FF2B5EF4-FFF2-40B4-BE49-F238E27FC236}">
                <a16:creationId xmlns:a16="http://schemas.microsoft.com/office/drawing/2014/main" id="{668379EA-653A-1EDB-755D-371D923970CE}"/>
              </a:ext>
            </a:extLst>
          </p:cNvPr>
          <p:cNvSpPr>
            <a:spLocks noGrp="1"/>
          </p:cNvSpPr>
          <p:nvPr>
            <p:ph type="body" sz="quarter" idx="23" hasCustomPrompt="1"/>
          </p:nvPr>
        </p:nvSpPr>
        <p:spPr>
          <a:xfrm>
            <a:off x="448889"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34" name="Text Placeholder 25">
            <a:extLst>
              <a:ext uri="{FF2B5EF4-FFF2-40B4-BE49-F238E27FC236}">
                <a16:creationId xmlns:a16="http://schemas.microsoft.com/office/drawing/2014/main" id="{8A769013-87D1-F198-BEBB-77661457B0B9}"/>
              </a:ext>
            </a:extLst>
          </p:cNvPr>
          <p:cNvSpPr>
            <a:spLocks noGrp="1"/>
          </p:cNvSpPr>
          <p:nvPr>
            <p:ph type="body" sz="quarter" idx="24" hasCustomPrompt="1"/>
          </p:nvPr>
        </p:nvSpPr>
        <p:spPr>
          <a:xfrm>
            <a:off x="3229494" y="2480946"/>
            <a:ext cx="2592023" cy="3110568"/>
          </a:xfrm>
          <a:prstGeom prst="roundRect">
            <a:avLst>
              <a:gd name="adj" fmla="val 14627"/>
            </a:avLst>
          </a:prstGeom>
          <a:solidFill>
            <a:schemeClr val="accent2"/>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35" name="Text Placeholder 25">
            <a:extLst>
              <a:ext uri="{FF2B5EF4-FFF2-40B4-BE49-F238E27FC236}">
                <a16:creationId xmlns:a16="http://schemas.microsoft.com/office/drawing/2014/main" id="{05EB2E67-0F72-28A2-0975-5793296D0CBB}"/>
              </a:ext>
            </a:extLst>
          </p:cNvPr>
          <p:cNvSpPr>
            <a:spLocks noGrp="1"/>
          </p:cNvSpPr>
          <p:nvPr>
            <p:ph type="body" sz="quarter" idx="25" hasCustomPrompt="1"/>
          </p:nvPr>
        </p:nvSpPr>
        <p:spPr>
          <a:xfrm>
            <a:off x="3476223"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36" name="Text Placeholder 25">
            <a:extLst>
              <a:ext uri="{FF2B5EF4-FFF2-40B4-BE49-F238E27FC236}">
                <a16:creationId xmlns:a16="http://schemas.microsoft.com/office/drawing/2014/main" id="{928F24B8-51E6-2C03-A51D-6CEFB8B8F20B}"/>
              </a:ext>
            </a:extLst>
          </p:cNvPr>
          <p:cNvSpPr>
            <a:spLocks noGrp="1"/>
          </p:cNvSpPr>
          <p:nvPr>
            <p:ph type="body" sz="quarter" idx="26" hasCustomPrompt="1"/>
          </p:nvPr>
        </p:nvSpPr>
        <p:spPr>
          <a:xfrm>
            <a:off x="3476223"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37" name="Text Placeholder 25">
            <a:extLst>
              <a:ext uri="{FF2B5EF4-FFF2-40B4-BE49-F238E27FC236}">
                <a16:creationId xmlns:a16="http://schemas.microsoft.com/office/drawing/2014/main" id="{D3324153-7FE1-5268-EAB2-9E306D9462B4}"/>
              </a:ext>
            </a:extLst>
          </p:cNvPr>
          <p:cNvSpPr>
            <a:spLocks noGrp="1"/>
          </p:cNvSpPr>
          <p:nvPr>
            <p:ph type="body" sz="quarter" idx="27" hasCustomPrompt="1"/>
          </p:nvPr>
        </p:nvSpPr>
        <p:spPr>
          <a:xfrm>
            <a:off x="6315030" y="2480946"/>
            <a:ext cx="2592023" cy="3110568"/>
          </a:xfrm>
          <a:prstGeom prst="roundRect">
            <a:avLst>
              <a:gd name="adj" fmla="val 15360"/>
            </a:avLst>
          </a:prstGeom>
          <a:solidFill>
            <a:schemeClr val="accent3"/>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38" name="Text Placeholder 25">
            <a:extLst>
              <a:ext uri="{FF2B5EF4-FFF2-40B4-BE49-F238E27FC236}">
                <a16:creationId xmlns:a16="http://schemas.microsoft.com/office/drawing/2014/main" id="{977B8BA4-7CB0-09F1-49D6-D29CC72F8184}"/>
              </a:ext>
            </a:extLst>
          </p:cNvPr>
          <p:cNvSpPr>
            <a:spLocks noGrp="1"/>
          </p:cNvSpPr>
          <p:nvPr>
            <p:ph type="body" sz="quarter" idx="28" hasCustomPrompt="1"/>
          </p:nvPr>
        </p:nvSpPr>
        <p:spPr>
          <a:xfrm>
            <a:off x="6561759"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39" name="Text Placeholder 25">
            <a:extLst>
              <a:ext uri="{FF2B5EF4-FFF2-40B4-BE49-F238E27FC236}">
                <a16:creationId xmlns:a16="http://schemas.microsoft.com/office/drawing/2014/main" id="{7984CCB1-BB8C-00EF-21D5-DFB622937E1F}"/>
              </a:ext>
            </a:extLst>
          </p:cNvPr>
          <p:cNvSpPr>
            <a:spLocks noGrp="1"/>
          </p:cNvSpPr>
          <p:nvPr>
            <p:ph type="body" sz="quarter" idx="29" hasCustomPrompt="1"/>
          </p:nvPr>
        </p:nvSpPr>
        <p:spPr>
          <a:xfrm>
            <a:off x="6561759"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3</a:t>
            </a:r>
          </a:p>
        </p:txBody>
      </p:sp>
      <p:sp>
        <p:nvSpPr>
          <p:cNvPr id="40" name="Text Placeholder 25">
            <a:extLst>
              <a:ext uri="{FF2B5EF4-FFF2-40B4-BE49-F238E27FC236}">
                <a16:creationId xmlns:a16="http://schemas.microsoft.com/office/drawing/2014/main" id="{2E1F7364-9FC0-ADC9-ABE8-9ED4EC8071A9}"/>
              </a:ext>
            </a:extLst>
          </p:cNvPr>
          <p:cNvSpPr>
            <a:spLocks noGrp="1"/>
          </p:cNvSpPr>
          <p:nvPr>
            <p:ph type="body" sz="quarter" idx="30" hasCustomPrompt="1"/>
          </p:nvPr>
        </p:nvSpPr>
        <p:spPr>
          <a:xfrm>
            <a:off x="9400566" y="2480946"/>
            <a:ext cx="2592023" cy="3110568"/>
          </a:xfrm>
          <a:prstGeom prst="roundRect">
            <a:avLst>
              <a:gd name="adj" fmla="val 15360"/>
            </a:avLst>
          </a:prstGeom>
          <a:solidFill>
            <a:schemeClr val="accent4"/>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41" name="Text Placeholder 25">
            <a:extLst>
              <a:ext uri="{FF2B5EF4-FFF2-40B4-BE49-F238E27FC236}">
                <a16:creationId xmlns:a16="http://schemas.microsoft.com/office/drawing/2014/main" id="{BA2C0A27-AC57-AD35-255D-76F7B1978503}"/>
              </a:ext>
            </a:extLst>
          </p:cNvPr>
          <p:cNvSpPr>
            <a:spLocks noGrp="1"/>
          </p:cNvSpPr>
          <p:nvPr>
            <p:ph type="body" sz="quarter" idx="31" hasCustomPrompt="1"/>
          </p:nvPr>
        </p:nvSpPr>
        <p:spPr>
          <a:xfrm>
            <a:off x="9647295"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2" name="Text Placeholder 25">
            <a:extLst>
              <a:ext uri="{FF2B5EF4-FFF2-40B4-BE49-F238E27FC236}">
                <a16:creationId xmlns:a16="http://schemas.microsoft.com/office/drawing/2014/main" id="{E3CFF061-EC86-9E24-0039-63C10B26059F}"/>
              </a:ext>
            </a:extLst>
          </p:cNvPr>
          <p:cNvSpPr>
            <a:spLocks noGrp="1"/>
          </p:cNvSpPr>
          <p:nvPr>
            <p:ph type="body" sz="quarter" idx="32" hasCustomPrompt="1"/>
          </p:nvPr>
        </p:nvSpPr>
        <p:spPr>
          <a:xfrm>
            <a:off x="9647295"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4</a:t>
            </a:r>
          </a:p>
        </p:txBody>
      </p:sp>
      <p:pic>
        <p:nvPicPr>
          <p:cNvPr id="3" name="Picture 2" descr="A black background with white dots&#10;&#10;Description automatically generated">
            <a:extLst>
              <a:ext uri="{FF2B5EF4-FFF2-40B4-BE49-F238E27FC236}">
                <a16:creationId xmlns:a16="http://schemas.microsoft.com/office/drawing/2014/main" id="{1742DDF3-9277-8BF9-A517-6FE36E5DA0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cxnSp>
        <p:nvCxnSpPr>
          <p:cNvPr id="4" name="Straight Arrow Connector 3">
            <a:extLst>
              <a:ext uri="{FF2B5EF4-FFF2-40B4-BE49-F238E27FC236}">
                <a16:creationId xmlns:a16="http://schemas.microsoft.com/office/drawing/2014/main" id="{761F60ED-1297-BBE4-12CA-5366847E5AE0}"/>
              </a:ext>
            </a:extLst>
          </p:cNvPr>
          <p:cNvCxnSpPr/>
          <p:nvPr userDrawn="1"/>
        </p:nvCxnSpPr>
        <p:spPr>
          <a:xfrm>
            <a:off x="2828262" y="4063291"/>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A7A0B7B6-C80E-3463-272B-F8BD1C272ECA}"/>
              </a:ext>
            </a:extLst>
          </p:cNvPr>
          <p:cNvCxnSpPr/>
          <p:nvPr userDrawn="1"/>
        </p:nvCxnSpPr>
        <p:spPr>
          <a:xfrm>
            <a:off x="5906017" y="4087864"/>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F619A46-3BBD-9ECD-DA71-B340570F2E51}"/>
              </a:ext>
            </a:extLst>
          </p:cNvPr>
          <p:cNvCxnSpPr/>
          <p:nvPr userDrawn="1"/>
        </p:nvCxnSpPr>
        <p:spPr>
          <a:xfrm>
            <a:off x="8973099" y="4087864"/>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8195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23" name="Text Placeholder 25">
            <a:extLst>
              <a:ext uri="{FF2B5EF4-FFF2-40B4-BE49-F238E27FC236}">
                <a16:creationId xmlns:a16="http://schemas.microsoft.com/office/drawing/2014/main" id="{C92C8D0C-576A-B7EB-6BD1-52AECCD869C0}"/>
              </a:ext>
            </a:extLst>
          </p:cNvPr>
          <p:cNvSpPr>
            <a:spLocks noGrp="1"/>
          </p:cNvSpPr>
          <p:nvPr>
            <p:ph type="body" sz="quarter" idx="10" hasCustomPrompt="1"/>
          </p:nvPr>
        </p:nvSpPr>
        <p:spPr>
          <a:xfrm>
            <a:off x="181518" y="2667128"/>
            <a:ext cx="2086202" cy="2928286"/>
          </a:xfrm>
          <a:prstGeom prst="roundRect">
            <a:avLst>
              <a:gd name="adj" fmla="val 15360"/>
            </a:avLst>
          </a:prstGeom>
          <a:solidFill>
            <a:schemeClr val="accent1"/>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24" name="Text Placeholder 25">
            <a:extLst>
              <a:ext uri="{FF2B5EF4-FFF2-40B4-BE49-F238E27FC236}">
                <a16:creationId xmlns:a16="http://schemas.microsoft.com/office/drawing/2014/main" id="{266A89F6-B32D-30C4-D795-9D3D522E1F6C}"/>
              </a:ext>
            </a:extLst>
          </p:cNvPr>
          <p:cNvSpPr>
            <a:spLocks noGrp="1"/>
          </p:cNvSpPr>
          <p:nvPr>
            <p:ph type="body" sz="quarter" idx="11" hasCustomPrompt="1"/>
          </p:nvPr>
        </p:nvSpPr>
        <p:spPr>
          <a:xfrm>
            <a:off x="336352" y="346621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5" name="Text Placeholder 25">
            <a:extLst>
              <a:ext uri="{FF2B5EF4-FFF2-40B4-BE49-F238E27FC236}">
                <a16:creationId xmlns:a16="http://schemas.microsoft.com/office/drawing/2014/main" id="{676AB7A6-D774-AE84-FF90-5372D003AE2E}"/>
              </a:ext>
            </a:extLst>
          </p:cNvPr>
          <p:cNvSpPr>
            <a:spLocks noGrp="1"/>
          </p:cNvSpPr>
          <p:nvPr>
            <p:ph type="body" sz="quarter" idx="12" hasCustomPrompt="1"/>
          </p:nvPr>
        </p:nvSpPr>
        <p:spPr>
          <a:xfrm>
            <a:off x="336352" y="291474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26" name="Text Placeholder 25">
            <a:extLst>
              <a:ext uri="{FF2B5EF4-FFF2-40B4-BE49-F238E27FC236}">
                <a16:creationId xmlns:a16="http://schemas.microsoft.com/office/drawing/2014/main" id="{35BB0A32-9C69-4B53-8484-12347BFF853F}"/>
              </a:ext>
            </a:extLst>
          </p:cNvPr>
          <p:cNvSpPr>
            <a:spLocks noGrp="1"/>
          </p:cNvSpPr>
          <p:nvPr>
            <p:ph type="body" sz="quarter" idx="13" hasCustomPrompt="1"/>
          </p:nvPr>
        </p:nvSpPr>
        <p:spPr>
          <a:xfrm>
            <a:off x="2609992" y="2626116"/>
            <a:ext cx="2086202" cy="2928286"/>
          </a:xfrm>
          <a:prstGeom prst="roundRect">
            <a:avLst>
              <a:gd name="adj" fmla="val 14627"/>
            </a:avLst>
          </a:prstGeom>
          <a:solidFill>
            <a:schemeClr val="accent2"/>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27" name="Text Placeholder 25">
            <a:extLst>
              <a:ext uri="{FF2B5EF4-FFF2-40B4-BE49-F238E27FC236}">
                <a16:creationId xmlns:a16="http://schemas.microsoft.com/office/drawing/2014/main" id="{15E93DB4-400D-72DE-68A1-050DA2B11A28}"/>
              </a:ext>
            </a:extLst>
          </p:cNvPr>
          <p:cNvSpPr>
            <a:spLocks noGrp="1"/>
          </p:cNvSpPr>
          <p:nvPr>
            <p:ph type="body" sz="quarter" idx="14" hasCustomPrompt="1"/>
          </p:nvPr>
        </p:nvSpPr>
        <p:spPr>
          <a:xfrm>
            <a:off x="2771739" y="3425206"/>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8" name="Text Placeholder 25">
            <a:extLst>
              <a:ext uri="{FF2B5EF4-FFF2-40B4-BE49-F238E27FC236}">
                <a16:creationId xmlns:a16="http://schemas.microsoft.com/office/drawing/2014/main" id="{07C1925C-AED8-235A-55B6-BC428420DEE1}"/>
              </a:ext>
            </a:extLst>
          </p:cNvPr>
          <p:cNvSpPr>
            <a:spLocks noGrp="1"/>
          </p:cNvSpPr>
          <p:nvPr>
            <p:ph type="body" sz="quarter" idx="15" hasCustomPrompt="1"/>
          </p:nvPr>
        </p:nvSpPr>
        <p:spPr>
          <a:xfrm>
            <a:off x="2771739" y="2873736"/>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29" name="Text Placeholder 25">
            <a:extLst>
              <a:ext uri="{FF2B5EF4-FFF2-40B4-BE49-F238E27FC236}">
                <a16:creationId xmlns:a16="http://schemas.microsoft.com/office/drawing/2014/main" id="{DED34D83-6B7C-88B4-382A-247608E36504}"/>
              </a:ext>
            </a:extLst>
          </p:cNvPr>
          <p:cNvSpPr>
            <a:spLocks noGrp="1"/>
          </p:cNvSpPr>
          <p:nvPr>
            <p:ph type="body" sz="quarter" idx="16" hasCustomPrompt="1"/>
          </p:nvPr>
        </p:nvSpPr>
        <p:spPr>
          <a:xfrm>
            <a:off x="5052899" y="2649187"/>
            <a:ext cx="2086202" cy="2928286"/>
          </a:xfrm>
          <a:prstGeom prst="roundRect">
            <a:avLst>
              <a:gd name="adj" fmla="val 15360"/>
            </a:avLst>
          </a:prstGeom>
          <a:solidFill>
            <a:schemeClr val="accent3"/>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30" name="Text Placeholder 25">
            <a:extLst>
              <a:ext uri="{FF2B5EF4-FFF2-40B4-BE49-F238E27FC236}">
                <a16:creationId xmlns:a16="http://schemas.microsoft.com/office/drawing/2014/main" id="{290BBA13-8886-16CA-DF31-1449A895062C}"/>
              </a:ext>
            </a:extLst>
          </p:cNvPr>
          <p:cNvSpPr>
            <a:spLocks noGrp="1"/>
          </p:cNvSpPr>
          <p:nvPr>
            <p:ph type="body" sz="quarter" idx="17" hasCustomPrompt="1"/>
          </p:nvPr>
        </p:nvSpPr>
        <p:spPr>
          <a:xfrm>
            <a:off x="5215996" y="3448277"/>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6" name="Text Placeholder 25">
            <a:extLst>
              <a:ext uri="{FF2B5EF4-FFF2-40B4-BE49-F238E27FC236}">
                <a16:creationId xmlns:a16="http://schemas.microsoft.com/office/drawing/2014/main" id="{CA3AB104-264D-1E82-6C99-4FFD7E5CB194}"/>
              </a:ext>
            </a:extLst>
          </p:cNvPr>
          <p:cNvSpPr>
            <a:spLocks noGrp="1"/>
          </p:cNvSpPr>
          <p:nvPr>
            <p:ph type="body" sz="quarter" idx="18" hasCustomPrompt="1"/>
          </p:nvPr>
        </p:nvSpPr>
        <p:spPr>
          <a:xfrm>
            <a:off x="5215996" y="2896807"/>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47" name="Text Placeholder 25">
            <a:extLst>
              <a:ext uri="{FF2B5EF4-FFF2-40B4-BE49-F238E27FC236}">
                <a16:creationId xmlns:a16="http://schemas.microsoft.com/office/drawing/2014/main" id="{08A6DE17-38EB-6B12-2D77-EC7DB040E66D}"/>
              </a:ext>
            </a:extLst>
          </p:cNvPr>
          <p:cNvSpPr>
            <a:spLocks noGrp="1"/>
          </p:cNvSpPr>
          <p:nvPr>
            <p:ph type="body" sz="quarter" idx="19" hasCustomPrompt="1"/>
          </p:nvPr>
        </p:nvSpPr>
        <p:spPr>
          <a:xfrm>
            <a:off x="7495806" y="2649187"/>
            <a:ext cx="2086202" cy="2928286"/>
          </a:xfrm>
          <a:prstGeom prst="roundRect">
            <a:avLst>
              <a:gd name="adj" fmla="val 15360"/>
            </a:avLst>
          </a:prstGeom>
          <a:solidFill>
            <a:schemeClr val="accent4"/>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48" name="Text Placeholder 25">
            <a:extLst>
              <a:ext uri="{FF2B5EF4-FFF2-40B4-BE49-F238E27FC236}">
                <a16:creationId xmlns:a16="http://schemas.microsoft.com/office/drawing/2014/main" id="{55E89FDA-A8AA-B0E2-4C27-D0539E275837}"/>
              </a:ext>
            </a:extLst>
          </p:cNvPr>
          <p:cNvSpPr>
            <a:spLocks noGrp="1"/>
          </p:cNvSpPr>
          <p:nvPr>
            <p:ph type="body" sz="quarter" idx="20" hasCustomPrompt="1"/>
          </p:nvPr>
        </p:nvSpPr>
        <p:spPr>
          <a:xfrm>
            <a:off x="7652112" y="3448277"/>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9" name="Text Placeholder 25">
            <a:extLst>
              <a:ext uri="{FF2B5EF4-FFF2-40B4-BE49-F238E27FC236}">
                <a16:creationId xmlns:a16="http://schemas.microsoft.com/office/drawing/2014/main" id="{46E4DEED-9B74-6445-349D-7A064BEF7C23}"/>
              </a:ext>
            </a:extLst>
          </p:cNvPr>
          <p:cNvSpPr>
            <a:spLocks noGrp="1"/>
          </p:cNvSpPr>
          <p:nvPr>
            <p:ph type="body" sz="quarter" idx="36" hasCustomPrompt="1"/>
          </p:nvPr>
        </p:nvSpPr>
        <p:spPr>
          <a:xfrm>
            <a:off x="7652112" y="2896807"/>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4</a:t>
            </a:r>
          </a:p>
        </p:txBody>
      </p:sp>
      <p:sp>
        <p:nvSpPr>
          <p:cNvPr id="50" name="Text Placeholder 25">
            <a:extLst>
              <a:ext uri="{FF2B5EF4-FFF2-40B4-BE49-F238E27FC236}">
                <a16:creationId xmlns:a16="http://schemas.microsoft.com/office/drawing/2014/main" id="{B14D26D1-8C4E-99C4-A6E0-BB1B23254BEA}"/>
              </a:ext>
            </a:extLst>
          </p:cNvPr>
          <p:cNvSpPr>
            <a:spLocks noGrp="1"/>
          </p:cNvSpPr>
          <p:nvPr>
            <p:ph type="body" sz="quarter" idx="37" hasCustomPrompt="1"/>
          </p:nvPr>
        </p:nvSpPr>
        <p:spPr>
          <a:xfrm>
            <a:off x="9924280" y="2667128"/>
            <a:ext cx="2086202" cy="2928286"/>
          </a:xfrm>
          <a:prstGeom prst="roundRect">
            <a:avLst>
              <a:gd name="adj" fmla="val 15360"/>
            </a:avLst>
          </a:prstGeom>
          <a:solidFill>
            <a:schemeClr val="accent5"/>
          </a:solidFill>
        </p:spPr>
        <p:txBody>
          <a:bodyPr lIns="72000" tIns="1260000" rIns="72000">
            <a:normAutofit/>
          </a:bodyPr>
          <a:lstStyle>
            <a:lvl1pPr marL="0" indent="0" algn="ctr">
              <a:buNone/>
              <a:defRPr sz="1600">
                <a:solidFill>
                  <a:schemeClr val="bg2"/>
                </a:solidFill>
              </a:defRPr>
            </a:lvl1pPr>
            <a:lvl2pPr>
              <a:defRPr sz="1600"/>
            </a:lvl2pPr>
            <a:lvl3pPr>
              <a:defRPr sz="1600"/>
            </a:lvl3pPr>
            <a:lvl4pPr>
              <a:defRPr sz="1600"/>
            </a:lvl4pPr>
            <a:lvl5pPr>
              <a:defRPr sz="1600"/>
            </a:lvl5pPr>
          </a:lstStyle>
          <a:p>
            <a:r>
              <a:rPr lang="en-GB"/>
              <a:t>Insert your text in this text box</a:t>
            </a:r>
          </a:p>
        </p:txBody>
      </p:sp>
      <p:sp>
        <p:nvSpPr>
          <p:cNvPr id="51" name="Text Placeholder 25">
            <a:extLst>
              <a:ext uri="{FF2B5EF4-FFF2-40B4-BE49-F238E27FC236}">
                <a16:creationId xmlns:a16="http://schemas.microsoft.com/office/drawing/2014/main" id="{710D7438-CB4E-3A8E-6DA5-95865B231E61}"/>
              </a:ext>
            </a:extLst>
          </p:cNvPr>
          <p:cNvSpPr>
            <a:spLocks noGrp="1"/>
          </p:cNvSpPr>
          <p:nvPr>
            <p:ph type="body" sz="quarter" idx="38" hasCustomPrompt="1"/>
          </p:nvPr>
        </p:nvSpPr>
        <p:spPr>
          <a:xfrm>
            <a:off x="10079114" y="346621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bg2"/>
                </a:solidFill>
              </a:defRPr>
            </a:lvl1pPr>
            <a:lvl2pPr>
              <a:defRPr sz="1600"/>
            </a:lvl2pPr>
            <a:lvl3pPr>
              <a:defRPr sz="1600"/>
            </a:lvl3pPr>
            <a:lvl4pPr>
              <a:defRPr sz="1600"/>
            </a:lvl4pPr>
            <a:lvl5pPr>
              <a:defRPr sz="1600"/>
            </a:lvl5pPr>
          </a:lstStyle>
          <a:p>
            <a:pPr lvl="0"/>
            <a:r>
              <a:rPr lang="en-GB"/>
              <a:t>Title</a:t>
            </a:r>
          </a:p>
        </p:txBody>
      </p:sp>
      <p:sp>
        <p:nvSpPr>
          <p:cNvPr id="52" name="Text Placeholder 25">
            <a:extLst>
              <a:ext uri="{FF2B5EF4-FFF2-40B4-BE49-F238E27FC236}">
                <a16:creationId xmlns:a16="http://schemas.microsoft.com/office/drawing/2014/main" id="{161CD7BA-CC51-1DEC-0BE7-A8FE539EC1A5}"/>
              </a:ext>
            </a:extLst>
          </p:cNvPr>
          <p:cNvSpPr>
            <a:spLocks noGrp="1"/>
          </p:cNvSpPr>
          <p:nvPr>
            <p:ph type="body" sz="quarter" idx="39" hasCustomPrompt="1"/>
          </p:nvPr>
        </p:nvSpPr>
        <p:spPr>
          <a:xfrm>
            <a:off x="10079114" y="291474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bg2"/>
                </a:solidFill>
              </a:defRPr>
            </a:lvl1pPr>
            <a:lvl2pPr>
              <a:defRPr sz="1600"/>
            </a:lvl2pPr>
            <a:lvl3pPr>
              <a:defRPr sz="1600"/>
            </a:lvl3pPr>
            <a:lvl4pPr>
              <a:defRPr sz="1600"/>
            </a:lvl4pPr>
            <a:lvl5pPr>
              <a:defRPr sz="1600"/>
            </a:lvl5pPr>
          </a:lstStyle>
          <a:p>
            <a:pPr lvl="0"/>
            <a:r>
              <a:rPr lang="en-GB"/>
              <a:t>5</a:t>
            </a:r>
          </a:p>
        </p:txBody>
      </p:sp>
      <p:pic>
        <p:nvPicPr>
          <p:cNvPr id="3" name="Picture 2" descr="A black background with white dots&#10;&#10;Description automatically generated">
            <a:extLst>
              <a:ext uri="{FF2B5EF4-FFF2-40B4-BE49-F238E27FC236}">
                <a16:creationId xmlns:a16="http://schemas.microsoft.com/office/drawing/2014/main" id="{9B965DCD-B186-7953-9444-10EC8617D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cxnSp>
        <p:nvCxnSpPr>
          <p:cNvPr id="4" name="Straight Arrow Connector 3">
            <a:extLst>
              <a:ext uri="{FF2B5EF4-FFF2-40B4-BE49-F238E27FC236}">
                <a16:creationId xmlns:a16="http://schemas.microsoft.com/office/drawing/2014/main" id="{C13138E8-1D12-4E29-A60E-B926A3849855}"/>
              </a:ext>
            </a:extLst>
          </p:cNvPr>
          <p:cNvCxnSpPr>
            <a:cxnSpLocks/>
          </p:cNvCxnSpPr>
          <p:nvPr userDrawn="1"/>
        </p:nvCxnSpPr>
        <p:spPr>
          <a:xfrm>
            <a:off x="2299619" y="4076524"/>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D4ABF04-505B-366A-06D6-21C43B7824C2}"/>
              </a:ext>
            </a:extLst>
          </p:cNvPr>
          <p:cNvCxnSpPr>
            <a:cxnSpLocks/>
          </p:cNvCxnSpPr>
          <p:nvPr userDrawn="1"/>
        </p:nvCxnSpPr>
        <p:spPr>
          <a:xfrm>
            <a:off x="4724784" y="4063057"/>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E7885A1-F0CF-9E9E-522A-6DDA7BE962FD}"/>
              </a:ext>
            </a:extLst>
          </p:cNvPr>
          <p:cNvCxnSpPr>
            <a:cxnSpLocks/>
          </p:cNvCxnSpPr>
          <p:nvPr userDrawn="1"/>
        </p:nvCxnSpPr>
        <p:spPr>
          <a:xfrm>
            <a:off x="7167691" y="4081488"/>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AAF4756-8FED-D79D-EAF4-59D5927CF1BB}"/>
              </a:ext>
            </a:extLst>
          </p:cNvPr>
          <p:cNvCxnSpPr>
            <a:cxnSpLocks/>
          </p:cNvCxnSpPr>
          <p:nvPr userDrawn="1"/>
        </p:nvCxnSpPr>
        <p:spPr>
          <a:xfrm>
            <a:off x="9596165" y="4076524"/>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921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conten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23" name="Text Placeholder 25">
            <a:extLst>
              <a:ext uri="{FF2B5EF4-FFF2-40B4-BE49-F238E27FC236}">
                <a16:creationId xmlns:a16="http://schemas.microsoft.com/office/drawing/2014/main" id="{C92C8D0C-576A-B7EB-6BD1-52AECCD869C0}"/>
              </a:ext>
            </a:extLst>
          </p:cNvPr>
          <p:cNvSpPr>
            <a:spLocks noGrp="1"/>
          </p:cNvSpPr>
          <p:nvPr>
            <p:ph type="body" sz="quarter" idx="10"/>
          </p:nvPr>
        </p:nvSpPr>
        <p:spPr>
          <a:xfrm>
            <a:off x="340632" y="3199591"/>
            <a:ext cx="2086202" cy="3392595"/>
          </a:xfrm>
          <a:prstGeom prst="roundRect">
            <a:avLst>
              <a:gd name="adj" fmla="val 15360"/>
            </a:avLst>
          </a:prstGeom>
          <a:ln/>
        </p:spPr>
        <p:style>
          <a:lnRef idx="2">
            <a:schemeClr val="accent1"/>
          </a:lnRef>
          <a:fillRef idx="1">
            <a:schemeClr val="lt1"/>
          </a:fillRef>
          <a:effectRef idx="0">
            <a:schemeClr val="accent1"/>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24" name="Text Placeholder 25">
            <a:extLst>
              <a:ext uri="{FF2B5EF4-FFF2-40B4-BE49-F238E27FC236}">
                <a16:creationId xmlns:a16="http://schemas.microsoft.com/office/drawing/2014/main" id="{266A89F6-B32D-30C4-D795-9D3D522E1F6C}"/>
              </a:ext>
            </a:extLst>
          </p:cNvPr>
          <p:cNvSpPr>
            <a:spLocks noGrp="1"/>
          </p:cNvSpPr>
          <p:nvPr>
            <p:ph type="body" sz="quarter" idx="11" hasCustomPrompt="1"/>
          </p:nvPr>
        </p:nvSpPr>
        <p:spPr>
          <a:xfrm>
            <a:off x="495466"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5" name="Text Placeholder 25">
            <a:extLst>
              <a:ext uri="{FF2B5EF4-FFF2-40B4-BE49-F238E27FC236}">
                <a16:creationId xmlns:a16="http://schemas.microsoft.com/office/drawing/2014/main" id="{676AB7A6-D774-AE84-FF90-5372D003AE2E}"/>
              </a:ext>
            </a:extLst>
          </p:cNvPr>
          <p:cNvSpPr>
            <a:spLocks noGrp="1"/>
          </p:cNvSpPr>
          <p:nvPr>
            <p:ph type="body" sz="quarter" idx="12" hasCustomPrompt="1"/>
          </p:nvPr>
        </p:nvSpPr>
        <p:spPr>
          <a:xfrm>
            <a:off x="495466"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27" name="Text Placeholder 25">
            <a:extLst>
              <a:ext uri="{FF2B5EF4-FFF2-40B4-BE49-F238E27FC236}">
                <a16:creationId xmlns:a16="http://schemas.microsoft.com/office/drawing/2014/main" id="{15E93DB4-400D-72DE-68A1-050DA2B11A28}"/>
              </a:ext>
            </a:extLst>
          </p:cNvPr>
          <p:cNvSpPr>
            <a:spLocks noGrp="1"/>
          </p:cNvSpPr>
          <p:nvPr>
            <p:ph type="body" sz="quarter" idx="14" hasCustomPrompt="1"/>
          </p:nvPr>
        </p:nvSpPr>
        <p:spPr>
          <a:xfrm>
            <a:off x="2878850"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8" name="Text Placeholder 25">
            <a:extLst>
              <a:ext uri="{FF2B5EF4-FFF2-40B4-BE49-F238E27FC236}">
                <a16:creationId xmlns:a16="http://schemas.microsoft.com/office/drawing/2014/main" id="{07C1925C-AED8-235A-55B6-BC428420DEE1}"/>
              </a:ext>
            </a:extLst>
          </p:cNvPr>
          <p:cNvSpPr>
            <a:spLocks noGrp="1"/>
          </p:cNvSpPr>
          <p:nvPr>
            <p:ph type="body" sz="quarter" idx="15" hasCustomPrompt="1"/>
          </p:nvPr>
        </p:nvSpPr>
        <p:spPr>
          <a:xfrm>
            <a:off x="2878850"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30" name="Text Placeholder 25">
            <a:extLst>
              <a:ext uri="{FF2B5EF4-FFF2-40B4-BE49-F238E27FC236}">
                <a16:creationId xmlns:a16="http://schemas.microsoft.com/office/drawing/2014/main" id="{290BBA13-8886-16CA-DF31-1449A895062C}"/>
              </a:ext>
            </a:extLst>
          </p:cNvPr>
          <p:cNvSpPr>
            <a:spLocks noGrp="1"/>
          </p:cNvSpPr>
          <p:nvPr>
            <p:ph type="body" sz="quarter" idx="17" hasCustomPrompt="1"/>
          </p:nvPr>
        </p:nvSpPr>
        <p:spPr>
          <a:xfrm>
            <a:off x="5256671"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6" name="Text Placeholder 25">
            <a:extLst>
              <a:ext uri="{FF2B5EF4-FFF2-40B4-BE49-F238E27FC236}">
                <a16:creationId xmlns:a16="http://schemas.microsoft.com/office/drawing/2014/main" id="{CA3AB104-264D-1E82-6C99-4FFD7E5CB194}"/>
              </a:ext>
            </a:extLst>
          </p:cNvPr>
          <p:cNvSpPr>
            <a:spLocks noGrp="1"/>
          </p:cNvSpPr>
          <p:nvPr>
            <p:ph type="body" sz="quarter" idx="18" hasCustomPrompt="1"/>
          </p:nvPr>
        </p:nvSpPr>
        <p:spPr>
          <a:xfrm>
            <a:off x="5256671"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48" name="Text Placeholder 25">
            <a:extLst>
              <a:ext uri="{FF2B5EF4-FFF2-40B4-BE49-F238E27FC236}">
                <a16:creationId xmlns:a16="http://schemas.microsoft.com/office/drawing/2014/main" id="{55E89FDA-A8AA-B0E2-4C27-D0539E275837}"/>
              </a:ext>
            </a:extLst>
          </p:cNvPr>
          <p:cNvSpPr>
            <a:spLocks noGrp="1"/>
          </p:cNvSpPr>
          <p:nvPr>
            <p:ph type="body" sz="quarter" idx="20" hasCustomPrompt="1"/>
          </p:nvPr>
        </p:nvSpPr>
        <p:spPr>
          <a:xfrm>
            <a:off x="7626351"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9" name="Text Placeholder 25">
            <a:extLst>
              <a:ext uri="{FF2B5EF4-FFF2-40B4-BE49-F238E27FC236}">
                <a16:creationId xmlns:a16="http://schemas.microsoft.com/office/drawing/2014/main" id="{46E4DEED-9B74-6445-349D-7A064BEF7C23}"/>
              </a:ext>
            </a:extLst>
          </p:cNvPr>
          <p:cNvSpPr>
            <a:spLocks noGrp="1"/>
          </p:cNvSpPr>
          <p:nvPr>
            <p:ph type="body" sz="quarter" idx="36" hasCustomPrompt="1"/>
          </p:nvPr>
        </p:nvSpPr>
        <p:spPr>
          <a:xfrm>
            <a:off x="7626351"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4</a:t>
            </a:r>
          </a:p>
        </p:txBody>
      </p:sp>
      <p:sp>
        <p:nvSpPr>
          <p:cNvPr id="51" name="Text Placeholder 25">
            <a:extLst>
              <a:ext uri="{FF2B5EF4-FFF2-40B4-BE49-F238E27FC236}">
                <a16:creationId xmlns:a16="http://schemas.microsoft.com/office/drawing/2014/main" id="{710D7438-CB4E-3A8E-6DA5-95865B231E61}"/>
              </a:ext>
            </a:extLst>
          </p:cNvPr>
          <p:cNvSpPr>
            <a:spLocks noGrp="1"/>
          </p:cNvSpPr>
          <p:nvPr>
            <p:ph type="body" sz="quarter" idx="38" hasCustomPrompt="1"/>
          </p:nvPr>
        </p:nvSpPr>
        <p:spPr>
          <a:xfrm>
            <a:off x="10001351" y="2613745"/>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52" name="Text Placeholder 25">
            <a:extLst>
              <a:ext uri="{FF2B5EF4-FFF2-40B4-BE49-F238E27FC236}">
                <a16:creationId xmlns:a16="http://schemas.microsoft.com/office/drawing/2014/main" id="{161CD7BA-CC51-1DEC-0BE7-A8FE539EC1A5}"/>
              </a:ext>
            </a:extLst>
          </p:cNvPr>
          <p:cNvSpPr>
            <a:spLocks noGrp="1"/>
          </p:cNvSpPr>
          <p:nvPr>
            <p:ph type="body" sz="quarter" idx="39" hasCustomPrompt="1"/>
          </p:nvPr>
        </p:nvSpPr>
        <p:spPr>
          <a:xfrm>
            <a:off x="10001351" y="2062275"/>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5</a:t>
            </a:r>
          </a:p>
        </p:txBody>
      </p:sp>
      <p:pic>
        <p:nvPicPr>
          <p:cNvPr id="3" name="Picture 2" descr="A black background with white dots&#10;&#10;Description automatically generated">
            <a:extLst>
              <a:ext uri="{FF2B5EF4-FFF2-40B4-BE49-F238E27FC236}">
                <a16:creationId xmlns:a16="http://schemas.microsoft.com/office/drawing/2014/main" id="{9B965DCD-B186-7953-9444-10EC8617D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4" name="Text Placeholder 25">
            <a:extLst>
              <a:ext uri="{FF2B5EF4-FFF2-40B4-BE49-F238E27FC236}">
                <a16:creationId xmlns:a16="http://schemas.microsoft.com/office/drawing/2014/main" id="{042FF256-04AC-3165-4CF8-8C797F92E530}"/>
              </a:ext>
            </a:extLst>
          </p:cNvPr>
          <p:cNvSpPr>
            <a:spLocks noGrp="1"/>
          </p:cNvSpPr>
          <p:nvPr>
            <p:ph type="body" sz="quarter" idx="40"/>
          </p:nvPr>
        </p:nvSpPr>
        <p:spPr>
          <a:xfrm>
            <a:off x="2729070" y="3199591"/>
            <a:ext cx="2086202" cy="3392595"/>
          </a:xfrm>
          <a:prstGeom prst="roundRect">
            <a:avLst>
              <a:gd name="adj" fmla="val 15360"/>
            </a:avLst>
          </a:prstGeom>
          <a:ln/>
        </p:spPr>
        <p:style>
          <a:lnRef idx="2">
            <a:schemeClr val="accent2"/>
          </a:lnRef>
          <a:fillRef idx="1">
            <a:schemeClr val="lt1"/>
          </a:fillRef>
          <a:effectRef idx="0">
            <a:schemeClr val="accent2"/>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5" name="Text Placeholder 25">
            <a:extLst>
              <a:ext uri="{FF2B5EF4-FFF2-40B4-BE49-F238E27FC236}">
                <a16:creationId xmlns:a16="http://schemas.microsoft.com/office/drawing/2014/main" id="{82C34FC5-9BD4-9039-B9E3-4747580C54B0}"/>
              </a:ext>
            </a:extLst>
          </p:cNvPr>
          <p:cNvSpPr>
            <a:spLocks noGrp="1"/>
          </p:cNvSpPr>
          <p:nvPr>
            <p:ph type="body" sz="quarter" idx="41"/>
          </p:nvPr>
        </p:nvSpPr>
        <p:spPr>
          <a:xfrm>
            <a:off x="5117508" y="3199591"/>
            <a:ext cx="2086202" cy="3392595"/>
          </a:xfrm>
          <a:prstGeom prst="roundRect">
            <a:avLst>
              <a:gd name="adj" fmla="val 15360"/>
            </a:avLst>
          </a:prstGeom>
          <a:ln/>
        </p:spPr>
        <p:style>
          <a:lnRef idx="2">
            <a:schemeClr val="accent3"/>
          </a:lnRef>
          <a:fillRef idx="1">
            <a:schemeClr val="lt1"/>
          </a:fillRef>
          <a:effectRef idx="0">
            <a:schemeClr val="accent3"/>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6" name="Text Placeholder 25">
            <a:extLst>
              <a:ext uri="{FF2B5EF4-FFF2-40B4-BE49-F238E27FC236}">
                <a16:creationId xmlns:a16="http://schemas.microsoft.com/office/drawing/2014/main" id="{B6C8C80E-275F-E4EE-2309-7E16F9540896}"/>
              </a:ext>
            </a:extLst>
          </p:cNvPr>
          <p:cNvSpPr>
            <a:spLocks noGrp="1"/>
          </p:cNvSpPr>
          <p:nvPr>
            <p:ph type="body" sz="quarter" idx="42"/>
          </p:nvPr>
        </p:nvSpPr>
        <p:spPr>
          <a:xfrm>
            <a:off x="7468856" y="3199591"/>
            <a:ext cx="2086202" cy="3392595"/>
          </a:xfrm>
          <a:prstGeom prst="roundRect">
            <a:avLst>
              <a:gd name="adj" fmla="val 15360"/>
            </a:avLst>
          </a:prstGeom>
          <a:ln/>
        </p:spPr>
        <p:style>
          <a:lnRef idx="2">
            <a:schemeClr val="accent4"/>
          </a:lnRef>
          <a:fillRef idx="1">
            <a:schemeClr val="lt1"/>
          </a:fillRef>
          <a:effectRef idx="0">
            <a:schemeClr val="accent4"/>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7" name="Text Placeholder 25">
            <a:extLst>
              <a:ext uri="{FF2B5EF4-FFF2-40B4-BE49-F238E27FC236}">
                <a16:creationId xmlns:a16="http://schemas.microsoft.com/office/drawing/2014/main" id="{C123207E-2ADE-2ECE-9E60-2A491D325352}"/>
              </a:ext>
            </a:extLst>
          </p:cNvPr>
          <p:cNvSpPr>
            <a:spLocks noGrp="1"/>
          </p:cNvSpPr>
          <p:nvPr>
            <p:ph type="body" sz="quarter" idx="43"/>
          </p:nvPr>
        </p:nvSpPr>
        <p:spPr>
          <a:xfrm>
            <a:off x="9838536" y="3159020"/>
            <a:ext cx="2086202" cy="3392595"/>
          </a:xfrm>
          <a:prstGeom prst="roundRect">
            <a:avLst>
              <a:gd name="adj" fmla="val 15360"/>
            </a:avLst>
          </a:prstGeom>
          <a:ln/>
        </p:spPr>
        <p:style>
          <a:lnRef idx="2">
            <a:schemeClr val="accent5"/>
          </a:lnRef>
          <a:fillRef idx="1">
            <a:schemeClr val="lt1"/>
          </a:fillRef>
          <a:effectRef idx="0">
            <a:schemeClr val="accent5"/>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Tree>
    <p:extLst>
      <p:ext uri="{BB962C8B-B14F-4D97-AF65-F5344CB8AC3E}">
        <p14:creationId xmlns:p14="http://schemas.microsoft.com/office/powerpoint/2010/main" val="22134286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3" name="Picture 2" descr="A black background with white dots&#10;&#10;Description automatically generated">
            <a:extLst>
              <a:ext uri="{FF2B5EF4-FFF2-40B4-BE49-F238E27FC236}">
                <a16:creationId xmlns:a16="http://schemas.microsoft.com/office/drawing/2014/main" id="{F2894BEC-B17A-5D0E-72EF-2FB9B6B429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40401635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et in touch - blue +  dark blue">
    <p:bg>
      <p:bgPr>
        <a:solidFill>
          <a:schemeClr val="accent4"/>
        </a:solidFill>
        <a:effectLst/>
      </p:bgPr>
    </p:bg>
    <p:spTree>
      <p:nvGrpSpPr>
        <p:cNvPr id="1" name=""/>
        <p:cNvGrpSpPr/>
        <p:nvPr/>
      </p:nvGrpSpPr>
      <p:grpSpPr>
        <a:xfrm>
          <a:off x="0" y="0"/>
          <a:ext cx="0" cy="0"/>
          <a:chOff x="0" y="0"/>
          <a:chExt cx="0" cy="0"/>
        </a:xfrm>
      </p:grpSpPr>
      <p:pic>
        <p:nvPicPr>
          <p:cNvPr id="15" name="Picture 14" descr="A blue and green shield&#10;&#10;Description automatically generated">
            <a:extLst>
              <a:ext uri="{FF2B5EF4-FFF2-40B4-BE49-F238E27FC236}">
                <a16:creationId xmlns:a16="http://schemas.microsoft.com/office/drawing/2014/main" id="{B49049B6-F303-7662-D4B2-35A5C247979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088" r="24911"/>
          <a:stretch/>
        </p:blipFill>
        <p:spPr>
          <a:xfrm flipH="1">
            <a:off x="6096000" y="0"/>
            <a:ext cx="6096000" cy="6858000"/>
          </a:xfrm>
          <a:prstGeom prst="rect">
            <a:avLst/>
          </a:prstGeom>
        </p:spPr>
      </p:pic>
      <p:sp>
        <p:nvSpPr>
          <p:cNvPr id="7" name="TextBox 6">
            <a:extLst>
              <a:ext uri="{FF2B5EF4-FFF2-40B4-BE49-F238E27FC236}">
                <a16:creationId xmlns:a16="http://schemas.microsoft.com/office/drawing/2014/main" id="{A29F341A-62C1-A748-9D47-BFD59497689E}"/>
              </a:ext>
            </a:extLst>
          </p:cNvPr>
          <p:cNvSpPr txBox="1"/>
          <p:nvPr userDrawn="1"/>
        </p:nvSpPr>
        <p:spPr>
          <a:xfrm>
            <a:off x="5606530" y="6389649"/>
            <a:ext cx="3490331" cy="246221"/>
          </a:xfrm>
          <a:prstGeom prst="rect">
            <a:avLst/>
          </a:prstGeom>
          <a:noFill/>
        </p:spPr>
        <p:txBody>
          <a:bodyPr wrap="square" rtlCol="0">
            <a:spAutoFit/>
          </a:bodyPr>
          <a:lstStyle/>
          <a:p>
            <a:pPr algn="r"/>
            <a:r>
              <a:rPr lang="en-GB" sz="1000" dirty="0">
                <a:solidFill>
                  <a:schemeClr val="bg1"/>
                </a:solidFill>
              </a:rPr>
              <a:t>© Cambridge University Press &amp; Assessment 2025</a:t>
            </a:r>
          </a:p>
        </p:txBody>
      </p:sp>
      <p:sp>
        <p:nvSpPr>
          <p:cNvPr id="8" name="TextBox 7">
            <a:extLst>
              <a:ext uri="{FF2B5EF4-FFF2-40B4-BE49-F238E27FC236}">
                <a16:creationId xmlns:a16="http://schemas.microsoft.com/office/drawing/2014/main" id="{19EFADCE-89D4-D443-9610-1BF12134A589}"/>
              </a:ext>
            </a:extLst>
          </p:cNvPr>
          <p:cNvSpPr txBox="1"/>
          <p:nvPr userDrawn="1"/>
        </p:nvSpPr>
        <p:spPr>
          <a:xfrm>
            <a:off x="446048" y="6289288"/>
            <a:ext cx="3668752" cy="307777"/>
          </a:xfrm>
          <a:prstGeom prst="rect">
            <a:avLst/>
          </a:prstGeom>
          <a:noFill/>
        </p:spPr>
        <p:txBody>
          <a:bodyPr wrap="square" rtlCol="0">
            <a:spAutoFit/>
          </a:bodyPr>
          <a:lstStyle/>
          <a:p>
            <a:pPr algn="l"/>
            <a:r>
              <a:rPr lang="en-GB" sz="1400">
                <a:solidFill>
                  <a:schemeClr val="bg1"/>
                </a:solidFill>
              </a:rPr>
              <a:t>cambridge.org/</a:t>
            </a:r>
            <a:r>
              <a:rPr lang="en-GB" sz="1400" err="1">
                <a:solidFill>
                  <a:schemeClr val="bg1"/>
                </a:solidFill>
              </a:rPr>
              <a:t>internationaleducation</a:t>
            </a:r>
            <a:endParaRPr lang="en-GB" sz="1400">
              <a:solidFill>
                <a:schemeClr val="bg1"/>
              </a:solidFill>
            </a:endParaRPr>
          </a:p>
        </p:txBody>
      </p:sp>
      <p:sp>
        <p:nvSpPr>
          <p:cNvPr id="2" name="Title 1">
            <a:extLst>
              <a:ext uri="{FF2B5EF4-FFF2-40B4-BE49-F238E27FC236}">
                <a16:creationId xmlns:a16="http://schemas.microsoft.com/office/drawing/2014/main" id="{B963F053-8378-016E-AF5E-1DC0F7DF9398}"/>
              </a:ext>
            </a:extLst>
          </p:cNvPr>
          <p:cNvSpPr>
            <a:spLocks noGrp="1"/>
          </p:cNvSpPr>
          <p:nvPr>
            <p:ph type="title" hasCustomPrompt="1"/>
          </p:nvPr>
        </p:nvSpPr>
        <p:spPr>
          <a:xfrm>
            <a:off x="448889" y="1783081"/>
            <a:ext cx="5342311" cy="1956644"/>
          </a:xfrm>
          <a:prstGeom prst="rect">
            <a:avLst/>
          </a:prstGeom>
        </p:spPr>
        <p:txBody>
          <a:bodyPr anchor="b">
            <a:normAutofit/>
          </a:bodyPr>
          <a:lstStyle>
            <a:lvl1pPr>
              <a:defRPr sz="4000" baseline="0">
                <a:solidFill>
                  <a:schemeClr val="bg1"/>
                </a:solidFill>
                <a:latin typeface="Georgia" panose="02040502050405020303" pitchFamily="18" charset="0"/>
              </a:defRPr>
            </a:lvl1pPr>
          </a:lstStyle>
          <a:p>
            <a:r>
              <a:rPr lang="en-GB"/>
              <a:t>Insert CTA in here</a:t>
            </a:r>
          </a:p>
        </p:txBody>
      </p:sp>
      <p:sp>
        <p:nvSpPr>
          <p:cNvPr id="9" name="Text Placeholder 9">
            <a:extLst>
              <a:ext uri="{FF2B5EF4-FFF2-40B4-BE49-F238E27FC236}">
                <a16:creationId xmlns:a16="http://schemas.microsoft.com/office/drawing/2014/main" id="{337418F9-39B6-1690-2CBA-FC67B7CA6676}"/>
              </a:ext>
            </a:extLst>
          </p:cNvPr>
          <p:cNvSpPr>
            <a:spLocks noGrp="1"/>
          </p:cNvSpPr>
          <p:nvPr>
            <p:ph type="body" sz="quarter" idx="10" hasCustomPrompt="1"/>
          </p:nvPr>
        </p:nvSpPr>
        <p:spPr>
          <a:xfrm>
            <a:off x="458915" y="4339078"/>
            <a:ext cx="5169614" cy="416832"/>
          </a:xfrm>
        </p:spPr>
        <p:txBody>
          <a:bodyPr anchor="ctr">
            <a:no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Phone here</a:t>
            </a:r>
          </a:p>
        </p:txBody>
      </p:sp>
      <p:sp>
        <p:nvSpPr>
          <p:cNvPr id="11" name="Text Placeholder 9">
            <a:extLst>
              <a:ext uri="{FF2B5EF4-FFF2-40B4-BE49-F238E27FC236}">
                <a16:creationId xmlns:a16="http://schemas.microsoft.com/office/drawing/2014/main" id="{FD8EA4EE-5B3A-69EE-D554-61BF6C80CCED}"/>
              </a:ext>
            </a:extLst>
          </p:cNvPr>
          <p:cNvSpPr>
            <a:spLocks noGrp="1"/>
          </p:cNvSpPr>
          <p:nvPr>
            <p:ph type="body" sz="quarter" idx="11" hasCustomPrompt="1"/>
          </p:nvPr>
        </p:nvSpPr>
        <p:spPr>
          <a:xfrm>
            <a:off x="458915" y="4885167"/>
            <a:ext cx="5169614" cy="416832"/>
          </a:xfrm>
        </p:spPr>
        <p:txBody>
          <a:bodyPr anchor="ctr">
            <a:no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Email here</a:t>
            </a:r>
          </a:p>
        </p:txBody>
      </p:sp>
      <p:pic>
        <p:nvPicPr>
          <p:cNvPr id="20" name="Picture 19" descr="A black background with white dots&#10;&#10;Description automatically generated">
            <a:extLst>
              <a:ext uri="{FF2B5EF4-FFF2-40B4-BE49-F238E27FC236}">
                <a16:creationId xmlns:a16="http://schemas.microsoft.com/office/drawing/2014/main" id="{CA43B2A4-B284-2E0F-F3C4-8DFDF1F5F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915" y="440820"/>
            <a:ext cx="3326004" cy="562053"/>
          </a:xfrm>
          <a:prstGeom prst="rect">
            <a:avLst/>
          </a:prstGeom>
        </p:spPr>
      </p:pic>
    </p:spTree>
    <p:extLst>
      <p:ext uri="{BB962C8B-B14F-4D97-AF65-F5344CB8AC3E}">
        <p14:creationId xmlns:p14="http://schemas.microsoft.com/office/powerpoint/2010/main" val="6007080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for use when printin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181760-2B31-270A-8FC6-60D571F4E0C1}"/>
              </a:ext>
            </a:extLst>
          </p:cNvPr>
          <p:cNvPicPr>
            <a:picLocks noChangeAspect="1"/>
          </p:cNvPicPr>
          <p:nvPr userDrawn="1"/>
        </p:nvPicPr>
        <p:blipFill rotWithShape="1">
          <a:blip r:embed="rId2"/>
          <a:srcRect r="62480" b="49222"/>
          <a:stretch/>
        </p:blipFill>
        <p:spPr>
          <a:xfrm>
            <a:off x="3181350" y="1"/>
            <a:ext cx="9010650" cy="6858000"/>
          </a:xfrm>
          <a:prstGeom prst="rect">
            <a:avLst/>
          </a:prstGeom>
        </p:spPr>
      </p:pic>
      <p:sp>
        <p:nvSpPr>
          <p:cNvPr id="2" name="Title 1">
            <a:extLst>
              <a:ext uri="{FF2B5EF4-FFF2-40B4-BE49-F238E27FC236}">
                <a16:creationId xmlns:a16="http://schemas.microsoft.com/office/drawing/2014/main" id="{D6F9B0B1-B66F-754F-A910-9AEA1624D140}"/>
              </a:ext>
            </a:extLst>
          </p:cNvPr>
          <p:cNvSpPr>
            <a:spLocks noGrp="1"/>
          </p:cNvSpPr>
          <p:nvPr>
            <p:ph type="title" hasCustomPrompt="1"/>
          </p:nvPr>
        </p:nvSpPr>
        <p:spPr>
          <a:xfrm>
            <a:off x="179999" y="2747387"/>
            <a:ext cx="10835331" cy="949325"/>
          </a:xfrm>
        </p:spPr>
        <p:txBody>
          <a:bodyPr anchor="ctr">
            <a:noAutofit/>
          </a:bodyPr>
          <a:lstStyle>
            <a:lvl1pPr>
              <a:defRPr sz="4800" b="0">
                <a:solidFill>
                  <a:schemeClr val="tx1"/>
                </a:solidFill>
              </a:defRPr>
            </a:lvl1pPr>
          </a:lstStyle>
          <a:p>
            <a:r>
              <a:rPr lang="en-US"/>
              <a:t>Presentation title</a:t>
            </a:r>
          </a:p>
        </p:txBody>
      </p:sp>
      <p:sp>
        <p:nvSpPr>
          <p:cNvPr id="11" name="Text Placeholder 10">
            <a:extLst>
              <a:ext uri="{FF2B5EF4-FFF2-40B4-BE49-F238E27FC236}">
                <a16:creationId xmlns:a16="http://schemas.microsoft.com/office/drawing/2014/main" id="{A65CC5DC-AB42-AA4B-BD3D-34AC0C347894}"/>
              </a:ext>
            </a:extLst>
          </p:cNvPr>
          <p:cNvSpPr>
            <a:spLocks noGrp="1"/>
          </p:cNvSpPr>
          <p:nvPr>
            <p:ph type="body" sz="quarter" idx="10" hasCustomPrompt="1"/>
          </p:nvPr>
        </p:nvSpPr>
        <p:spPr>
          <a:xfrm>
            <a:off x="179999" y="4833809"/>
            <a:ext cx="6515441" cy="463268"/>
          </a:xfrm>
        </p:spPr>
        <p:txBody>
          <a:bodyPr>
            <a:noAutofit/>
          </a:bodyPr>
          <a:lstStyle>
            <a:lvl1pPr marL="0" indent="0">
              <a:buNone/>
              <a:defRPr sz="2400">
                <a:solidFill>
                  <a:schemeClr val="tx1"/>
                </a:solidFill>
              </a:defRPr>
            </a:lvl1pPr>
            <a:lvl2pPr marL="457200" indent="0">
              <a:buNone/>
              <a:defRPr/>
            </a:lvl2pPr>
          </a:lstStyle>
          <a:p>
            <a:pPr lvl="0"/>
            <a:r>
              <a:rPr lang="en-US"/>
              <a:t>Presenter name(s)</a:t>
            </a:r>
          </a:p>
        </p:txBody>
      </p:sp>
      <p:sp>
        <p:nvSpPr>
          <p:cNvPr id="12" name="Text Placeholder 10">
            <a:extLst>
              <a:ext uri="{FF2B5EF4-FFF2-40B4-BE49-F238E27FC236}">
                <a16:creationId xmlns:a16="http://schemas.microsoft.com/office/drawing/2014/main" id="{E00F3067-A12A-4444-9753-8B80889849A7}"/>
              </a:ext>
            </a:extLst>
          </p:cNvPr>
          <p:cNvSpPr>
            <a:spLocks noGrp="1"/>
          </p:cNvSpPr>
          <p:nvPr>
            <p:ph type="body" sz="quarter" idx="11" hasCustomPrompt="1"/>
          </p:nvPr>
        </p:nvSpPr>
        <p:spPr>
          <a:xfrm>
            <a:off x="179999" y="5441675"/>
            <a:ext cx="6515441" cy="386909"/>
          </a:xfrm>
        </p:spPr>
        <p:txBody>
          <a:bodyPr>
            <a:noAutofit/>
          </a:bodyPr>
          <a:lstStyle>
            <a:lvl1pPr marL="0" indent="0">
              <a:buNone/>
              <a:defRPr sz="1800">
                <a:solidFill>
                  <a:schemeClr val="tx1"/>
                </a:solidFill>
              </a:defRPr>
            </a:lvl1pPr>
            <a:lvl2pPr marL="457200" indent="0">
              <a:buNone/>
              <a:defRPr/>
            </a:lvl2pPr>
          </a:lstStyle>
          <a:p>
            <a:pPr lvl="0"/>
            <a:r>
              <a:rPr lang="en-US"/>
              <a:t>Date and time</a:t>
            </a:r>
          </a:p>
        </p:txBody>
      </p:sp>
      <p:pic>
        <p:nvPicPr>
          <p:cNvPr id="5" name="Picture 4" descr="A black background with white dots&#10;&#10;Description automatically generated">
            <a:extLst>
              <a:ext uri="{FF2B5EF4-FFF2-40B4-BE49-F238E27FC236}">
                <a16:creationId xmlns:a16="http://schemas.microsoft.com/office/drawing/2014/main" id="{083D55F9-E821-2477-5F6A-144B6B87C8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136" y="352042"/>
            <a:ext cx="2567475" cy="433871"/>
          </a:xfrm>
          <a:prstGeom prst="rect">
            <a:avLst/>
          </a:prstGeom>
        </p:spPr>
      </p:pic>
      <p:sp>
        <p:nvSpPr>
          <p:cNvPr id="8" name="Text Placeholder 7">
            <a:extLst>
              <a:ext uri="{FF2B5EF4-FFF2-40B4-BE49-F238E27FC236}">
                <a16:creationId xmlns:a16="http://schemas.microsoft.com/office/drawing/2014/main" id="{4ED53E61-DADF-4C37-DC49-D9762C6D1425}"/>
              </a:ext>
            </a:extLst>
          </p:cNvPr>
          <p:cNvSpPr>
            <a:spLocks noGrp="1"/>
          </p:cNvSpPr>
          <p:nvPr>
            <p:ph type="body" sz="quarter" idx="12" hasCustomPrompt="1"/>
          </p:nvPr>
        </p:nvSpPr>
        <p:spPr>
          <a:xfrm>
            <a:off x="179999" y="3694239"/>
            <a:ext cx="10836275" cy="949325"/>
          </a:xfrm>
        </p:spPr>
        <p:txBody>
          <a:bodyPr>
            <a:normAutofit/>
          </a:bodyPr>
          <a:lstStyle>
            <a:lvl1pPr marL="0" indent="0">
              <a:buNone/>
              <a:defRPr sz="3200">
                <a:latin typeface="+mj-lt"/>
              </a:defRPr>
            </a:lvl1pPr>
          </a:lstStyle>
          <a:p>
            <a:pPr lvl="0"/>
            <a:r>
              <a:rPr lang="en-US" dirty="0"/>
              <a:t>Presentation sub-title</a:t>
            </a:r>
            <a:endParaRPr lang="en-GB" dirty="0"/>
          </a:p>
        </p:txBody>
      </p:sp>
    </p:spTree>
    <p:extLst>
      <p:ext uri="{BB962C8B-B14F-4D97-AF65-F5344CB8AC3E}">
        <p14:creationId xmlns:p14="http://schemas.microsoft.com/office/powerpoint/2010/main" val="17317438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estions/thank you">
    <p:bg>
      <p:bgPr>
        <a:solidFill>
          <a:schemeClr val="accent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9F341A-62C1-A748-9D47-BFD59497689E}"/>
              </a:ext>
            </a:extLst>
          </p:cNvPr>
          <p:cNvSpPr txBox="1"/>
          <p:nvPr userDrawn="1"/>
        </p:nvSpPr>
        <p:spPr>
          <a:xfrm>
            <a:off x="8352264" y="6389649"/>
            <a:ext cx="3490331" cy="246221"/>
          </a:xfrm>
          <a:prstGeom prst="rect">
            <a:avLst/>
          </a:prstGeom>
          <a:noFill/>
        </p:spPr>
        <p:txBody>
          <a:bodyPr wrap="square" rtlCol="0">
            <a:spAutoFit/>
          </a:bodyPr>
          <a:lstStyle/>
          <a:p>
            <a:pPr algn="r"/>
            <a:r>
              <a:rPr lang="en-GB" sz="1000"/>
              <a:t>© Cambridge University Press &amp; Assessment 2021</a:t>
            </a:r>
          </a:p>
        </p:txBody>
      </p:sp>
      <p:sp>
        <p:nvSpPr>
          <p:cNvPr id="2" name="Title 1">
            <a:extLst>
              <a:ext uri="{FF2B5EF4-FFF2-40B4-BE49-F238E27FC236}">
                <a16:creationId xmlns:a16="http://schemas.microsoft.com/office/drawing/2014/main" id="{B963F053-8378-016E-AF5E-1DC0F7DF9398}"/>
              </a:ext>
            </a:extLst>
          </p:cNvPr>
          <p:cNvSpPr>
            <a:spLocks noGrp="1"/>
          </p:cNvSpPr>
          <p:nvPr>
            <p:ph type="title" hasCustomPrompt="1"/>
          </p:nvPr>
        </p:nvSpPr>
        <p:spPr>
          <a:xfrm>
            <a:off x="373658" y="2747857"/>
            <a:ext cx="5342311" cy="1362285"/>
          </a:xfrm>
          <a:prstGeom prst="rect">
            <a:avLst/>
          </a:prstGeom>
        </p:spPr>
        <p:txBody>
          <a:bodyPr anchor="ctr">
            <a:normAutofit/>
          </a:bodyPr>
          <a:lstStyle>
            <a:lvl1pPr>
              <a:defRPr sz="5400" baseline="0">
                <a:solidFill>
                  <a:schemeClr val="bg1"/>
                </a:solidFill>
                <a:latin typeface="Georgia" panose="02040502050405020303" pitchFamily="18" charset="0"/>
              </a:defRPr>
            </a:lvl1pPr>
          </a:lstStyle>
          <a:p>
            <a:r>
              <a:rPr lang="en-GB"/>
              <a:t>Any questions?</a:t>
            </a:r>
          </a:p>
        </p:txBody>
      </p:sp>
      <p:pic>
        <p:nvPicPr>
          <p:cNvPr id="5" name="Picture 4" descr="A blue and white shield&#10;&#10;Description automatically generated">
            <a:extLst>
              <a:ext uri="{FF2B5EF4-FFF2-40B4-BE49-F238E27FC236}">
                <a16:creationId xmlns:a16="http://schemas.microsoft.com/office/drawing/2014/main" id="{09F31AAB-6658-E8B1-A952-8EC29708A2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626" r="25373"/>
          <a:stretch/>
        </p:blipFill>
        <p:spPr>
          <a:xfrm flipH="1">
            <a:off x="6095999" y="-1"/>
            <a:ext cx="6095999" cy="6858000"/>
          </a:xfrm>
          <a:prstGeom prst="rect">
            <a:avLst/>
          </a:prstGeom>
        </p:spPr>
      </p:pic>
      <p:pic>
        <p:nvPicPr>
          <p:cNvPr id="3" name="Picture 2" descr="A black background with white dots&#10;&#10;Description automatically generated">
            <a:extLst>
              <a:ext uri="{FF2B5EF4-FFF2-40B4-BE49-F238E27FC236}">
                <a16:creationId xmlns:a16="http://schemas.microsoft.com/office/drawing/2014/main" id="{EC011B81-6320-2606-08C2-FE42689EE0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915" y="440820"/>
            <a:ext cx="3326004" cy="562053"/>
          </a:xfrm>
          <a:prstGeom prst="rect">
            <a:avLst/>
          </a:prstGeom>
        </p:spPr>
      </p:pic>
      <p:sp>
        <p:nvSpPr>
          <p:cNvPr id="6" name="TextBox 5">
            <a:extLst>
              <a:ext uri="{FF2B5EF4-FFF2-40B4-BE49-F238E27FC236}">
                <a16:creationId xmlns:a16="http://schemas.microsoft.com/office/drawing/2014/main" id="{EE498714-1C35-0566-CF95-9760B3688DC7}"/>
              </a:ext>
            </a:extLst>
          </p:cNvPr>
          <p:cNvSpPr txBox="1"/>
          <p:nvPr userDrawn="1"/>
        </p:nvSpPr>
        <p:spPr>
          <a:xfrm>
            <a:off x="5606530" y="6389649"/>
            <a:ext cx="3490331" cy="246221"/>
          </a:xfrm>
          <a:prstGeom prst="rect">
            <a:avLst/>
          </a:prstGeom>
          <a:noFill/>
        </p:spPr>
        <p:txBody>
          <a:bodyPr wrap="square" rtlCol="0">
            <a:spAutoFit/>
          </a:bodyPr>
          <a:lstStyle/>
          <a:p>
            <a:pPr algn="r"/>
            <a:r>
              <a:rPr lang="en-GB" sz="1000" dirty="0">
                <a:solidFill>
                  <a:schemeClr val="bg1"/>
                </a:solidFill>
              </a:rPr>
              <a:t>© Cambridge University Press &amp; Assessment 2025</a:t>
            </a:r>
          </a:p>
        </p:txBody>
      </p:sp>
      <p:sp>
        <p:nvSpPr>
          <p:cNvPr id="9" name="TextBox 8">
            <a:extLst>
              <a:ext uri="{FF2B5EF4-FFF2-40B4-BE49-F238E27FC236}">
                <a16:creationId xmlns:a16="http://schemas.microsoft.com/office/drawing/2014/main" id="{551BA2BF-B33E-1084-50D3-AB97C0A3B959}"/>
              </a:ext>
            </a:extLst>
          </p:cNvPr>
          <p:cNvSpPr txBox="1"/>
          <p:nvPr userDrawn="1"/>
        </p:nvSpPr>
        <p:spPr>
          <a:xfrm>
            <a:off x="446048" y="6289288"/>
            <a:ext cx="3668752" cy="307777"/>
          </a:xfrm>
          <a:prstGeom prst="rect">
            <a:avLst/>
          </a:prstGeom>
          <a:noFill/>
        </p:spPr>
        <p:txBody>
          <a:bodyPr wrap="square" rtlCol="0">
            <a:spAutoFit/>
          </a:bodyPr>
          <a:lstStyle/>
          <a:p>
            <a:pPr algn="l"/>
            <a:r>
              <a:rPr lang="en-GB" sz="1400">
                <a:solidFill>
                  <a:schemeClr val="bg1"/>
                </a:solidFill>
              </a:rPr>
              <a:t>cambridge.org/</a:t>
            </a:r>
            <a:r>
              <a:rPr lang="en-GB" sz="1400" err="1">
                <a:solidFill>
                  <a:schemeClr val="bg1"/>
                </a:solidFill>
              </a:rPr>
              <a:t>internationaleducation</a:t>
            </a:r>
            <a:endParaRPr lang="en-GB" sz="1400">
              <a:solidFill>
                <a:schemeClr val="bg1"/>
              </a:solidFill>
            </a:endParaRPr>
          </a:p>
        </p:txBody>
      </p:sp>
    </p:spTree>
    <p:extLst>
      <p:ext uri="{BB962C8B-B14F-4D97-AF65-F5344CB8AC3E}">
        <p14:creationId xmlns:p14="http://schemas.microsoft.com/office/powerpoint/2010/main" val="40704281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Questions/thank you">
    <p:bg>
      <p:bgPr>
        <a:solidFill>
          <a:schemeClr val="accent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9F341A-62C1-A748-9D47-BFD59497689E}"/>
              </a:ext>
            </a:extLst>
          </p:cNvPr>
          <p:cNvSpPr txBox="1"/>
          <p:nvPr userDrawn="1"/>
        </p:nvSpPr>
        <p:spPr>
          <a:xfrm>
            <a:off x="8352264" y="6389649"/>
            <a:ext cx="3490331" cy="246221"/>
          </a:xfrm>
          <a:prstGeom prst="rect">
            <a:avLst/>
          </a:prstGeom>
          <a:noFill/>
        </p:spPr>
        <p:txBody>
          <a:bodyPr wrap="square" rtlCol="0">
            <a:spAutoFit/>
          </a:bodyPr>
          <a:lstStyle/>
          <a:p>
            <a:pPr algn="r"/>
            <a:r>
              <a:rPr lang="en-GB" sz="1000"/>
              <a:t>© Cambridge University Press &amp; Assessment 2021</a:t>
            </a:r>
          </a:p>
        </p:txBody>
      </p:sp>
      <p:sp>
        <p:nvSpPr>
          <p:cNvPr id="2" name="Title 1">
            <a:extLst>
              <a:ext uri="{FF2B5EF4-FFF2-40B4-BE49-F238E27FC236}">
                <a16:creationId xmlns:a16="http://schemas.microsoft.com/office/drawing/2014/main" id="{B963F053-8378-016E-AF5E-1DC0F7DF9398}"/>
              </a:ext>
            </a:extLst>
          </p:cNvPr>
          <p:cNvSpPr>
            <a:spLocks noGrp="1"/>
          </p:cNvSpPr>
          <p:nvPr>
            <p:ph type="title" hasCustomPrompt="1"/>
          </p:nvPr>
        </p:nvSpPr>
        <p:spPr>
          <a:xfrm>
            <a:off x="373658" y="2747857"/>
            <a:ext cx="5342311" cy="1362285"/>
          </a:xfrm>
          <a:prstGeom prst="rect">
            <a:avLst/>
          </a:prstGeom>
        </p:spPr>
        <p:txBody>
          <a:bodyPr anchor="ctr">
            <a:normAutofit/>
          </a:bodyPr>
          <a:lstStyle>
            <a:lvl1pPr>
              <a:defRPr sz="5400" baseline="0">
                <a:solidFill>
                  <a:schemeClr val="bg1"/>
                </a:solidFill>
                <a:latin typeface="Georgia" panose="02040502050405020303" pitchFamily="18" charset="0"/>
              </a:defRPr>
            </a:lvl1pPr>
          </a:lstStyle>
          <a:p>
            <a:r>
              <a:rPr lang="en-GB"/>
              <a:t>Thank you!</a:t>
            </a:r>
          </a:p>
        </p:txBody>
      </p:sp>
      <p:pic>
        <p:nvPicPr>
          <p:cNvPr id="5" name="Picture 4" descr="A blue and white shield&#10;&#10;Description automatically generated">
            <a:extLst>
              <a:ext uri="{FF2B5EF4-FFF2-40B4-BE49-F238E27FC236}">
                <a16:creationId xmlns:a16="http://schemas.microsoft.com/office/drawing/2014/main" id="{09F31AAB-6658-E8B1-A952-8EC29708A2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626" r="25373"/>
          <a:stretch/>
        </p:blipFill>
        <p:spPr>
          <a:xfrm flipH="1">
            <a:off x="6095999" y="-1"/>
            <a:ext cx="6095999" cy="6858000"/>
          </a:xfrm>
          <a:prstGeom prst="rect">
            <a:avLst/>
          </a:prstGeom>
        </p:spPr>
      </p:pic>
      <p:pic>
        <p:nvPicPr>
          <p:cNvPr id="3" name="Picture 2" descr="A black background with white dots&#10;&#10;Description automatically generated">
            <a:extLst>
              <a:ext uri="{FF2B5EF4-FFF2-40B4-BE49-F238E27FC236}">
                <a16:creationId xmlns:a16="http://schemas.microsoft.com/office/drawing/2014/main" id="{EC011B81-6320-2606-08C2-FE42689EE0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915" y="440820"/>
            <a:ext cx="3326004" cy="562053"/>
          </a:xfrm>
          <a:prstGeom prst="rect">
            <a:avLst/>
          </a:prstGeom>
        </p:spPr>
      </p:pic>
      <p:sp>
        <p:nvSpPr>
          <p:cNvPr id="6" name="TextBox 5">
            <a:extLst>
              <a:ext uri="{FF2B5EF4-FFF2-40B4-BE49-F238E27FC236}">
                <a16:creationId xmlns:a16="http://schemas.microsoft.com/office/drawing/2014/main" id="{EE498714-1C35-0566-CF95-9760B3688DC7}"/>
              </a:ext>
            </a:extLst>
          </p:cNvPr>
          <p:cNvSpPr txBox="1"/>
          <p:nvPr userDrawn="1"/>
        </p:nvSpPr>
        <p:spPr>
          <a:xfrm>
            <a:off x="5606530" y="6389649"/>
            <a:ext cx="3490331" cy="246221"/>
          </a:xfrm>
          <a:prstGeom prst="rect">
            <a:avLst/>
          </a:prstGeom>
          <a:noFill/>
        </p:spPr>
        <p:txBody>
          <a:bodyPr wrap="square" rtlCol="0">
            <a:spAutoFit/>
          </a:bodyPr>
          <a:lstStyle/>
          <a:p>
            <a:pPr algn="r"/>
            <a:r>
              <a:rPr lang="en-GB" sz="1000" dirty="0">
                <a:solidFill>
                  <a:schemeClr val="bg1"/>
                </a:solidFill>
              </a:rPr>
              <a:t>© Cambridge University Press &amp; Assessment 2025</a:t>
            </a:r>
          </a:p>
        </p:txBody>
      </p:sp>
      <p:sp>
        <p:nvSpPr>
          <p:cNvPr id="9" name="TextBox 8">
            <a:extLst>
              <a:ext uri="{FF2B5EF4-FFF2-40B4-BE49-F238E27FC236}">
                <a16:creationId xmlns:a16="http://schemas.microsoft.com/office/drawing/2014/main" id="{551BA2BF-B33E-1084-50D3-AB97C0A3B959}"/>
              </a:ext>
            </a:extLst>
          </p:cNvPr>
          <p:cNvSpPr txBox="1"/>
          <p:nvPr userDrawn="1"/>
        </p:nvSpPr>
        <p:spPr>
          <a:xfrm>
            <a:off x="446048" y="6289288"/>
            <a:ext cx="3668752" cy="307777"/>
          </a:xfrm>
          <a:prstGeom prst="rect">
            <a:avLst/>
          </a:prstGeom>
          <a:noFill/>
        </p:spPr>
        <p:txBody>
          <a:bodyPr wrap="square" rtlCol="0">
            <a:spAutoFit/>
          </a:bodyPr>
          <a:lstStyle/>
          <a:p>
            <a:pPr algn="l"/>
            <a:r>
              <a:rPr lang="en-GB" sz="1400">
                <a:solidFill>
                  <a:schemeClr val="bg1"/>
                </a:solidFill>
              </a:rPr>
              <a:t>cambridge.org/</a:t>
            </a:r>
            <a:r>
              <a:rPr lang="en-GB" sz="1400" err="1">
                <a:solidFill>
                  <a:schemeClr val="bg1"/>
                </a:solidFill>
              </a:rPr>
              <a:t>internationaleducation</a:t>
            </a:r>
            <a:endParaRPr lang="en-GB" sz="1400">
              <a:solidFill>
                <a:schemeClr val="bg1"/>
              </a:solidFill>
            </a:endParaRPr>
          </a:p>
        </p:txBody>
      </p:sp>
    </p:spTree>
    <p:extLst>
      <p:ext uri="{BB962C8B-B14F-4D97-AF65-F5344CB8AC3E}">
        <p14:creationId xmlns:p14="http://schemas.microsoft.com/office/powerpoint/2010/main" val="49351600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 light and dark blue">
    <p:bg>
      <p:bgPr>
        <a:solidFill>
          <a:srgbClr val="1A3A44"/>
        </a:solidFill>
        <a:effectLst/>
      </p:bgPr>
    </p:bg>
    <p:spTree>
      <p:nvGrpSpPr>
        <p:cNvPr id="1" name=""/>
        <p:cNvGrpSpPr/>
        <p:nvPr/>
      </p:nvGrpSpPr>
      <p:grpSpPr>
        <a:xfrm>
          <a:off x="0" y="0"/>
          <a:ext cx="0" cy="0"/>
          <a:chOff x="0" y="0"/>
          <a:chExt cx="0" cy="0"/>
        </a:xfrm>
      </p:grpSpPr>
      <p:pic>
        <p:nvPicPr>
          <p:cNvPr id="6" name="Picture 5" descr="A blue and green shield&#10;&#10;Description automatically generated">
            <a:extLst>
              <a:ext uri="{FF2B5EF4-FFF2-40B4-BE49-F238E27FC236}">
                <a16:creationId xmlns:a16="http://schemas.microsoft.com/office/drawing/2014/main" id="{12A763C2-8F64-3879-197D-FED7B6FC9B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1675" cy="6858000"/>
          </a:xfrm>
          <a:prstGeom prst="rect">
            <a:avLst/>
          </a:prstGeom>
        </p:spPr>
      </p:pic>
      <p:sp>
        <p:nvSpPr>
          <p:cNvPr id="9" name="TextBox 8">
            <a:extLst>
              <a:ext uri="{FF2B5EF4-FFF2-40B4-BE49-F238E27FC236}">
                <a16:creationId xmlns:a16="http://schemas.microsoft.com/office/drawing/2014/main" id="{6EC23E1A-460A-4142-8E76-4738CA01CE5F}"/>
              </a:ext>
            </a:extLst>
          </p:cNvPr>
          <p:cNvSpPr txBox="1"/>
          <p:nvPr userDrawn="1"/>
        </p:nvSpPr>
        <p:spPr>
          <a:xfrm>
            <a:off x="8352264" y="6339469"/>
            <a:ext cx="3490331" cy="246221"/>
          </a:xfrm>
          <a:prstGeom prst="rect">
            <a:avLst/>
          </a:prstGeom>
          <a:noFill/>
        </p:spPr>
        <p:txBody>
          <a:bodyPr wrap="square" rtlCol="0">
            <a:spAutoFit/>
          </a:bodyPr>
          <a:lstStyle/>
          <a:p>
            <a:pPr algn="r"/>
            <a:r>
              <a:rPr lang="en-US" sz="1000" dirty="0">
                <a:solidFill>
                  <a:schemeClr val="tx1"/>
                </a:solidFill>
              </a:rPr>
              <a:t>© Cambridge University Press &amp; Assessment 2025</a:t>
            </a:r>
          </a:p>
        </p:txBody>
      </p:sp>
      <p:sp>
        <p:nvSpPr>
          <p:cNvPr id="14" name="TextBox 13">
            <a:extLst>
              <a:ext uri="{FF2B5EF4-FFF2-40B4-BE49-F238E27FC236}">
                <a16:creationId xmlns:a16="http://schemas.microsoft.com/office/drawing/2014/main" id="{677BA4EC-055B-B440-8AF0-B408AC454BCE}"/>
              </a:ext>
            </a:extLst>
          </p:cNvPr>
          <p:cNvSpPr txBox="1"/>
          <p:nvPr userDrawn="1"/>
        </p:nvSpPr>
        <p:spPr>
          <a:xfrm>
            <a:off x="446048" y="6293302"/>
            <a:ext cx="3540861" cy="338554"/>
          </a:xfrm>
          <a:prstGeom prst="rect">
            <a:avLst/>
          </a:prstGeom>
          <a:noFill/>
        </p:spPr>
        <p:txBody>
          <a:bodyPr wrap="square" rtlCol="0">
            <a:spAutoFit/>
          </a:bodyPr>
          <a:lstStyle/>
          <a:p>
            <a:pPr algn="l"/>
            <a:r>
              <a:rPr lang="en-US" sz="1600">
                <a:solidFill>
                  <a:schemeClr val="bg1"/>
                </a:solidFill>
              </a:rPr>
              <a:t>cambridge.org/internationaleducation</a:t>
            </a:r>
          </a:p>
        </p:txBody>
      </p:sp>
      <p:pic>
        <p:nvPicPr>
          <p:cNvPr id="3" name="Picture 2" descr="A white text on a black background&#10;&#10;Description automatically generated">
            <a:extLst>
              <a:ext uri="{FF2B5EF4-FFF2-40B4-BE49-F238E27FC236}">
                <a16:creationId xmlns:a16="http://schemas.microsoft.com/office/drawing/2014/main" id="{59D9E60E-B76F-6764-43E9-BF1F25765C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8438" y="3149600"/>
            <a:ext cx="3303434" cy="558800"/>
          </a:xfrm>
          <a:prstGeom prst="rect">
            <a:avLst/>
          </a:prstGeom>
        </p:spPr>
      </p:pic>
    </p:spTree>
    <p:extLst>
      <p:ext uri="{BB962C8B-B14F-4D97-AF65-F5344CB8AC3E}">
        <p14:creationId xmlns:p14="http://schemas.microsoft.com/office/powerpoint/2010/main" val="23965491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dirty="0"/>
              <a:t>Slide title</a:t>
            </a:r>
            <a:endParaRPr lang="en-GB" dirty="0"/>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80000" y="1836000"/>
            <a:ext cx="11623040" cy="4650589"/>
          </a:xfrm>
        </p:spPr>
        <p:txBody>
          <a:bodyPr>
            <a:normAutofit/>
          </a:bodyPr>
          <a:lstStyle>
            <a:lvl1pPr>
              <a:defRPr sz="2400" baseline="0">
                <a:solidFill>
                  <a:schemeClr val="tx1"/>
                </a:solidFill>
                <a:latin typeface="Arial" panose="020B0604020202020204" pitchFamily="34" charset="0"/>
              </a:defRPr>
            </a:lvl1pPr>
            <a:lvl2pPr>
              <a:defRPr sz="2000" baseline="0">
                <a:solidFill>
                  <a:schemeClr val="tx1"/>
                </a:solidFill>
                <a:latin typeface="Arial" panose="020B0604020202020204" pitchFamily="34" charset="0"/>
              </a:defRPr>
            </a:lvl2pPr>
            <a:lvl3pPr>
              <a:defRPr sz="1800" baseline="0">
                <a:solidFill>
                  <a:schemeClr val="tx1"/>
                </a:solidFill>
                <a:latin typeface="Arial" panose="020B0604020202020204" pitchFamily="34" charset="0"/>
              </a:defRPr>
            </a:lvl3pPr>
            <a:lvl4pPr>
              <a:defRPr sz="1600" baseline="0">
                <a:solidFill>
                  <a:schemeClr val="tx1"/>
                </a:solidFill>
                <a:latin typeface="Arial" panose="020B0604020202020204" pitchFamily="34" charset="0"/>
              </a:defRPr>
            </a:lvl4pPr>
            <a:lvl5pPr>
              <a:defRPr sz="1600" baseline="0">
                <a:solidFill>
                  <a:schemeClr val="tx1"/>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921399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 blue">
    <p:bg>
      <p:bgPr>
        <a:solidFill>
          <a:srgbClr val="3C1366"/>
        </a:solidFill>
        <a:effectLst/>
      </p:bgPr>
    </p:bg>
    <p:spTree>
      <p:nvGrpSpPr>
        <p:cNvPr id="1" name=""/>
        <p:cNvGrpSpPr/>
        <p:nvPr/>
      </p:nvGrpSpPr>
      <p:grpSpPr>
        <a:xfrm>
          <a:off x="0" y="0"/>
          <a:ext cx="0" cy="0"/>
          <a:chOff x="0" y="0"/>
          <a:chExt cx="0" cy="0"/>
        </a:xfrm>
      </p:grpSpPr>
      <p:pic>
        <p:nvPicPr>
          <p:cNvPr id="8" name="Picture 7" descr="A blue and white pattern&#10;&#10;Description automatically generated">
            <a:extLst>
              <a:ext uri="{FF2B5EF4-FFF2-40B4-BE49-F238E27FC236}">
                <a16:creationId xmlns:a16="http://schemas.microsoft.com/office/drawing/2014/main" id="{6FB74B52-DB87-5F33-33EC-C222623793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615" t="23615" r="23615" b="23615"/>
          <a:stretch/>
        </p:blipFill>
        <p:spPr>
          <a:xfrm>
            <a:off x="0" y="-92"/>
            <a:ext cx="12192000" cy="6858184"/>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4" name="Picture 3" descr="A black background with white dots&#10;&#10;Description automatically generated">
            <a:extLst>
              <a:ext uri="{FF2B5EF4-FFF2-40B4-BE49-F238E27FC236}">
                <a16:creationId xmlns:a16="http://schemas.microsoft.com/office/drawing/2014/main" id="{C9485469-31C3-A712-0653-5EBFD2CCF2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844266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 pink">
    <p:bg>
      <p:bgPr>
        <a:solidFill>
          <a:srgbClr val="3C1366"/>
        </a:solidFill>
        <a:effectLst/>
      </p:bgPr>
    </p:bg>
    <p:spTree>
      <p:nvGrpSpPr>
        <p:cNvPr id="1" name=""/>
        <p:cNvGrpSpPr/>
        <p:nvPr/>
      </p:nvGrpSpPr>
      <p:grpSpPr>
        <a:xfrm>
          <a:off x="0" y="0"/>
          <a:ext cx="0" cy="0"/>
          <a:chOff x="0" y="0"/>
          <a:chExt cx="0" cy="0"/>
        </a:xfrm>
      </p:grpSpPr>
      <p:pic>
        <p:nvPicPr>
          <p:cNvPr id="4" name="Picture 3" descr="A purple and white pattern&#10;&#10;Description automatically generated">
            <a:extLst>
              <a:ext uri="{FF2B5EF4-FFF2-40B4-BE49-F238E27FC236}">
                <a16:creationId xmlns:a16="http://schemas.microsoft.com/office/drawing/2014/main" id="{FA516C7D-35D1-8B47-F37C-0355B951B4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685" t="23685" r="23685" b="23685"/>
          <a:stretch/>
        </p:blipFill>
        <p:spPr>
          <a:xfrm>
            <a:off x="162" y="0"/>
            <a:ext cx="12191675" cy="6858000"/>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5" name="Picture 4" descr="A black background with white dots&#10;&#10;Description automatically generated">
            <a:extLst>
              <a:ext uri="{FF2B5EF4-FFF2-40B4-BE49-F238E27FC236}">
                <a16:creationId xmlns:a16="http://schemas.microsoft.com/office/drawing/2014/main" id="{CDA5EC72-6CC3-6002-92E5-81B34FD013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12259121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 light blue">
    <p:bg>
      <p:bgPr>
        <a:solidFill>
          <a:srgbClr val="1A3A44"/>
        </a:solidFill>
        <a:effectLst/>
      </p:bgPr>
    </p:bg>
    <p:spTree>
      <p:nvGrpSpPr>
        <p:cNvPr id="1" name=""/>
        <p:cNvGrpSpPr/>
        <p:nvPr/>
      </p:nvGrpSpPr>
      <p:grpSpPr>
        <a:xfrm>
          <a:off x="0" y="0"/>
          <a:ext cx="0" cy="0"/>
          <a:chOff x="0" y="0"/>
          <a:chExt cx="0" cy="0"/>
        </a:xfrm>
      </p:grpSpPr>
      <p:pic>
        <p:nvPicPr>
          <p:cNvPr id="4" name="Picture 3" descr="A blue and white pattern&#10;&#10;Description automatically generated">
            <a:extLst>
              <a:ext uri="{FF2B5EF4-FFF2-40B4-BE49-F238E27FC236}">
                <a16:creationId xmlns:a16="http://schemas.microsoft.com/office/drawing/2014/main" id="{DAF966B6-A9FF-8A13-FC9C-AB214487C91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186" t="20186" r="20186" b="20186"/>
          <a:stretch/>
        </p:blipFill>
        <p:spPr>
          <a:xfrm>
            <a:off x="0" y="-92"/>
            <a:ext cx="12192000" cy="6858184"/>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3" name="Picture 2" descr="A black background with white dots&#10;&#10;Description automatically generated">
            <a:extLst>
              <a:ext uri="{FF2B5EF4-FFF2-40B4-BE49-F238E27FC236}">
                <a16:creationId xmlns:a16="http://schemas.microsoft.com/office/drawing/2014/main" id="{47BB20BA-627C-E81B-3933-FD8A73B159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9841612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 white blue (please use if printing)">
    <p:bg>
      <p:bgPr>
        <a:solidFill>
          <a:srgbClr val="1A3A44"/>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2022AE-3739-72F3-EE5A-402168C7BFD7}"/>
              </a:ext>
            </a:extLst>
          </p:cNvPr>
          <p:cNvPicPr>
            <a:picLocks noChangeAspect="1"/>
          </p:cNvPicPr>
          <p:nvPr userDrawn="1"/>
        </p:nvPicPr>
        <p:blipFill rotWithShape="1">
          <a:blip r:embed="rId2"/>
          <a:srcRect l="19621" t="19724" r="19730" b="19615"/>
          <a:stretch/>
        </p:blipFill>
        <p:spPr>
          <a:xfrm>
            <a:off x="0" y="-1"/>
            <a:ext cx="12192000" cy="6858001"/>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3" name="Picture 2" descr="A black background with white dots&#10;&#10;Description automatically generated">
            <a:extLst>
              <a:ext uri="{FF2B5EF4-FFF2-40B4-BE49-F238E27FC236}">
                <a16:creationId xmlns:a16="http://schemas.microsoft.com/office/drawing/2014/main" id="{47BB20BA-627C-E81B-3933-FD8A73B159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8576399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7" name="Chart Placeholder 4">
            <a:extLst>
              <a:ext uri="{FF2B5EF4-FFF2-40B4-BE49-F238E27FC236}">
                <a16:creationId xmlns:a16="http://schemas.microsoft.com/office/drawing/2014/main" id="{2C360B31-6EBE-4CC9-395B-9DC5A901DED8}"/>
              </a:ext>
            </a:extLst>
          </p:cNvPr>
          <p:cNvSpPr>
            <a:spLocks noGrp="1"/>
          </p:cNvSpPr>
          <p:nvPr>
            <p:ph type="chart" sz="quarter" idx="10"/>
          </p:nvPr>
        </p:nvSpPr>
        <p:spPr>
          <a:xfrm>
            <a:off x="175066" y="1836000"/>
            <a:ext cx="11627998" cy="4669575"/>
          </a:xfrm>
        </p:spPr>
        <p:txBody>
          <a:bodyPr/>
          <a:lstStyle/>
          <a:p>
            <a:r>
              <a:rPr lang="en-US"/>
              <a:t>Click icon to add chart</a:t>
            </a:r>
            <a:endParaRPr lang="nl-NL"/>
          </a:p>
        </p:txBody>
      </p:sp>
    </p:spTree>
    <p:extLst>
      <p:ext uri="{BB962C8B-B14F-4D97-AF65-F5344CB8AC3E}">
        <p14:creationId xmlns:p14="http://schemas.microsoft.com/office/powerpoint/2010/main" val="16329447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64ADD2-3EEA-45D7-9095-C5CEC5BF5B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3F8AEB-5E6A-4DD9-8AAE-DF9C6CB7C2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4BF8152-7316-4348-AB6E-33F35D3E8A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0B96C-853A-4F26-91B4-F0764DB54639}" type="slidenum">
              <a:rPr lang="en-GB" smtClean="0"/>
              <a:t>‹#›</a:t>
            </a:fld>
            <a:endParaRPr lang="en-GB"/>
          </a:p>
        </p:txBody>
      </p:sp>
    </p:spTree>
    <p:extLst>
      <p:ext uri="{BB962C8B-B14F-4D97-AF65-F5344CB8AC3E}">
        <p14:creationId xmlns:p14="http://schemas.microsoft.com/office/powerpoint/2010/main" val="1539637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5">
            <a:extLst>
              <a:ext uri="{FF2B5EF4-FFF2-40B4-BE49-F238E27FC236}">
                <a16:creationId xmlns:a16="http://schemas.microsoft.com/office/drawing/2014/main" id="{6EC199B4-AE9E-D193-1ABE-CD3150FFC3C1}"/>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8095" b="8095"/>
          <a:stretch/>
        </p:blipFill>
        <p:spPr>
          <a:xfrm>
            <a:off x="-33513" y="1"/>
            <a:ext cx="12259026" cy="6857999"/>
          </a:xfrm>
        </p:spPr>
      </p:pic>
      <p:sp>
        <p:nvSpPr>
          <p:cNvPr id="4" name="Content Placeholder 3">
            <a:extLst>
              <a:ext uri="{FF2B5EF4-FFF2-40B4-BE49-F238E27FC236}">
                <a16:creationId xmlns:a16="http://schemas.microsoft.com/office/drawing/2014/main" id="{8A3FCDC3-543C-8905-8EB4-3AC0E32FFFFF}"/>
              </a:ext>
            </a:extLst>
          </p:cNvPr>
          <p:cNvSpPr>
            <a:spLocks noGrp="1"/>
          </p:cNvSpPr>
          <p:nvPr>
            <p:ph idx="1"/>
          </p:nvPr>
        </p:nvSpPr>
        <p:spPr>
          <a:xfrm>
            <a:off x="364278" y="4731026"/>
            <a:ext cx="11463443" cy="1792903"/>
          </a:xfrm>
          <a:solidFill>
            <a:srgbClr val="D74120">
              <a:alpha val="89804"/>
            </a:srgbClr>
          </a:solidFill>
          <a:ln>
            <a:solidFill>
              <a:schemeClr val="accent2"/>
            </a:solidFill>
          </a:ln>
        </p:spPr>
        <p:txBody>
          <a:bodyPr vert="horz" lIns="91440" tIns="45720" rIns="91440" bIns="45720" rtlCol="0" anchor="ctr">
            <a:normAutofit/>
          </a:bodyPr>
          <a:lstStyle/>
          <a:p>
            <a:pPr marL="0" indent="0" algn="ctr">
              <a:buNone/>
            </a:pPr>
            <a:r>
              <a:rPr lang="en-GB" sz="3600" b="1" dirty="0">
                <a:solidFill>
                  <a:schemeClr val="bg1"/>
                </a:solidFill>
                <a:latin typeface="Arial"/>
                <a:cs typeface="Arial"/>
              </a:rPr>
              <a:t>Selective summary task</a:t>
            </a:r>
          </a:p>
          <a:p>
            <a:pPr marL="0" indent="0" algn="ctr">
              <a:buNone/>
            </a:pPr>
            <a:r>
              <a:rPr lang="en-GB" sz="3600" b="1" dirty="0">
                <a:solidFill>
                  <a:schemeClr val="bg1"/>
                </a:solidFill>
                <a:latin typeface="Arial"/>
                <a:cs typeface="Arial"/>
              </a:rPr>
              <a:t>Part 1</a:t>
            </a:r>
            <a:endParaRPr lang="en-GB" sz="3600" b="1" dirty="0">
              <a:solidFill>
                <a:schemeClr val="bg1"/>
              </a:solidFill>
            </a:endParaRPr>
          </a:p>
        </p:txBody>
      </p:sp>
    </p:spTree>
    <p:extLst>
      <p:ext uri="{BB962C8B-B14F-4D97-AF65-F5344CB8AC3E}">
        <p14:creationId xmlns:p14="http://schemas.microsoft.com/office/powerpoint/2010/main" val="3061927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AAED-76D2-A879-90A1-DF62ACF5E452}"/>
              </a:ext>
            </a:extLst>
          </p:cNvPr>
          <p:cNvSpPr>
            <a:spLocks noGrp="1"/>
          </p:cNvSpPr>
          <p:nvPr>
            <p:ph type="title"/>
          </p:nvPr>
        </p:nvSpPr>
        <p:spPr>
          <a:xfrm>
            <a:off x="180001" y="753979"/>
            <a:ext cx="11627999" cy="974021"/>
          </a:xfrm>
        </p:spPr>
        <p:txBody>
          <a:bodyPr>
            <a:noAutofit/>
          </a:bodyPr>
          <a:lstStyle/>
          <a:p>
            <a:pPr>
              <a:lnSpc>
                <a:spcPct val="115000"/>
              </a:lnSpc>
              <a:spcAft>
                <a:spcPts val="800"/>
              </a:spcAft>
            </a:pPr>
            <a:r>
              <a:rPr lang="en-GB" sz="2400" kern="100" dirty="0">
                <a:latin typeface="Aptos" panose="020B0004020202020204" pitchFamily="34" charset="0"/>
                <a:ea typeface="Aptos" panose="020B0004020202020204" pitchFamily="34" charset="0"/>
                <a:cs typeface="Times New Roman" panose="02020603050405020304" pitchFamily="18" charset="0"/>
              </a:rPr>
              <a:t>In this </a:t>
            </a:r>
            <a:r>
              <a:rPr lang="en-GB" sz="2400" kern="100" dirty="0">
                <a:effectLst/>
                <a:latin typeface="Aptos" panose="020B0004020202020204" pitchFamily="34" charset="0"/>
                <a:ea typeface="Aptos" panose="020B0004020202020204" pitchFamily="34" charset="0"/>
                <a:cs typeface="Times New Roman" panose="02020603050405020304" pitchFamily="18" charset="0"/>
              </a:rPr>
              <a:t>passage the writer describes her experiences of volunteering at an elephant park. Highlight the parts that answer the question below:</a:t>
            </a:r>
          </a:p>
        </p:txBody>
      </p:sp>
      <p:sp>
        <p:nvSpPr>
          <p:cNvPr id="3" name="Content Placeholder 2">
            <a:extLst>
              <a:ext uri="{FF2B5EF4-FFF2-40B4-BE49-F238E27FC236}">
                <a16:creationId xmlns:a16="http://schemas.microsoft.com/office/drawing/2014/main" id="{F309D4D4-9F86-BBA8-0786-7D77D861BB5E}"/>
              </a:ext>
            </a:extLst>
          </p:cNvPr>
          <p:cNvSpPr>
            <a:spLocks noGrp="1"/>
          </p:cNvSpPr>
          <p:nvPr>
            <p:ph idx="1"/>
          </p:nvPr>
        </p:nvSpPr>
        <p:spPr>
          <a:xfrm>
            <a:off x="284480" y="1728001"/>
            <a:ext cx="11623040" cy="5034568"/>
          </a:xfrm>
        </p:spPr>
        <p:txBody>
          <a:bodyPr>
            <a:normAutofit lnSpcReduction="10000"/>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lnSpc>
                <a:spcPct val="115000"/>
              </a:lnSpc>
              <a:spcAft>
                <a:spcPts val="800"/>
              </a:spcAft>
              <a:buNone/>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According to the text what makes volunteer tourism in an elephant park worthwhile for the human volunteers?</a:t>
            </a:r>
          </a:p>
          <a:p>
            <a:pPr marL="0" indent="0">
              <a:buNone/>
            </a:pPr>
            <a:endParaRPr lang="en-GB" dirty="0"/>
          </a:p>
        </p:txBody>
      </p:sp>
      <p:sp>
        <p:nvSpPr>
          <p:cNvPr id="4" name="Rectangle 3">
            <a:extLst>
              <a:ext uri="{FF2B5EF4-FFF2-40B4-BE49-F238E27FC236}">
                <a16:creationId xmlns:a16="http://schemas.microsoft.com/office/drawing/2014/main" id="{A1E6B86A-86A2-AC1F-34A3-BC6F9E87F129}"/>
              </a:ext>
            </a:extLst>
          </p:cNvPr>
          <p:cNvSpPr/>
          <p:nvPr/>
        </p:nvSpPr>
        <p:spPr>
          <a:xfrm>
            <a:off x="609600" y="1856874"/>
            <a:ext cx="10972800" cy="3144252"/>
          </a:xfrm>
          <a:prstGeom prst="rect">
            <a:avLst/>
          </a:prstGeom>
          <a:ln>
            <a:solidFill>
              <a:srgbClr val="D74120"/>
            </a:solidFill>
          </a:ln>
        </p:spPr>
        <p:style>
          <a:lnRef idx="2">
            <a:schemeClr val="accent6"/>
          </a:lnRef>
          <a:fillRef idx="1">
            <a:schemeClr val="lt1"/>
          </a:fillRef>
          <a:effectRef idx="0">
            <a:schemeClr val="accent6"/>
          </a:effectRef>
          <a:fontRef idx="minor">
            <a:schemeClr val="dk1"/>
          </a:fontRef>
        </p:style>
        <p:txBody>
          <a:bodyPr rtlCol="0" anchor="ctr"/>
          <a:lstStyle/>
          <a:p>
            <a:pPr marL="457200">
              <a:lnSpc>
                <a:spcPct val="115000"/>
              </a:lnSpc>
              <a:spcAft>
                <a:spcPts val="800"/>
              </a:spcAft>
              <a:buNone/>
            </a:pPr>
            <a:r>
              <a:rPr lang="en-GB" sz="2000" i="1" kern="100" dirty="0">
                <a:effectLst/>
                <a:latin typeface="Aptos" panose="020B0004020202020204" pitchFamily="34" charset="0"/>
                <a:ea typeface="Aptos" panose="020B0004020202020204" pitchFamily="34" charset="0"/>
                <a:cs typeface="Times New Roman" panose="02020603050405020304" pitchFamily="18" charset="0"/>
              </a:rPr>
              <a:t>For someone like me, volunteer tourism can be an ideal first way to travel solo into a safe and structured environment. Dedicated social media sites offered me an opportunity to learn about the elephant park and make friends with other volunteers in advance.</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spcAft>
                <a:spcPts val="800"/>
              </a:spcAft>
              <a:buNone/>
            </a:pPr>
            <a:r>
              <a:rPr lang="en-GB" sz="2000" i="1" kern="100" dirty="0">
                <a:effectLst/>
                <a:latin typeface="Aptos" panose="020B0004020202020204" pitchFamily="34" charset="0"/>
                <a:ea typeface="Aptos" panose="020B0004020202020204" pitchFamily="34" charset="0"/>
                <a:cs typeface="Times New Roman" panose="02020603050405020304" pitchFamily="18" charset="0"/>
              </a:rPr>
              <a:t>Before I started volunteering, I already knew that some elephant species were endangered, but I naively believed that all wild animals should be free. That’s a sweet sentiment, but it’s just not that simple. Due to poachers and loss of wildland, it is generally better for an elephant to be in captivity than to be in the wild.</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1612442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AAED-76D2-A879-90A1-DF62ACF5E452}"/>
              </a:ext>
            </a:extLst>
          </p:cNvPr>
          <p:cNvSpPr>
            <a:spLocks noGrp="1"/>
          </p:cNvSpPr>
          <p:nvPr>
            <p:ph type="title"/>
          </p:nvPr>
        </p:nvSpPr>
        <p:spPr>
          <a:xfrm>
            <a:off x="180001" y="1008000"/>
            <a:ext cx="11627999" cy="828000"/>
          </a:xfrm>
        </p:spPr>
        <p:txBody>
          <a:bodyPr>
            <a:normAutofit/>
          </a:bodyPr>
          <a:lstStyle/>
          <a:p>
            <a:pPr>
              <a:lnSpc>
                <a:spcPct val="115000"/>
              </a:lnSpc>
              <a:spcAft>
                <a:spcPts val="800"/>
              </a:spcAft>
            </a:pPr>
            <a:r>
              <a:rPr lang="en-GB" sz="3600" b="1" kern="100" dirty="0">
                <a:effectLst/>
                <a:latin typeface="Aptos" panose="020B0004020202020204" pitchFamily="34" charset="0"/>
                <a:ea typeface="Aptos" panose="020B0004020202020204" pitchFamily="34" charset="0"/>
                <a:cs typeface="Times New Roman" panose="02020603050405020304" pitchFamily="18" charset="0"/>
              </a:rPr>
              <a:t>Answer</a:t>
            </a:r>
            <a:endParaRPr lang="en-GB"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57A073A8-33E8-9F0A-987F-89ACE0CD5C13}"/>
              </a:ext>
            </a:extLst>
          </p:cNvPr>
          <p:cNvSpPr/>
          <p:nvPr/>
        </p:nvSpPr>
        <p:spPr>
          <a:xfrm>
            <a:off x="497305" y="1836000"/>
            <a:ext cx="11197390" cy="3135409"/>
          </a:xfrm>
          <a:prstGeom prst="rect">
            <a:avLst/>
          </a:prstGeom>
          <a:ln>
            <a:solidFill>
              <a:srgbClr val="D74120"/>
            </a:solidFill>
          </a:ln>
        </p:spPr>
        <p:style>
          <a:lnRef idx="2">
            <a:schemeClr val="accent6"/>
          </a:lnRef>
          <a:fillRef idx="1">
            <a:schemeClr val="lt1"/>
          </a:fillRef>
          <a:effectRef idx="0">
            <a:schemeClr val="accent6"/>
          </a:effectRef>
          <a:fontRef idx="minor">
            <a:schemeClr val="dk1"/>
          </a:fontRef>
        </p:style>
        <p:txBody>
          <a:bodyPr rtlCol="0" anchor="ctr"/>
          <a:lstStyle/>
          <a:p>
            <a:pPr>
              <a:lnSpc>
                <a:spcPct val="115000"/>
              </a:lnSpc>
              <a:spcAft>
                <a:spcPts val="800"/>
              </a:spcAft>
              <a:buNone/>
            </a:pPr>
            <a:r>
              <a:rPr lang="en-GB" sz="2000" i="1" kern="100" dirty="0">
                <a:effectLst/>
                <a:latin typeface="Aptos" panose="020B0004020202020204" pitchFamily="34" charset="0"/>
                <a:ea typeface="Aptos" panose="020B0004020202020204" pitchFamily="34" charset="0"/>
                <a:cs typeface="Times New Roman" panose="02020603050405020304" pitchFamily="18" charset="0"/>
              </a:rPr>
              <a:t>For someone like me, volunteer tourism can be an </a:t>
            </a:r>
            <a:r>
              <a:rPr lang="en-GB" sz="2000" i="1"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ideal first way to travel solo into a safe and structured environment</a:t>
            </a:r>
            <a:r>
              <a:rPr lang="en-GB" sz="2000" i="1" kern="100" dirty="0">
                <a:effectLst/>
                <a:latin typeface="Aptos" panose="020B0004020202020204" pitchFamily="34" charset="0"/>
                <a:ea typeface="Aptos" panose="020B0004020202020204" pitchFamily="34" charset="0"/>
                <a:cs typeface="Times New Roman" panose="02020603050405020304" pitchFamily="18" charset="0"/>
              </a:rPr>
              <a:t>. Dedicated social media sites offered me </a:t>
            </a:r>
            <a:r>
              <a:rPr lang="en-GB" sz="2000" i="1"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an</a:t>
            </a:r>
            <a:r>
              <a:rPr lang="en-GB" sz="2000" i="1" kern="100" dirty="0">
                <a:effectLst/>
                <a:latin typeface="Aptos" panose="020B0004020202020204" pitchFamily="34" charset="0"/>
                <a:ea typeface="Aptos" panose="020B0004020202020204" pitchFamily="34" charset="0"/>
                <a:cs typeface="Times New Roman" panose="02020603050405020304" pitchFamily="18" charset="0"/>
              </a:rPr>
              <a:t> </a:t>
            </a:r>
            <a:r>
              <a:rPr lang="en-GB" sz="2000" i="1"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opportunity to learn about the elephant park</a:t>
            </a:r>
            <a:r>
              <a:rPr lang="en-GB" sz="2000" i="1" kern="100" dirty="0">
                <a:effectLst/>
                <a:latin typeface="Aptos" panose="020B0004020202020204" pitchFamily="34" charset="0"/>
                <a:ea typeface="Aptos" panose="020B0004020202020204" pitchFamily="34" charset="0"/>
                <a:cs typeface="Times New Roman" panose="02020603050405020304" pitchFamily="18" charset="0"/>
              </a:rPr>
              <a:t> and </a:t>
            </a:r>
            <a:r>
              <a:rPr lang="en-GB" sz="2000" i="1"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make friends with other volunteers</a:t>
            </a:r>
            <a:r>
              <a:rPr lang="en-GB" sz="2000" i="1" kern="100" dirty="0">
                <a:effectLst/>
                <a:latin typeface="Aptos" panose="020B0004020202020204" pitchFamily="34" charset="0"/>
                <a:ea typeface="Aptos" panose="020B0004020202020204" pitchFamily="34" charset="0"/>
                <a:cs typeface="Times New Roman" panose="02020603050405020304" pitchFamily="18" charset="0"/>
              </a:rPr>
              <a:t> in advance.</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2000" i="1" kern="100" dirty="0">
                <a:effectLst/>
                <a:latin typeface="Aptos" panose="020B0004020202020204" pitchFamily="34" charset="0"/>
                <a:ea typeface="Aptos" panose="020B0004020202020204" pitchFamily="34" charset="0"/>
                <a:cs typeface="Times New Roman" panose="02020603050405020304" pitchFamily="18" charset="0"/>
              </a:rPr>
              <a:t>Before I started volunteering, I already knew that some elephant species were endangered, but I naively believed that all wild animals should be free. That’s a sweet sentiment, but it’s just not that simple. Due to poachers and loss of wildland, it is generally better for an elephant to be in captivity than to be in the wild.</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1BAC6AB-247D-50E1-078B-E64B63A39E2D}"/>
              </a:ext>
            </a:extLst>
          </p:cNvPr>
          <p:cNvSpPr txBox="1"/>
          <p:nvPr/>
        </p:nvSpPr>
        <p:spPr>
          <a:xfrm>
            <a:off x="385963" y="5065170"/>
            <a:ext cx="11420073" cy="1446550"/>
          </a:xfrm>
          <a:prstGeom prst="rect">
            <a:avLst/>
          </a:prstGeom>
          <a:noFill/>
        </p:spPr>
        <p:txBody>
          <a:bodyPr wrap="square">
            <a:spAutoFit/>
          </a:bodyPr>
          <a:lstStyle/>
          <a:p>
            <a:r>
              <a:rPr lang="en-US" sz="2200" b="1" dirty="0"/>
              <a:t>Note</a:t>
            </a:r>
            <a:r>
              <a:rPr lang="en-US" sz="2200" dirty="0"/>
              <a:t>: There are </a:t>
            </a:r>
            <a:r>
              <a:rPr lang="en-US" sz="2200" b="1" dirty="0"/>
              <a:t>three</a:t>
            </a:r>
            <a:r>
              <a:rPr lang="en-US" sz="2200" dirty="0"/>
              <a:t> relevant ideas in the first paragraph, but </a:t>
            </a:r>
            <a:r>
              <a:rPr lang="en-US" sz="2200" b="1" dirty="0"/>
              <a:t>none</a:t>
            </a:r>
            <a:r>
              <a:rPr lang="en-US" sz="2200" dirty="0"/>
              <a:t> in the second. </a:t>
            </a:r>
          </a:p>
          <a:p>
            <a:endParaRPr lang="en-US" sz="2200" dirty="0"/>
          </a:p>
          <a:p>
            <a:r>
              <a:rPr lang="en-US" sz="2200" dirty="0"/>
              <a:t>The second paragraph explains how elephant parks are worthwhile to elephants, </a:t>
            </a:r>
            <a:r>
              <a:rPr lang="en-US" sz="2200" b="1" dirty="0"/>
              <a:t>not </a:t>
            </a:r>
            <a:r>
              <a:rPr lang="en-US" sz="2200" dirty="0"/>
              <a:t>human volunteers. Therefore, there is nothing highlighted in the second paragraph.</a:t>
            </a:r>
          </a:p>
        </p:txBody>
      </p:sp>
    </p:spTree>
    <p:extLst>
      <p:ext uri="{BB962C8B-B14F-4D97-AF65-F5344CB8AC3E}">
        <p14:creationId xmlns:p14="http://schemas.microsoft.com/office/powerpoint/2010/main" val="1452111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AAED-76D2-A879-90A1-DF62ACF5E452}"/>
              </a:ext>
            </a:extLst>
          </p:cNvPr>
          <p:cNvSpPr>
            <a:spLocks noGrp="1"/>
          </p:cNvSpPr>
          <p:nvPr>
            <p:ph type="title"/>
          </p:nvPr>
        </p:nvSpPr>
        <p:spPr>
          <a:xfrm>
            <a:off x="180001" y="1007999"/>
            <a:ext cx="11627999" cy="1510611"/>
          </a:xfrm>
        </p:spPr>
        <p:txBody>
          <a:bodyPr>
            <a:normAutofit/>
          </a:bodyPr>
          <a:lstStyle/>
          <a:p>
            <a:pPr>
              <a:lnSpc>
                <a:spcPct val="115000"/>
              </a:lnSpc>
              <a:spcAft>
                <a:spcPts val="800"/>
              </a:spcAft>
            </a:pPr>
            <a:r>
              <a:rPr lang="en-GB" sz="3600" b="1" kern="100" dirty="0">
                <a:effectLst/>
                <a:latin typeface="Aptos" panose="020B0004020202020204" pitchFamily="34" charset="0"/>
                <a:ea typeface="Aptos" panose="020B0004020202020204" pitchFamily="34" charset="0"/>
                <a:cs typeface="Times New Roman" panose="02020603050405020304" pitchFamily="18" charset="0"/>
              </a:rPr>
              <a:t>Being selective: The key technique</a:t>
            </a:r>
            <a:endParaRPr lang="en-GB"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309D4D4-9F86-BBA8-0786-7D77D861BB5E}"/>
              </a:ext>
            </a:extLst>
          </p:cNvPr>
          <p:cNvSpPr>
            <a:spLocks noGrp="1"/>
          </p:cNvSpPr>
          <p:nvPr>
            <p:ph idx="1"/>
          </p:nvPr>
        </p:nvSpPr>
        <p:spPr>
          <a:xfrm>
            <a:off x="284480" y="2612075"/>
            <a:ext cx="11623040" cy="3454631"/>
          </a:xfrm>
        </p:spPr>
        <p:txBody>
          <a:bodyPr>
            <a:normAutofit/>
          </a:bodyPr>
          <a:lstStyle/>
          <a:p>
            <a:pPr marL="342900" lvl="0" indent="-342900">
              <a:lnSpc>
                <a:spcPct val="115000"/>
              </a:lnSpc>
              <a:buFont typeface="Symbol" panose="05050102010706020507" pitchFamily="18" charset="2"/>
              <a:buChar char=""/>
            </a:pPr>
            <a:r>
              <a:rPr lang="en-GB" sz="2800" kern="100" dirty="0">
                <a:effectLst/>
                <a:latin typeface="Aptos" panose="020B0004020202020204" pitchFamily="34" charset="0"/>
                <a:ea typeface="Aptos" panose="020B0004020202020204" pitchFamily="34" charset="0"/>
                <a:cs typeface="Times New Roman" panose="02020603050405020304" pitchFamily="18" charset="0"/>
              </a:rPr>
              <a:t>The texts that are set for this question will include lots of ideas that are </a:t>
            </a:r>
            <a:r>
              <a:rPr lang="en-GB" sz="2800" b="1" kern="100" dirty="0">
                <a:effectLst/>
                <a:latin typeface="Aptos" panose="020B0004020202020204" pitchFamily="34" charset="0"/>
                <a:ea typeface="Aptos" panose="020B0004020202020204" pitchFamily="34" charset="0"/>
                <a:cs typeface="Times New Roman" panose="02020603050405020304" pitchFamily="18" charset="0"/>
              </a:rPr>
              <a:t>relevant</a:t>
            </a:r>
            <a:r>
              <a:rPr lang="en-GB" sz="2800" kern="100" dirty="0">
                <a:effectLst/>
                <a:latin typeface="Aptos" panose="020B0004020202020204" pitchFamily="34" charset="0"/>
                <a:ea typeface="Aptos" panose="020B0004020202020204" pitchFamily="34" charset="0"/>
                <a:cs typeface="Times New Roman" panose="02020603050405020304" pitchFamily="18" charset="0"/>
              </a:rPr>
              <a:t> to the question asked. They will also include plenty that are </a:t>
            </a:r>
            <a:r>
              <a:rPr lang="en-GB" sz="2800" b="1" kern="100" dirty="0">
                <a:effectLst/>
                <a:latin typeface="Aptos" panose="020B0004020202020204" pitchFamily="34" charset="0"/>
                <a:ea typeface="Aptos" panose="020B0004020202020204" pitchFamily="34" charset="0"/>
                <a:cs typeface="Times New Roman" panose="02020603050405020304" pitchFamily="18" charset="0"/>
              </a:rPr>
              <a:t>not</a:t>
            </a:r>
            <a:r>
              <a:rPr lang="en-GB" sz="2800" kern="100" dirty="0">
                <a:effectLst/>
                <a:latin typeface="Aptos" panose="020B0004020202020204" pitchFamily="34" charset="0"/>
                <a:ea typeface="Aptos" panose="020B0004020202020204" pitchFamily="34" charset="0"/>
                <a:cs typeface="Times New Roman" panose="02020603050405020304" pitchFamily="18" charset="0"/>
              </a:rPr>
              <a:t>.</a:t>
            </a:r>
          </a:p>
          <a:p>
            <a:pPr marL="0" lvl="0" indent="0">
              <a:lnSpc>
                <a:spcPct val="115000"/>
              </a:lnSpc>
              <a:buNone/>
            </a:pP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2800" kern="100" dirty="0">
                <a:effectLst/>
                <a:latin typeface="Aptos" panose="020B0004020202020204" pitchFamily="34" charset="0"/>
                <a:ea typeface="Aptos" panose="020B0004020202020204" pitchFamily="34" charset="0"/>
                <a:cs typeface="Times New Roman" panose="02020603050405020304" pitchFamily="18" charset="0"/>
              </a:rPr>
              <a:t>The key technique in summary is to </a:t>
            </a:r>
            <a:r>
              <a:rPr lang="en-GB" sz="2800" b="1" kern="100" dirty="0">
                <a:effectLst/>
                <a:latin typeface="Aptos" panose="020B0004020202020204" pitchFamily="34" charset="0"/>
                <a:ea typeface="Aptos" panose="020B0004020202020204" pitchFamily="34" charset="0"/>
                <a:cs typeface="Times New Roman" panose="02020603050405020304" pitchFamily="18" charset="0"/>
              </a:rPr>
              <a:t>select</a:t>
            </a:r>
            <a:r>
              <a:rPr lang="en-GB" sz="2800" kern="100" dirty="0">
                <a:effectLst/>
                <a:latin typeface="Aptos" panose="020B0004020202020204" pitchFamily="34" charset="0"/>
                <a:ea typeface="Aptos" panose="020B0004020202020204" pitchFamily="34" charset="0"/>
                <a:cs typeface="Times New Roman" panose="02020603050405020304" pitchFamily="18" charset="0"/>
              </a:rPr>
              <a:t> what is </a:t>
            </a:r>
            <a:r>
              <a:rPr lang="en-GB" sz="2800" b="1" kern="100" dirty="0">
                <a:effectLst/>
                <a:latin typeface="Aptos" panose="020B0004020202020204" pitchFamily="34" charset="0"/>
                <a:ea typeface="Aptos" panose="020B0004020202020204" pitchFamily="34" charset="0"/>
                <a:cs typeface="Times New Roman" panose="02020603050405020304" pitchFamily="18" charset="0"/>
              </a:rPr>
              <a:t>relevant</a:t>
            </a:r>
            <a:r>
              <a:rPr lang="en-GB" sz="2800" kern="100" dirty="0">
                <a:effectLst/>
                <a:latin typeface="Aptos" panose="020B0004020202020204" pitchFamily="34" charset="0"/>
                <a:ea typeface="Aptos" panose="020B0004020202020204" pitchFamily="34" charset="0"/>
                <a:cs typeface="Times New Roman" panose="02020603050405020304" pitchFamily="18" charset="0"/>
              </a:rPr>
              <a:t> and </a:t>
            </a:r>
            <a:r>
              <a:rPr lang="en-GB" sz="2800" b="1" kern="100" dirty="0">
                <a:effectLst/>
                <a:latin typeface="Aptos" panose="020B0004020202020204" pitchFamily="34" charset="0"/>
                <a:ea typeface="Aptos" panose="020B0004020202020204" pitchFamily="34" charset="0"/>
                <a:cs typeface="Times New Roman" panose="02020603050405020304" pitchFamily="18" charset="0"/>
              </a:rPr>
              <a:t>ignore</a:t>
            </a:r>
            <a:r>
              <a:rPr lang="en-GB" sz="2800" kern="100" dirty="0">
                <a:effectLst/>
                <a:latin typeface="Aptos" panose="020B0004020202020204" pitchFamily="34" charset="0"/>
                <a:ea typeface="Aptos" panose="020B0004020202020204" pitchFamily="34" charset="0"/>
                <a:cs typeface="Times New Roman" panose="02020603050405020304" pitchFamily="18" charset="0"/>
              </a:rPr>
              <a:t> anything that is </a:t>
            </a:r>
            <a:r>
              <a:rPr lang="en-GB" sz="2800" b="1" kern="100" dirty="0">
                <a:effectLst/>
                <a:latin typeface="Aptos" panose="020B0004020202020204" pitchFamily="34" charset="0"/>
                <a:ea typeface="Aptos" panose="020B0004020202020204" pitchFamily="34" charset="0"/>
                <a:cs typeface="Times New Roman" panose="02020603050405020304" pitchFamily="18" charset="0"/>
              </a:rPr>
              <a:t>not.</a:t>
            </a: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7336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51DCF3-F2AC-AC2F-473F-4215F59509B2}"/>
              </a:ext>
            </a:extLst>
          </p:cNvPr>
          <p:cNvSpPr>
            <a:spLocks noGrp="1"/>
          </p:cNvSpPr>
          <p:nvPr>
            <p:ph type="title"/>
          </p:nvPr>
        </p:nvSpPr>
        <p:spPr>
          <a:xfrm>
            <a:off x="3364778" y="1574800"/>
            <a:ext cx="5400000" cy="3600000"/>
          </a:xfrm>
          <a:prstGeom prst="ellipse">
            <a:avLst/>
          </a:prstGeom>
          <a:solidFill>
            <a:srgbClr val="D74120"/>
          </a:solidFill>
          <a:ln>
            <a:solidFill>
              <a:srgbClr val="D741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bg1"/>
                </a:solidFill>
                <a:latin typeface="Aptos" panose="020B0004020202020204" pitchFamily="34" charset="0"/>
              </a:rPr>
              <a:t>Keep it short</a:t>
            </a:r>
          </a:p>
        </p:txBody>
      </p:sp>
    </p:spTree>
    <p:extLst>
      <p:ext uri="{BB962C8B-B14F-4D97-AF65-F5344CB8AC3E}">
        <p14:creationId xmlns:p14="http://schemas.microsoft.com/office/powerpoint/2010/main" val="556981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AAED-76D2-A879-90A1-DF62ACF5E452}"/>
              </a:ext>
            </a:extLst>
          </p:cNvPr>
          <p:cNvSpPr>
            <a:spLocks noGrp="1"/>
          </p:cNvSpPr>
          <p:nvPr>
            <p:ph type="title"/>
          </p:nvPr>
        </p:nvSpPr>
        <p:spPr>
          <a:xfrm>
            <a:off x="180001" y="1007999"/>
            <a:ext cx="11627999" cy="1350189"/>
          </a:xfrm>
        </p:spPr>
        <p:txBody>
          <a:bodyPr>
            <a:normAutofit/>
          </a:bodyPr>
          <a:lstStyle/>
          <a:p>
            <a:pPr>
              <a:lnSpc>
                <a:spcPct val="115000"/>
              </a:lnSpc>
              <a:spcAft>
                <a:spcPts val="800"/>
              </a:spcAft>
            </a:pPr>
            <a:r>
              <a:rPr lang="en-GB" sz="3600" b="1" kern="100" dirty="0">
                <a:effectLst/>
                <a:latin typeface="Aptos" panose="020B0004020202020204" pitchFamily="34" charset="0"/>
                <a:ea typeface="Aptos" panose="020B0004020202020204" pitchFamily="34" charset="0"/>
                <a:cs typeface="Times New Roman" panose="02020603050405020304" pitchFamily="18" charset="0"/>
              </a:rPr>
              <a:t>Reminder</a:t>
            </a:r>
            <a:r>
              <a:rPr lang="en-GB" kern="100" dirty="0">
                <a:effectLst/>
                <a:latin typeface="Aptos" panose="020B0004020202020204" pitchFamily="34" charset="0"/>
                <a:ea typeface="Aptos" panose="020B0004020202020204" pitchFamily="34" charset="0"/>
                <a:cs typeface="Times New Roman" panose="02020603050405020304" pitchFamily="18" charset="0"/>
              </a:rPr>
              <a:t>:</a:t>
            </a:r>
            <a:endParaRPr lang="en-GB"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309D4D4-9F86-BBA8-0786-7D77D861BB5E}"/>
              </a:ext>
            </a:extLst>
          </p:cNvPr>
          <p:cNvSpPr>
            <a:spLocks noGrp="1"/>
          </p:cNvSpPr>
          <p:nvPr>
            <p:ph idx="1"/>
          </p:nvPr>
        </p:nvSpPr>
        <p:spPr>
          <a:xfrm>
            <a:off x="180000" y="2197768"/>
            <a:ext cx="11623040" cy="4288821"/>
          </a:xfrm>
        </p:spPr>
        <p:txBody>
          <a:bodyPr/>
          <a:lstStyle/>
          <a:p>
            <a:pPr>
              <a:lnSpc>
                <a:spcPct val="115000"/>
              </a:lnSpc>
              <a:spcAft>
                <a:spcPts val="800"/>
              </a:spcAft>
            </a:pPr>
            <a:r>
              <a:rPr lang="en-GB" sz="2800" kern="100" dirty="0">
                <a:effectLst/>
                <a:latin typeface="Aptos" panose="020B0004020202020204" pitchFamily="34" charset="0"/>
                <a:ea typeface="Aptos" panose="020B0004020202020204" pitchFamily="34" charset="0"/>
                <a:cs typeface="Times New Roman" panose="02020603050405020304" pitchFamily="18" charset="0"/>
              </a:rPr>
              <a:t>A summary is a piece of writing that offers a </a:t>
            </a:r>
            <a:r>
              <a:rPr lang="en-GB" sz="2800" b="1" kern="100" dirty="0">
                <a:effectLst/>
                <a:latin typeface="Aptos" panose="020B0004020202020204" pitchFamily="34" charset="0"/>
                <a:ea typeface="Aptos" panose="020B0004020202020204" pitchFamily="34" charset="0"/>
                <a:cs typeface="Times New Roman" panose="02020603050405020304" pitchFamily="18" charset="0"/>
              </a:rPr>
              <a:t>short </a:t>
            </a:r>
            <a:r>
              <a:rPr lang="en-GB" sz="2800" kern="100" dirty="0">
                <a:effectLst/>
                <a:latin typeface="Aptos" panose="020B0004020202020204" pitchFamily="34" charset="0"/>
                <a:ea typeface="Aptos" panose="020B0004020202020204" pitchFamily="34" charset="0"/>
                <a:cs typeface="Times New Roman" panose="02020603050405020304" pitchFamily="18" charset="0"/>
              </a:rPr>
              <a:t>version of the </a:t>
            </a:r>
            <a:r>
              <a:rPr lang="en-GB" sz="2800" b="1" kern="100" dirty="0">
                <a:effectLst/>
                <a:latin typeface="Aptos" panose="020B0004020202020204" pitchFamily="34" charset="0"/>
                <a:ea typeface="Aptos" panose="020B0004020202020204" pitchFamily="34" charset="0"/>
                <a:cs typeface="Times New Roman" panose="02020603050405020304" pitchFamily="18" charset="0"/>
              </a:rPr>
              <a:t>main points</a:t>
            </a:r>
            <a:r>
              <a:rPr lang="en-GB" sz="2800" kern="100" dirty="0">
                <a:effectLst/>
                <a:latin typeface="Aptos" panose="020B0004020202020204" pitchFamily="34" charset="0"/>
                <a:ea typeface="Aptos" panose="020B0004020202020204" pitchFamily="34" charset="0"/>
                <a:cs typeface="Times New Roman" panose="02020603050405020304" pitchFamily="18" charset="0"/>
              </a:rPr>
              <a:t> of a text.</a:t>
            </a:r>
          </a:p>
          <a:p>
            <a:pPr marL="0" indent="0">
              <a:lnSpc>
                <a:spcPct val="115000"/>
              </a:lnSpc>
              <a:spcAft>
                <a:spcPts val="800"/>
              </a:spcAft>
              <a:buNone/>
            </a:pP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2800" kern="100" dirty="0">
                <a:effectLst/>
                <a:latin typeface="Aptos" panose="020B0004020202020204" pitchFamily="34" charset="0"/>
                <a:ea typeface="Aptos" panose="020B0004020202020204" pitchFamily="34" charset="0"/>
                <a:cs typeface="Times New Roman" panose="02020603050405020304" pitchFamily="18" charset="0"/>
              </a:rPr>
              <a:t>In other words, when you are writing a summary, you don’t just select the </a:t>
            </a:r>
            <a:r>
              <a:rPr lang="en-GB" sz="2800" b="1" kern="100" dirty="0">
                <a:effectLst/>
                <a:latin typeface="Aptos" panose="020B0004020202020204" pitchFamily="34" charset="0"/>
                <a:ea typeface="Aptos" panose="020B0004020202020204" pitchFamily="34" charset="0"/>
                <a:cs typeface="Times New Roman" panose="02020603050405020304" pitchFamily="18" charset="0"/>
              </a:rPr>
              <a:t>relevant</a:t>
            </a:r>
            <a:r>
              <a:rPr lang="en-GB" sz="2800" kern="100" dirty="0">
                <a:effectLst/>
                <a:latin typeface="Aptos" panose="020B0004020202020204" pitchFamily="34" charset="0"/>
                <a:ea typeface="Aptos" panose="020B0004020202020204" pitchFamily="34" charset="0"/>
                <a:cs typeface="Times New Roman" panose="02020603050405020304" pitchFamily="18" charset="0"/>
              </a:rPr>
              <a:t> ideas; you also need to find ways of keeping what you say </a:t>
            </a:r>
            <a:r>
              <a:rPr lang="en-GB" sz="2800" b="1" kern="100" dirty="0">
                <a:effectLst/>
                <a:latin typeface="Aptos" panose="020B0004020202020204" pitchFamily="34" charset="0"/>
                <a:ea typeface="Aptos" panose="020B0004020202020204" pitchFamily="34" charset="0"/>
                <a:cs typeface="Times New Roman" panose="02020603050405020304" pitchFamily="18" charset="0"/>
              </a:rPr>
              <a:t>short</a:t>
            </a:r>
            <a:r>
              <a:rPr lang="en-GB" sz="2800" kern="100" dirty="0">
                <a:effectLst/>
                <a:latin typeface="Aptos" panose="020B0004020202020204" pitchFamily="34"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305068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AAED-76D2-A879-90A1-DF62ACF5E452}"/>
              </a:ext>
            </a:extLst>
          </p:cNvPr>
          <p:cNvSpPr>
            <a:spLocks noGrp="1"/>
          </p:cNvSpPr>
          <p:nvPr>
            <p:ph type="title"/>
          </p:nvPr>
        </p:nvSpPr>
        <p:spPr/>
        <p:txBody>
          <a:bodyPr>
            <a:normAutofit fontScale="90000"/>
          </a:bodyPr>
          <a:lstStyle/>
          <a:p>
            <a:pPr>
              <a:lnSpc>
                <a:spcPct val="115000"/>
              </a:lnSpc>
              <a:spcAft>
                <a:spcPts val="800"/>
              </a:spcAft>
            </a:pPr>
            <a:r>
              <a:rPr lang="en-GB" sz="4000" kern="100" dirty="0">
                <a:effectLst/>
                <a:latin typeface="Aptos" panose="020B0004020202020204" pitchFamily="34" charset="0"/>
                <a:ea typeface="Aptos" panose="020B0004020202020204" pitchFamily="34" charset="0"/>
                <a:cs typeface="Times New Roman" panose="02020603050405020304" pitchFamily="18" charset="0"/>
              </a:rPr>
              <a:t>Look at this statement:</a:t>
            </a:r>
          </a:p>
        </p:txBody>
      </p:sp>
      <p:sp>
        <p:nvSpPr>
          <p:cNvPr id="3" name="Content Placeholder 2">
            <a:extLst>
              <a:ext uri="{FF2B5EF4-FFF2-40B4-BE49-F238E27FC236}">
                <a16:creationId xmlns:a16="http://schemas.microsoft.com/office/drawing/2014/main" id="{F309D4D4-9F86-BBA8-0786-7D77D861BB5E}"/>
              </a:ext>
            </a:extLst>
          </p:cNvPr>
          <p:cNvSpPr>
            <a:spLocks noGrp="1"/>
          </p:cNvSpPr>
          <p:nvPr>
            <p:ph idx="1"/>
          </p:nvPr>
        </p:nvSpPr>
        <p:spPr/>
        <p:txBody>
          <a:bodyPr/>
          <a:lstStyle/>
          <a:p>
            <a:pPr indent="457200">
              <a:lnSpc>
                <a:spcPct val="115000"/>
              </a:lnSpc>
              <a:spcAft>
                <a:spcPts val="800"/>
              </a:spcAft>
            </a:pPr>
            <a:endParaRPr lang="en-GB" sz="4000" i="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2400" b="1" u="sng"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b="1" u="sng"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en-GB" sz="2800" kern="100" dirty="0">
                <a:effectLst/>
                <a:latin typeface="Aptos" panose="020B0004020202020204" pitchFamily="34" charset="0"/>
                <a:ea typeface="Aptos" panose="020B0004020202020204" pitchFamily="34" charset="0"/>
                <a:cs typeface="Times New Roman" panose="02020603050405020304" pitchFamily="18" charset="0"/>
              </a:rPr>
              <a:t>What does the writer like doing?</a:t>
            </a:r>
          </a:p>
        </p:txBody>
      </p:sp>
      <p:sp>
        <p:nvSpPr>
          <p:cNvPr id="4" name="Rectangle 3">
            <a:extLst>
              <a:ext uri="{FF2B5EF4-FFF2-40B4-BE49-F238E27FC236}">
                <a16:creationId xmlns:a16="http://schemas.microsoft.com/office/drawing/2014/main" id="{68A84CEC-0DF8-6250-EB1C-3556E513297C}"/>
              </a:ext>
            </a:extLst>
          </p:cNvPr>
          <p:cNvSpPr/>
          <p:nvPr/>
        </p:nvSpPr>
        <p:spPr>
          <a:xfrm>
            <a:off x="669758" y="2417984"/>
            <a:ext cx="10852484" cy="1378162"/>
          </a:xfrm>
          <a:prstGeom prst="rect">
            <a:avLst/>
          </a:prstGeom>
          <a:ln>
            <a:solidFill>
              <a:srgbClr val="D7412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457200" algn="ctr" defTabSz="914400" rtl="0" eaLnBrk="1" fontAlgn="auto" latinLnBrk="0" hangingPunct="1">
              <a:lnSpc>
                <a:spcPct val="115000"/>
              </a:lnSpc>
              <a:spcBef>
                <a:spcPts val="0"/>
              </a:spcBef>
              <a:spcAft>
                <a:spcPts val="800"/>
              </a:spcAft>
              <a:buClrTx/>
              <a:buSzTx/>
              <a:buFontTx/>
              <a:buNone/>
              <a:tabLst/>
              <a:defRPr/>
            </a:pPr>
            <a:endParaRPr kumimoji="0" lang="en-GB" sz="3200" b="0" i="1" u="none" strike="noStrike" kern="100" cap="none" spc="0" normalizeH="0" baseline="0" noProof="0" dirty="0">
              <a:ln>
                <a:noFill/>
              </a:ln>
              <a:solidFill>
                <a:srgbClr val="252525"/>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457200" algn="ctr" defTabSz="914400" rtl="0" eaLnBrk="1" fontAlgn="auto" latinLnBrk="0" hangingPunct="1">
              <a:lnSpc>
                <a:spcPct val="115000"/>
              </a:lnSpc>
              <a:spcBef>
                <a:spcPts val="0"/>
              </a:spcBef>
              <a:spcAft>
                <a:spcPts val="800"/>
              </a:spcAft>
              <a:buClrTx/>
              <a:buSzTx/>
              <a:buFontTx/>
              <a:buNone/>
              <a:tabLst/>
              <a:defRPr/>
            </a:pPr>
            <a:r>
              <a:rPr kumimoji="0" lang="en-GB" sz="2800" b="0" i="1" u="none" strike="noStrike" kern="100" cap="none" spc="0" normalizeH="0" baseline="0" noProof="0" dirty="0">
                <a:ln>
                  <a:noFill/>
                </a:ln>
                <a:solidFill>
                  <a:srgbClr val="252525"/>
                </a:solidFill>
                <a:effectLst/>
                <a:uLnTx/>
                <a:uFillTx/>
                <a:latin typeface="Aptos" panose="020B0004020202020204" pitchFamily="34" charset="0"/>
                <a:ea typeface="Aptos" panose="020B0004020202020204" pitchFamily="34" charset="0"/>
                <a:cs typeface="Times New Roman" panose="02020603050405020304" pitchFamily="18" charset="0"/>
              </a:rPr>
              <a:t>I like playing football, tennis and netball.</a:t>
            </a:r>
          </a:p>
          <a:p>
            <a:pPr indent="0">
              <a:lnSpc>
                <a:spcPct val="115000"/>
              </a:lnSpc>
              <a:spcAft>
                <a:spcPts val="800"/>
              </a:spcAft>
              <a:buNone/>
            </a:pPr>
            <a:endParaRPr lang="en-GB" sz="2800" kern="100" dirty="0">
              <a:latin typeface="Aptos" panose="020B0004020202020204" pitchFamily="34" charset="0"/>
              <a:ea typeface="Aptos" panose="020B0004020202020204" pitchFamily="34" charset="0"/>
              <a:cs typeface="Times New Roman" panose="02020603050405020304" pitchFamily="18" charset="0"/>
            </a:endParaRPr>
          </a:p>
          <a:p>
            <a:pPr algn="ctr"/>
            <a:endParaRPr lang="en-GB" dirty="0"/>
          </a:p>
        </p:txBody>
      </p:sp>
    </p:spTree>
    <p:extLst>
      <p:ext uri="{BB962C8B-B14F-4D97-AF65-F5344CB8AC3E}">
        <p14:creationId xmlns:p14="http://schemas.microsoft.com/office/powerpoint/2010/main" val="253761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AAED-76D2-A879-90A1-DF62ACF5E452}"/>
              </a:ext>
            </a:extLst>
          </p:cNvPr>
          <p:cNvSpPr>
            <a:spLocks noGrp="1"/>
          </p:cNvSpPr>
          <p:nvPr>
            <p:ph type="title"/>
          </p:nvPr>
        </p:nvSpPr>
        <p:spPr/>
        <p:txBody>
          <a:bodyPr/>
          <a:lstStyle/>
          <a:p>
            <a:pPr marR="0" lvl="0" algn="l" defTabSz="914400" rtl="0" eaLnBrk="1" fontAlgn="auto" latinLnBrk="0" hangingPunct="1">
              <a:lnSpc>
                <a:spcPct val="115000"/>
              </a:lnSpc>
              <a:spcBef>
                <a:spcPts val="1000"/>
              </a:spcBef>
              <a:spcAft>
                <a:spcPts val="800"/>
              </a:spcAft>
              <a:buClrTx/>
              <a:buSzTx/>
              <a:tabLst/>
              <a:defRPr/>
            </a:pPr>
            <a:r>
              <a:rPr kumimoji="0" lang="en-GB" sz="2400" b="1" i="0" strike="noStrike" kern="100" cap="none" spc="0" normalizeH="0" baseline="0" noProof="0" dirty="0">
                <a:ln>
                  <a:noFill/>
                </a:ln>
                <a:solidFill>
                  <a:srgbClr val="252525"/>
                </a:solidFill>
                <a:effectLst/>
                <a:uLnTx/>
                <a:uFillTx/>
                <a:latin typeface="Aptos" panose="020B0004020202020204" pitchFamily="34" charset="0"/>
                <a:ea typeface="Aptos" panose="020B0004020202020204" pitchFamily="34" charset="0"/>
                <a:cs typeface="Times New Roman" panose="02020603050405020304" pitchFamily="18" charset="0"/>
              </a:rPr>
              <a:t>		</a:t>
            </a:r>
            <a:r>
              <a:rPr kumimoji="0" lang="en-GB" sz="2800" b="1" i="0" strike="noStrike" kern="100" cap="none" spc="0" normalizeH="0" baseline="0" noProof="0" dirty="0">
                <a:ln>
                  <a:noFill/>
                </a:ln>
                <a:solidFill>
                  <a:srgbClr val="252525"/>
                </a:solidFill>
                <a:effectLst/>
                <a:uLnTx/>
                <a:uFillTx/>
                <a:latin typeface="Aptos" panose="020B0004020202020204" pitchFamily="34" charset="0"/>
                <a:ea typeface="Aptos" panose="020B0004020202020204" pitchFamily="34" charset="0"/>
                <a:cs typeface="Times New Roman" panose="02020603050405020304" pitchFamily="18" charset="0"/>
              </a:rPr>
              <a:t>Answer</a:t>
            </a:r>
            <a:r>
              <a:rPr kumimoji="0" lang="en-GB" sz="2800" b="1" i="0" u="none" strike="noStrike" kern="100" cap="none" spc="0" normalizeH="0" baseline="0" noProof="0" dirty="0">
                <a:ln>
                  <a:noFill/>
                </a:ln>
                <a:solidFill>
                  <a:srgbClr val="252525"/>
                </a:solidFill>
                <a:effectLst/>
                <a:uLnTx/>
                <a:uFillTx/>
                <a:latin typeface="Aptos" panose="020B0004020202020204" pitchFamily="34" charset="0"/>
                <a:ea typeface="Aptos" panose="020B0004020202020204" pitchFamily="34" charset="0"/>
                <a:cs typeface="Times New Roman" panose="02020603050405020304" pitchFamily="18" charset="0"/>
              </a:rPr>
              <a:t>: </a:t>
            </a:r>
            <a:r>
              <a:rPr kumimoji="0" lang="en-GB" sz="2800" b="0" i="1" u="none" strike="noStrike" kern="100" cap="none" spc="0" normalizeH="0" baseline="0" noProof="0" dirty="0">
                <a:ln>
                  <a:noFill/>
                </a:ln>
                <a:solidFill>
                  <a:srgbClr val="252525"/>
                </a:solidFill>
                <a:effectLst/>
                <a:uLnTx/>
                <a:uFillTx/>
                <a:latin typeface="Aptos" panose="020B0004020202020204" pitchFamily="34" charset="0"/>
                <a:ea typeface="Aptos" panose="020B0004020202020204" pitchFamily="34" charset="0"/>
                <a:cs typeface="Times New Roman" panose="02020603050405020304" pitchFamily="18" charset="0"/>
              </a:rPr>
              <a:t>They like playing football, tennis and netball.</a:t>
            </a:r>
            <a:endParaRPr kumimoji="0" lang="en-GB" sz="2800" b="0" i="0" u="none" strike="noStrike" kern="100" cap="none" spc="0" normalizeH="0" baseline="0" noProof="0" dirty="0">
              <a:ln>
                <a:noFill/>
              </a:ln>
              <a:solidFill>
                <a:srgbClr val="252525"/>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309D4D4-9F86-BBA8-0786-7D77D861BB5E}"/>
              </a:ext>
            </a:extLst>
          </p:cNvPr>
          <p:cNvSpPr>
            <a:spLocks noGrp="1"/>
          </p:cNvSpPr>
          <p:nvPr>
            <p:ph idx="1"/>
          </p:nvPr>
        </p:nvSpPr>
        <p:spPr>
          <a:xfrm>
            <a:off x="2089423" y="1728000"/>
            <a:ext cx="8980359" cy="3402001"/>
          </a:xfrm>
        </p:spPr>
        <p:txBody>
          <a:bodyPr/>
          <a:lstStyle/>
          <a:p>
            <a:pPr>
              <a:lnSpc>
                <a:spcPct val="115000"/>
              </a:lnSpc>
              <a:spcAft>
                <a:spcPts val="800"/>
              </a:spcAft>
              <a:buNone/>
            </a:pPr>
            <a:r>
              <a:rPr lang="en-GB" sz="2800" kern="100" dirty="0">
                <a:effectLst/>
                <a:latin typeface="Aptos" panose="020B0004020202020204" pitchFamily="34" charset="0"/>
                <a:ea typeface="Aptos" panose="020B0004020202020204" pitchFamily="34" charset="0"/>
                <a:cs typeface="Times New Roman" panose="02020603050405020304" pitchFamily="18" charset="0"/>
              </a:rPr>
              <a:t>That’s correct, but it’s just as long as the original. </a:t>
            </a:r>
          </a:p>
          <a:p>
            <a:pPr>
              <a:lnSpc>
                <a:spcPct val="115000"/>
              </a:lnSpc>
              <a:spcAft>
                <a:spcPts val="800"/>
              </a:spcAft>
              <a:buNone/>
            </a:pPr>
            <a:r>
              <a:rPr lang="en-GB" sz="2800" kern="100" dirty="0">
                <a:effectLst/>
                <a:latin typeface="Aptos" panose="020B0004020202020204" pitchFamily="34" charset="0"/>
                <a:ea typeface="Aptos" panose="020B0004020202020204" pitchFamily="34" charset="0"/>
                <a:cs typeface="Times New Roman" panose="02020603050405020304" pitchFamily="18" charset="0"/>
              </a:rPr>
              <a:t>How could you make it shorter?</a:t>
            </a:r>
          </a:p>
          <a:p>
            <a:pPr>
              <a:lnSpc>
                <a:spcPct val="115000"/>
              </a:lnSpc>
              <a:spcAft>
                <a:spcPts val="800"/>
              </a:spcAft>
              <a:buNone/>
            </a:pP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en-GB" sz="2800" b="1" kern="100" dirty="0">
                <a:effectLst/>
                <a:latin typeface="Aptos" panose="020B0004020202020204" pitchFamily="34" charset="0"/>
                <a:ea typeface="Aptos" panose="020B0004020202020204" pitchFamily="34" charset="0"/>
                <a:cs typeface="Times New Roman" panose="02020603050405020304" pitchFamily="18" charset="0"/>
              </a:rPr>
              <a:t>Answer: </a:t>
            </a:r>
            <a:r>
              <a:rPr lang="en-GB" sz="2800" i="1" kern="100" dirty="0">
                <a:effectLst/>
                <a:latin typeface="Aptos" panose="020B0004020202020204" pitchFamily="34" charset="0"/>
                <a:ea typeface="Aptos" panose="020B0004020202020204" pitchFamily="34" charset="0"/>
                <a:cs typeface="Times New Roman" panose="02020603050405020304" pitchFamily="18" charset="0"/>
              </a:rPr>
              <a:t>They like playing sport.</a:t>
            </a: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38057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AAED-76D2-A879-90A1-DF62ACF5E452}"/>
              </a:ext>
            </a:extLst>
          </p:cNvPr>
          <p:cNvSpPr>
            <a:spLocks noGrp="1"/>
          </p:cNvSpPr>
          <p:nvPr>
            <p:ph type="title"/>
          </p:nvPr>
        </p:nvSpPr>
        <p:spPr/>
        <p:txBody>
          <a:bodyPr>
            <a:normAutofit fontScale="90000"/>
          </a:bodyPr>
          <a:lstStyle/>
          <a:p>
            <a:pPr>
              <a:lnSpc>
                <a:spcPct val="115000"/>
              </a:lnSpc>
              <a:spcAft>
                <a:spcPts val="800"/>
              </a:spcAft>
            </a:pPr>
            <a:r>
              <a:rPr lang="en-GB" sz="4000" kern="100" dirty="0">
                <a:effectLst/>
                <a:latin typeface="Aptos" panose="020B0004020202020204" pitchFamily="34" charset="0"/>
                <a:ea typeface="Aptos" panose="020B0004020202020204" pitchFamily="34" charset="0"/>
                <a:cs typeface="Times New Roman" panose="02020603050405020304" pitchFamily="18" charset="0"/>
              </a:rPr>
              <a:t>Try another one:</a:t>
            </a:r>
          </a:p>
        </p:txBody>
      </p:sp>
      <p:sp>
        <p:nvSpPr>
          <p:cNvPr id="4" name="Rectangle 3">
            <a:extLst>
              <a:ext uri="{FF2B5EF4-FFF2-40B4-BE49-F238E27FC236}">
                <a16:creationId xmlns:a16="http://schemas.microsoft.com/office/drawing/2014/main" id="{647369A5-546E-A76E-C699-2451368A3639}"/>
              </a:ext>
            </a:extLst>
          </p:cNvPr>
          <p:cNvSpPr/>
          <p:nvPr/>
        </p:nvSpPr>
        <p:spPr>
          <a:xfrm>
            <a:off x="1451810" y="2256017"/>
            <a:ext cx="9288379" cy="2734450"/>
          </a:xfrm>
          <a:prstGeom prst="rect">
            <a:avLst/>
          </a:prstGeom>
          <a:ln>
            <a:solidFill>
              <a:srgbClr val="D74120"/>
            </a:solidFill>
          </a:ln>
        </p:spPr>
        <p:style>
          <a:lnRef idx="2">
            <a:schemeClr val="accent6"/>
          </a:lnRef>
          <a:fillRef idx="1">
            <a:schemeClr val="lt1"/>
          </a:fillRef>
          <a:effectRef idx="0">
            <a:schemeClr val="accent6"/>
          </a:effectRef>
          <a:fontRef idx="minor">
            <a:schemeClr val="dk1"/>
          </a:fontRef>
        </p:style>
        <p:txBody>
          <a:bodyPr rtlCol="0" anchor="ctr"/>
          <a:lstStyle/>
          <a:p>
            <a:pPr marL="457200">
              <a:lnSpc>
                <a:spcPct val="115000"/>
              </a:lnSpc>
              <a:spcAft>
                <a:spcPts val="800"/>
              </a:spcAft>
            </a:pPr>
            <a:r>
              <a:rPr lang="en-GB" sz="2800" i="1" kern="100" dirty="0">
                <a:effectLst/>
                <a:latin typeface="Aptos" panose="020B0004020202020204" pitchFamily="34" charset="0"/>
                <a:ea typeface="Aptos" panose="020B0004020202020204" pitchFamily="34" charset="0"/>
                <a:cs typeface="Times New Roman" panose="02020603050405020304" pitchFamily="18" charset="0"/>
              </a:rPr>
              <a:t>My teacher has travelled to China, Australia, the United States of America, as well as France, Germany and Belgium.</a:t>
            </a: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B9601CC-96A7-5765-A203-D5E24101FE5E}"/>
              </a:ext>
            </a:extLst>
          </p:cNvPr>
          <p:cNvSpPr txBox="1"/>
          <p:nvPr/>
        </p:nvSpPr>
        <p:spPr>
          <a:xfrm>
            <a:off x="790075" y="5518485"/>
            <a:ext cx="9717504" cy="630750"/>
          </a:xfrm>
          <a:prstGeom prst="rect">
            <a:avLst/>
          </a:prstGeom>
          <a:noFill/>
        </p:spPr>
        <p:txBody>
          <a:bodyPr wrap="square">
            <a:spAutoFit/>
          </a:bodyPr>
          <a:lstStyle/>
          <a:p>
            <a:pPr>
              <a:lnSpc>
                <a:spcPct val="115000"/>
              </a:lnSpc>
              <a:spcAft>
                <a:spcPts val="800"/>
              </a:spcAft>
            </a:pPr>
            <a:r>
              <a:rPr lang="en-GB" sz="2800" kern="100" dirty="0">
                <a:effectLst/>
                <a:latin typeface="Aptos" panose="020B0004020202020204" pitchFamily="34" charset="0"/>
                <a:ea typeface="Aptos" panose="020B0004020202020204" pitchFamily="34" charset="0"/>
                <a:cs typeface="Times New Roman" panose="02020603050405020304" pitchFamily="18" charset="0"/>
              </a:rPr>
              <a:t>Where has the teacher travelled to</a:t>
            </a:r>
            <a:r>
              <a:rPr lang="en-GB" sz="3200" kern="100" dirty="0">
                <a:effectLst/>
                <a:latin typeface="Aptos" panose="020B0004020202020204" pitchFamily="34" charset="0"/>
                <a:ea typeface="Aptos" panose="020B0004020202020204" pitchFamily="34" charset="0"/>
                <a:cs typeface="Times New Roman" panose="02020603050405020304" pitchFamily="18" charset="0"/>
              </a:rPr>
              <a:t>?</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1029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09D4D4-9F86-BBA8-0786-7D77D861BB5E}"/>
              </a:ext>
            </a:extLst>
          </p:cNvPr>
          <p:cNvSpPr>
            <a:spLocks noGrp="1"/>
          </p:cNvSpPr>
          <p:nvPr>
            <p:ph idx="1"/>
          </p:nvPr>
        </p:nvSpPr>
        <p:spPr>
          <a:xfrm>
            <a:off x="180000" y="1163782"/>
            <a:ext cx="11832000" cy="5322807"/>
          </a:xfrm>
        </p:spPr>
        <p:txBody>
          <a:bodyPr>
            <a:normAutofit/>
          </a:bodyPr>
          <a:lstStyle/>
          <a:p>
            <a:pPr marL="0" indent="0">
              <a:buNone/>
            </a:pPr>
            <a:r>
              <a:rPr lang="en-GB" dirty="0"/>
              <a:t> </a:t>
            </a:r>
            <a:r>
              <a:rPr lang="en-GB" sz="2800" b="1" kern="100" dirty="0">
                <a:effectLst/>
                <a:latin typeface="Aptos" panose="020B0004020202020204" pitchFamily="34" charset="0"/>
                <a:ea typeface="Aptos" panose="020B0004020202020204" pitchFamily="34" charset="0"/>
                <a:cs typeface="Times New Roman" panose="02020603050405020304" pitchFamily="18" charset="0"/>
              </a:rPr>
              <a:t>Answer 1 (long):</a:t>
            </a:r>
            <a:r>
              <a:rPr lang="en-GB" sz="2800" i="1" kern="100" dirty="0">
                <a:effectLst/>
                <a:latin typeface="Aptos" panose="020B0004020202020204" pitchFamily="34" charset="0"/>
                <a:ea typeface="Aptos" panose="020B0004020202020204" pitchFamily="34" charset="0"/>
                <a:cs typeface="Times New Roman" panose="02020603050405020304" pitchFamily="18" charset="0"/>
              </a:rPr>
              <a:t> They have travelled to China, Australia, the United States 			of America, as well as France, Germany and Belgium.</a:t>
            </a:r>
          </a:p>
          <a:p>
            <a:pPr marL="0" indent="0">
              <a:buNone/>
            </a:pP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2400" i="1"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buNone/>
            </a:pPr>
            <a:r>
              <a:rPr lang="en-GB" sz="2800" b="1" kern="100" dirty="0">
                <a:effectLst/>
                <a:latin typeface="Aptos" panose="020B0004020202020204" pitchFamily="34" charset="0"/>
                <a:ea typeface="Aptos" panose="020B0004020202020204" pitchFamily="34" charset="0"/>
                <a:cs typeface="Times New Roman" panose="02020603050405020304" pitchFamily="18" charset="0"/>
              </a:rPr>
              <a:t>Answer 2 (short)</a:t>
            </a:r>
            <a:r>
              <a:rPr lang="en-GB" sz="2800" kern="100" dirty="0">
                <a:effectLst/>
                <a:latin typeface="Aptos" panose="020B0004020202020204" pitchFamily="34" charset="0"/>
                <a:ea typeface="Aptos" panose="020B0004020202020204" pitchFamily="34" charset="0"/>
                <a:cs typeface="Times New Roman" panose="02020603050405020304" pitchFamily="18" charset="0"/>
              </a:rPr>
              <a:t>:</a:t>
            </a:r>
            <a:r>
              <a:rPr lang="en-GB" sz="2800" i="1" kern="100" dirty="0">
                <a:effectLst/>
                <a:latin typeface="Aptos" panose="020B0004020202020204" pitchFamily="34" charset="0"/>
                <a:ea typeface="Aptos" panose="020B0004020202020204" pitchFamily="34" charset="0"/>
                <a:cs typeface="Times New Roman" panose="02020603050405020304" pitchFamily="18" charset="0"/>
              </a:rPr>
              <a:t> They have travelled to many countries around the world.</a:t>
            </a: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2400" i="1"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endParaRPr lang="en-GB"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en-GB" sz="2800" b="1" kern="100" dirty="0">
                <a:effectLst/>
                <a:latin typeface="Aptos" panose="020B0004020202020204" pitchFamily="34" charset="0"/>
                <a:ea typeface="Aptos" panose="020B0004020202020204" pitchFamily="34" charset="0"/>
                <a:cs typeface="Times New Roman" panose="02020603050405020304" pitchFamily="18" charset="0"/>
              </a:rPr>
              <a:t>Answer 3 (shorter)</a:t>
            </a:r>
            <a:r>
              <a:rPr lang="en-GB" sz="2800" i="1" kern="100" dirty="0">
                <a:effectLst/>
                <a:latin typeface="Aptos" panose="020B0004020202020204" pitchFamily="34" charset="0"/>
                <a:ea typeface="Aptos" panose="020B0004020202020204" pitchFamily="34" charset="0"/>
                <a:cs typeface="Times New Roman" panose="02020603050405020304" pitchFamily="18" charset="0"/>
              </a:rPr>
              <a:t>: They have travelled extensively.</a:t>
            </a: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Graphic 8" descr="Smiling face outline with solid fill">
            <a:extLst>
              <a:ext uri="{FF2B5EF4-FFF2-40B4-BE49-F238E27FC236}">
                <a16:creationId xmlns:a16="http://schemas.microsoft.com/office/drawing/2014/main" id="{A9B17711-21C9-4925-99F8-B4A35408B7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97600" y="3590934"/>
            <a:ext cx="914400" cy="914400"/>
          </a:xfrm>
          <a:prstGeom prst="rect">
            <a:avLst/>
          </a:prstGeom>
        </p:spPr>
      </p:pic>
      <p:pic>
        <p:nvPicPr>
          <p:cNvPr id="11" name="Graphic 10" descr="Neutral face outline with solid fill">
            <a:extLst>
              <a:ext uri="{FF2B5EF4-FFF2-40B4-BE49-F238E27FC236}">
                <a16:creationId xmlns:a16="http://schemas.microsoft.com/office/drawing/2014/main" id="{F0A15DBC-1681-08B2-E9E2-54270EEF5A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97600" y="1609680"/>
            <a:ext cx="914400" cy="914400"/>
          </a:xfrm>
          <a:prstGeom prst="rect">
            <a:avLst/>
          </a:prstGeom>
        </p:spPr>
      </p:pic>
      <p:pic>
        <p:nvPicPr>
          <p:cNvPr id="13" name="Graphic 12" descr="Sunglasses face outline outline">
            <a:extLst>
              <a:ext uri="{FF2B5EF4-FFF2-40B4-BE49-F238E27FC236}">
                <a16:creationId xmlns:a16="http://schemas.microsoft.com/office/drawing/2014/main" id="{8A76BF34-DD38-DB0C-D434-DE1A6760A4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97600" y="5237018"/>
            <a:ext cx="914400" cy="914400"/>
          </a:xfrm>
          <a:prstGeom prst="rect">
            <a:avLst/>
          </a:prstGeom>
        </p:spPr>
      </p:pic>
    </p:spTree>
    <p:extLst>
      <p:ext uri="{BB962C8B-B14F-4D97-AF65-F5344CB8AC3E}">
        <p14:creationId xmlns:p14="http://schemas.microsoft.com/office/powerpoint/2010/main" val="233644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AAED-76D2-A879-90A1-DF62ACF5E452}"/>
              </a:ext>
            </a:extLst>
          </p:cNvPr>
          <p:cNvSpPr>
            <a:spLocks noGrp="1"/>
          </p:cNvSpPr>
          <p:nvPr>
            <p:ph type="title"/>
          </p:nvPr>
        </p:nvSpPr>
        <p:spPr>
          <a:xfrm>
            <a:off x="180001" y="1007999"/>
            <a:ext cx="11627999" cy="1210267"/>
          </a:xfrm>
        </p:spPr>
        <p:txBody>
          <a:bodyPr>
            <a:normAutofit/>
          </a:bodyPr>
          <a:lstStyle/>
          <a:p>
            <a:pPr>
              <a:lnSpc>
                <a:spcPct val="115000"/>
              </a:lnSpc>
              <a:spcAft>
                <a:spcPts val="800"/>
              </a:spcAft>
            </a:pPr>
            <a:r>
              <a:rPr lang="en-GB" sz="3600" b="1" kern="100" dirty="0">
                <a:effectLst/>
                <a:latin typeface="Aptos" panose="020B0004020202020204" pitchFamily="34" charset="0"/>
                <a:ea typeface="Aptos" panose="020B0004020202020204" pitchFamily="34" charset="0"/>
                <a:cs typeface="Times New Roman" panose="02020603050405020304" pitchFamily="18" charset="0"/>
              </a:rPr>
              <a:t>Keep it short: Key technique</a:t>
            </a:r>
            <a:endParaRPr lang="en-GB"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309D4D4-9F86-BBA8-0786-7D77D861BB5E}"/>
              </a:ext>
            </a:extLst>
          </p:cNvPr>
          <p:cNvSpPr>
            <a:spLocks noGrp="1"/>
          </p:cNvSpPr>
          <p:nvPr>
            <p:ph idx="1"/>
          </p:nvPr>
        </p:nvSpPr>
        <p:spPr>
          <a:xfrm>
            <a:off x="180000" y="2454442"/>
            <a:ext cx="11623040" cy="4032147"/>
          </a:xfrm>
        </p:spPr>
        <p:txBody>
          <a:bodyPr>
            <a:normAutofit/>
          </a:bodyPr>
          <a:lstStyle/>
          <a:p>
            <a:pPr marL="342900" lvl="0" indent="-342900">
              <a:lnSpc>
                <a:spcPct val="115000"/>
              </a:lnSpc>
              <a:buFont typeface="Symbol" panose="05050102010706020507" pitchFamily="18" charset="2"/>
              <a:buChar char=""/>
            </a:pPr>
            <a:r>
              <a:rPr lang="en-GB" sz="2800" kern="100" dirty="0">
                <a:effectLst/>
                <a:latin typeface="Aptos" panose="020B0004020202020204" pitchFamily="34" charset="0"/>
                <a:ea typeface="Aptos" panose="020B0004020202020204" pitchFamily="34" charset="0"/>
                <a:cs typeface="Times New Roman" panose="02020603050405020304" pitchFamily="18" charset="0"/>
              </a:rPr>
              <a:t>The two examples above use </a:t>
            </a:r>
            <a:r>
              <a:rPr lang="en-GB" sz="2800" b="1" kern="100" dirty="0">
                <a:effectLst/>
                <a:latin typeface="Aptos" panose="020B0004020202020204" pitchFamily="34" charset="0"/>
                <a:ea typeface="Aptos" panose="020B0004020202020204" pitchFamily="34" charset="0"/>
                <a:cs typeface="Times New Roman" panose="02020603050405020304" pitchFamily="18" charset="0"/>
              </a:rPr>
              <a:t>lists of details</a:t>
            </a:r>
            <a:r>
              <a:rPr lang="en-GB" sz="2800" kern="100" dirty="0">
                <a:effectLst/>
                <a:latin typeface="Aptos" panose="020B0004020202020204" pitchFamily="34" charset="0"/>
                <a:ea typeface="Aptos" panose="020B0004020202020204" pitchFamily="34" charset="0"/>
                <a:cs typeface="Times New Roman" panose="02020603050405020304" pitchFamily="18" charset="0"/>
              </a:rPr>
              <a:t> to say something. Many of the texts that you will be set do the same thing.</a:t>
            </a:r>
          </a:p>
          <a:p>
            <a:pPr marL="0" lvl="0" indent="0">
              <a:lnSpc>
                <a:spcPct val="115000"/>
              </a:lnSpc>
              <a:buNone/>
            </a:pP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2800" kern="100" dirty="0">
                <a:effectLst/>
                <a:latin typeface="Aptos" panose="020B0004020202020204" pitchFamily="34" charset="0"/>
                <a:ea typeface="Aptos" panose="020B0004020202020204" pitchFamily="34" charset="0"/>
                <a:cs typeface="Times New Roman" panose="02020603050405020304" pitchFamily="18" charset="0"/>
              </a:rPr>
              <a:t>The key technique in summary is to </a:t>
            </a:r>
            <a:r>
              <a:rPr lang="en-GB" sz="2800" b="1" kern="100" dirty="0">
                <a:effectLst/>
                <a:latin typeface="Aptos" panose="020B0004020202020204" pitchFamily="34" charset="0"/>
                <a:ea typeface="Aptos" panose="020B0004020202020204" pitchFamily="34" charset="0"/>
                <a:cs typeface="Times New Roman" panose="02020603050405020304" pitchFamily="18" charset="0"/>
              </a:rPr>
              <a:t>replace</a:t>
            </a:r>
            <a:r>
              <a:rPr lang="en-GB" sz="2800" kern="100" dirty="0">
                <a:effectLst/>
                <a:latin typeface="Aptos" panose="020B0004020202020204" pitchFamily="34" charset="0"/>
                <a:ea typeface="Aptos" panose="020B0004020202020204" pitchFamily="34" charset="0"/>
                <a:cs typeface="Times New Roman" panose="02020603050405020304" pitchFamily="18" charset="0"/>
              </a:rPr>
              <a:t> lists of detail with the </a:t>
            </a:r>
            <a:r>
              <a:rPr lang="en-GB" sz="2800" b="1" kern="100" dirty="0">
                <a:effectLst/>
                <a:latin typeface="Aptos" panose="020B0004020202020204" pitchFamily="34" charset="0"/>
                <a:ea typeface="Aptos" panose="020B0004020202020204" pitchFamily="34" charset="0"/>
                <a:cs typeface="Times New Roman" panose="02020603050405020304" pitchFamily="18" charset="0"/>
              </a:rPr>
              <a:t>main ideas </a:t>
            </a:r>
            <a:r>
              <a:rPr lang="en-GB" sz="2800" kern="100" dirty="0">
                <a:effectLst/>
                <a:latin typeface="Aptos" panose="020B0004020202020204" pitchFamily="34" charset="0"/>
                <a:ea typeface="Aptos" panose="020B0004020202020204" pitchFamily="34" charset="0"/>
                <a:cs typeface="Times New Roman" panose="02020603050405020304" pitchFamily="18" charset="0"/>
              </a:rPr>
              <a:t>that they describe.</a:t>
            </a:r>
          </a:p>
        </p:txBody>
      </p:sp>
    </p:spTree>
    <p:extLst>
      <p:ext uri="{BB962C8B-B14F-4D97-AF65-F5344CB8AC3E}">
        <p14:creationId xmlns:p14="http://schemas.microsoft.com/office/powerpoint/2010/main" val="217470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DFFEB-ECAF-5ED5-98E1-182C44150B99}"/>
            </a:ext>
          </a:extLst>
        </p:cNvPr>
        <p:cNvGrpSpPr/>
        <p:nvPr/>
      </p:nvGrpSpPr>
      <p:grpSpPr>
        <a:xfrm>
          <a:off x="0" y="0"/>
          <a:ext cx="0" cy="0"/>
          <a:chOff x="0" y="0"/>
          <a:chExt cx="0" cy="0"/>
        </a:xfrm>
      </p:grpSpPr>
      <p:pic>
        <p:nvPicPr>
          <p:cNvPr id="9" name="Picture Placeholder 5">
            <a:extLst>
              <a:ext uri="{FF2B5EF4-FFF2-40B4-BE49-F238E27FC236}">
                <a16:creationId xmlns:a16="http://schemas.microsoft.com/office/drawing/2014/main" id="{5828721A-080A-D941-1A1C-2E0C0E210B16}"/>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8095" b="8095"/>
          <a:stretch/>
        </p:blipFill>
        <p:spPr>
          <a:xfrm>
            <a:off x="-33513" y="1"/>
            <a:ext cx="12259026" cy="6857999"/>
          </a:xfrm>
        </p:spPr>
      </p:pic>
      <p:sp>
        <p:nvSpPr>
          <p:cNvPr id="4" name="Content Placeholder 3">
            <a:extLst>
              <a:ext uri="{FF2B5EF4-FFF2-40B4-BE49-F238E27FC236}">
                <a16:creationId xmlns:a16="http://schemas.microsoft.com/office/drawing/2014/main" id="{610DC8C0-ECC9-0AF9-F67E-CF71A0A4194A}"/>
              </a:ext>
            </a:extLst>
          </p:cNvPr>
          <p:cNvSpPr>
            <a:spLocks noGrp="1"/>
          </p:cNvSpPr>
          <p:nvPr>
            <p:ph idx="1"/>
          </p:nvPr>
        </p:nvSpPr>
        <p:spPr>
          <a:xfrm>
            <a:off x="364278" y="531628"/>
            <a:ext cx="11463443" cy="5699051"/>
          </a:xfrm>
          <a:solidFill>
            <a:srgbClr val="D74120">
              <a:alpha val="89804"/>
            </a:srgbClr>
          </a:solidFill>
          <a:ln>
            <a:solidFill>
              <a:schemeClr val="accent2"/>
            </a:solidFill>
          </a:ln>
        </p:spPr>
        <p:txBody>
          <a:bodyPr vert="horz" lIns="91440" tIns="45720" rIns="91440" bIns="45720" rtlCol="0" anchor="ctr">
            <a:normAutofit/>
          </a:bodyPr>
          <a:lstStyle/>
          <a:p>
            <a:pPr marL="0" indent="0" algn="ctr">
              <a:buNone/>
            </a:pPr>
            <a:r>
              <a:rPr lang="en-GB" sz="2800" b="1" dirty="0">
                <a:solidFill>
                  <a:schemeClr val="bg1"/>
                </a:solidFill>
                <a:effectLst/>
                <a:latin typeface="Arial" panose="020B0604020202020204" pitchFamily="34" charset="0"/>
                <a:ea typeface="MS Mincho" panose="02020609040205080304" pitchFamily="49" charset="-128"/>
              </a:rPr>
              <a:t>Learning objective: </a:t>
            </a:r>
          </a:p>
          <a:p>
            <a:pPr marL="0" indent="0" algn="ctr">
              <a:buNone/>
            </a:pPr>
            <a:r>
              <a:rPr lang="en-GB" sz="2800" dirty="0">
                <a:solidFill>
                  <a:schemeClr val="bg1"/>
                </a:solidFill>
                <a:effectLst/>
                <a:latin typeface="Arial" panose="020B0604020202020204" pitchFamily="34" charset="0"/>
                <a:ea typeface="MS Mincho" panose="02020609040205080304" pitchFamily="49" charset="-128"/>
              </a:rPr>
              <a:t>Understanding two key elements of the selective summary task: </a:t>
            </a:r>
            <a:r>
              <a:rPr lang="en-GB" sz="2800" u="sng" dirty="0">
                <a:solidFill>
                  <a:schemeClr val="bg1"/>
                </a:solidFill>
                <a:effectLst/>
                <a:latin typeface="Arial" panose="020B0604020202020204" pitchFamily="34" charset="0"/>
                <a:ea typeface="MS Mincho" panose="02020609040205080304" pitchFamily="49" charset="-128"/>
              </a:rPr>
              <a:t>selection </a:t>
            </a:r>
            <a:r>
              <a:rPr lang="en-GB" sz="2800" dirty="0">
                <a:solidFill>
                  <a:schemeClr val="bg1"/>
                </a:solidFill>
                <a:effectLst/>
                <a:latin typeface="Arial" panose="020B0604020202020204" pitchFamily="34" charset="0"/>
                <a:ea typeface="MS Mincho" panose="02020609040205080304" pitchFamily="49" charset="-128"/>
              </a:rPr>
              <a:t>and </a:t>
            </a:r>
            <a:r>
              <a:rPr lang="en-GB" sz="2800" u="sng" dirty="0">
                <a:solidFill>
                  <a:schemeClr val="bg1"/>
                </a:solidFill>
                <a:effectLst/>
                <a:latin typeface="Arial" panose="020B0604020202020204" pitchFamily="34" charset="0"/>
                <a:ea typeface="MS Mincho" panose="02020609040205080304" pitchFamily="49" charset="-128"/>
              </a:rPr>
              <a:t>concision</a:t>
            </a:r>
            <a:r>
              <a:rPr lang="en-GB" sz="2800" dirty="0">
                <a:solidFill>
                  <a:schemeClr val="bg1"/>
                </a:solidFill>
                <a:effectLst/>
                <a:latin typeface="Arial" panose="020B0604020202020204" pitchFamily="34" charset="0"/>
                <a:ea typeface="MS Mincho" panose="02020609040205080304" pitchFamily="49" charset="-128"/>
              </a:rPr>
              <a:t>.</a:t>
            </a:r>
          </a:p>
          <a:p>
            <a:pPr marL="0" indent="0" algn="ctr">
              <a:buNone/>
            </a:pPr>
            <a:endParaRPr lang="en-GB" sz="2800" dirty="0">
              <a:solidFill>
                <a:schemeClr val="bg1"/>
              </a:solidFill>
              <a:ea typeface="MS Mincho" panose="02020609040205080304" pitchFamily="49" charset="-128"/>
            </a:endParaRPr>
          </a:p>
          <a:p>
            <a:pPr marL="0" indent="0" algn="ctr">
              <a:buNone/>
            </a:pPr>
            <a:r>
              <a:rPr lang="en-GB" sz="2800" b="1" dirty="0">
                <a:solidFill>
                  <a:schemeClr val="bg1"/>
                </a:solidFill>
                <a:effectLst/>
                <a:latin typeface="Arial" panose="020B0604020202020204" pitchFamily="34" charset="0"/>
                <a:ea typeface="MS Mincho" panose="02020609040205080304" pitchFamily="49" charset="-128"/>
              </a:rPr>
              <a:t>Lesson objectives:</a:t>
            </a:r>
          </a:p>
          <a:p>
            <a:pPr marL="0" indent="0" algn="ctr">
              <a:buNone/>
            </a:pPr>
            <a:r>
              <a:rPr lang="en-GB" sz="2800" dirty="0">
                <a:solidFill>
                  <a:schemeClr val="bg1"/>
                </a:solidFill>
                <a:effectLst/>
                <a:latin typeface="Arial" panose="020B0604020202020204" pitchFamily="34" charset="0"/>
                <a:ea typeface="MS Mincho" panose="02020609040205080304" pitchFamily="49" charset="-128"/>
              </a:rPr>
              <a:t>To move through a series of activities that introduce the ideas of section and concision and then put them into action.</a:t>
            </a:r>
          </a:p>
          <a:p>
            <a:pPr marL="0" indent="0" algn="ctr">
              <a:buNone/>
            </a:pPr>
            <a:r>
              <a:rPr lang="en-GB" sz="2800" dirty="0">
                <a:solidFill>
                  <a:schemeClr val="bg1"/>
                </a:solidFill>
                <a:effectLst/>
                <a:latin typeface="Arial" panose="020B0604020202020204" pitchFamily="34" charset="0"/>
                <a:ea typeface="MS Mincho" panose="02020609040205080304" pitchFamily="49" charset="-128"/>
              </a:rPr>
              <a:t>To build through a series of tasks from straightforward lists to a simplified version of the summary task from the exam paper.</a:t>
            </a:r>
            <a:endParaRPr lang="en-GB" sz="2800" b="1" dirty="0">
              <a:solidFill>
                <a:schemeClr val="bg1"/>
              </a:solidFill>
            </a:endParaRPr>
          </a:p>
        </p:txBody>
      </p:sp>
    </p:spTree>
    <p:extLst>
      <p:ext uri="{BB962C8B-B14F-4D97-AF65-F5344CB8AC3E}">
        <p14:creationId xmlns:p14="http://schemas.microsoft.com/office/powerpoint/2010/main" val="3347385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AAED-76D2-A879-90A1-DF62ACF5E452}"/>
              </a:ext>
            </a:extLst>
          </p:cNvPr>
          <p:cNvSpPr>
            <a:spLocks noGrp="1"/>
          </p:cNvSpPr>
          <p:nvPr>
            <p:ph type="title"/>
          </p:nvPr>
        </p:nvSpPr>
        <p:spPr/>
        <p:txBody>
          <a:bodyPr>
            <a:noAutofit/>
          </a:bodyPr>
          <a:lstStyle/>
          <a:p>
            <a:pPr>
              <a:lnSpc>
                <a:spcPct val="115000"/>
              </a:lnSpc>
              <a:spcAft>
                <a:spcPts val="800"/>
              </a:spcAft>
            </a:pPr>
            <a:r>
              <a:rPr lang="en-GB" sz="2800" kern="100" dirty="0">
                <a:latin typeface="Aptos" panose="020B0004020202020204" pitchFamily="34" charset="0"/>
                <a:ea typeface="Aptos" panose="020B0004020202020204" pitchFamily="34" charset="0"/>
                <a:cs typeface="Times New Roman" panose="02020603050405020304" pitchFamily="18" charset="0"/>
              </a:rPr>
              <a:t>L</a:t>
            </a:r>
            <a:r>
              <a:rPr lang="en-GB" sz="2800" kern="100" dirty="0">
                <a:effectLst/>
                <a:latin typeface="Aptos" panose="020B0004020202020204" pitchFamily="34" charset="0"/>
                <a:ea typeface="Aptos" panose="020B0004020202020204" pitchFamily="34" charset="0"/>
                <a:cs typeface="Times New Roman" panose="02020603050405020304" pitchFamily="18" charset="0"/>
              </a:rPr>
              <a:t>ook at this longer passage where the writer reflects on their school days:</a:t>
            </a:r>
          </a:p>
        </p:txBody>
      </p:sp>
      <p:sp>
        <p:nvSpPr>
          <p:cNvPr id="4" name="Rectangle 3">
            <a:extLst>
              <a:ext uri="{FF2B5EF4-FFF2-40B4-BE49-F238E27FC236}">
                <a16:creationId xmlns:a16="http://schemas.microsoft.com/office/drawing/2014/main" id="{9657A2BB-C8FA-C05A-719F-AF291E2981F5}"/>
              </a:ext>
            </a:extLst>
          </p:cNvPr>
          <p:cNvSpPr/>
          <p:nvPr/>
        </p:nvSpPr>
        <p:spPr>
          <a:xfrm>
            <a:off x="697831" y="1909011"/>
            <a:ext cx="10796337" cy="3737810"/>
          </a:xfrm>
          <a:prstGeom prst="rect">
            <a:avLst/>
          </a:prstGeom>
          <a:ln>
            <a:solidFill>
              <a:srgbClr val="D74120"/>
            </a:solidFill>
          </a:ln>
        </p:spPr>
        <p:style>
          <a:lnRef idx="2">
            <a:schemeClr val="accent6"/>
          </a:lnRef>
          <a:fillRef idx="1">
            <a:schemeClr val="lt1"/>
          </a:fillRef>
          <a:effectRef idx="0">
            <a:schemeClr val="accent6"/>
          </a:effectRef>
          <a:fontRef idx="minor">
            <a:schemeClr val="dk1"/>
          </a:fontRef>
        </p:style>
        <p:txBody>
          <a:bodyPr rtlCol="0" anchor="ctr"/>
          <a:lstStyle/>
          <a:p>
            <a:pPr marL="457200">
              <a:lnSpc>
                <a:spcPct val="115000"/>
              </a:lnSpc>
              <a:spcAft>
                <a:spcPts val="800"/>
              </a:spcAft>
            </a:pPr>
            <a:r>
              <a:rPr lang="en-GB" sz="2400" i="1" kern="100" dirty="0">
                <a:effectLst/>
                <a:latin typeface="Aptos" panose="020B0004020202020204" pitchFamily="34" charset="0"/>
                <a:ea typeface="Aptos" panose="020B0004020202020204" pitchFamily="34" charset="0"/>
                <a:cs typeface="Times New Roman" panose="02020603050405020304" pitchFamily="18" charset="0"/>
              </a:rPr>
              <a:t>Looking back, there were many things that I enjoyed when I was at school. I was always a sociable child, so the idea of being around a group of people the same age as me, many of whom shared the same interests as me, was great. In fact, I still keep in touch with many of my schoolmates.  I guess I’m lucky, but I also really enjoyed many of the lessons. I’ll admit that I didn’t shine in anything to do with languages, but when it came to numbers, I loved it. Maths and the sciences made sense to me and there was always a pleasure in studying something that just ‘clicked’.</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AA69276-DDDB-DDDA-B7ED-0061D6FF7C6E}"/>
              </a:ext>
            </a:extLst>
          </p:cNvPr>
          <p:cNvSpPr txBox="1"/>
          <p:nvPr/>
        </p:nvSpPr>
        <p:spPr>
          <a:xfrm>
            <a:off x="697831" y="5850000"/>
            <a:ext cx="9825790" cy="563424"/>
          </a:xfrm>
          <a:prstGeom prst="rect">
            <a:avLst/>
          </a:prstGeom>
          <a:noFill/>
        </p:spPr>
        <p:txBody>
          <a:bodyPr wrap="square">
            <a:spAutoFit/>
          </a:bodyPr>
          <a:lstStyle/>
          <a:p>
            <a:pPr>
              <a:lnSpc>
                <a:spcPct val="115000"/>
              </a:lnSpc>
              <a:spcAft>
                <a:spcPts val="800"/>
              </a:spcAft>
            </a:pPr>
            <a:r>
              <a:rPr lang="en-GB" sz="2800" kern="100" dirty="0">
                <a:effectLst/>
                <a:latin typeface="Aptos" panose="020B0004020202020204" pitchFamily="34" charset="0"/>
                <a:ea typeface="Aptos" panose="020B0004020202020204" pitchFamily="34" charset="0"/>
                <a:cs typeface="Times New Roman" panose="02020603050405020304" pitchFamily="18" charset="0"/>
              </a:rPr>
              <a:t>What did the writer enjoy about school?</a:t>
            </a:r>
          </a:p>
        </p:txBody>
      </p:sp>
    </p:spTree>
    <p:extLst>
      <p:ext uri="{BB962C8B-B14F-4D97-AF65-F5344CB8AC3E}">
        <p14:creationId xmlns:p14="http://schemas.microsoft.com/office/powerpoint/2010/main" val="2242871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AAED-76D2-A879-90A1-DF62ACF5E452}"/>
              </a:ext>
            </a:extLst>
          </p:cNvPr>
          <p:cNvSpPr>
            <a:spLocks noGrp="1"/>
          </p:cNvSpPr>
          <p:nvPr>
            <p:ph type="title"/>
          </p:nvPr>
        </p:nvSpPr>
        <p:spPr/>
        <p:txBody>
          <a:bodyPr>
            <a:normAutofit fontScale="90000"/>
          </a:bodyPr>
          <a:lstStyle/>
          <a:p>
            <a:pPr>
              <a:lnSpc>
                <a:spcPct val="115000"/>
              </a:lnSpc>
              <a:spcAft>
                <a:spcPts val="800"/>
              </a:spcAft>
            </a:pPr>
            <a:r>
              <a:rPr lang="en-GB" sz="4000" b="1" kern="100" dirty="0">
                <a:effectLst/>
                <a:latin typeface="Aptos" panose="020B0004020202020204" pitchFamily="34" charset="0"/>
                <a:ea typeface="Aptos" panose="020B0004020202020204" pitchFamily="34" charset="0"/>
                <a:cs typeface="Times New Roman" panose="02020603050405020304" pitchFamily="18" charset="0"/>
              </a:rPr>
              <a:t>Answer</a:t>
            </a:r>
            <a:endParaRPr lang="en-GB" sz="4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309D4D4-9F86-BBA8-0786-7D77D861BB5E}"/>
              </a:ext>
            </a:extLst>
          </p:cNvPr>
          <p:cNvSpPr>
            <a:spLocks noGrp="1"/>
          </p:cNvSpPr>
          <p:nvPr>
            <p:ph idx="1"/>
          </p:nvPr>
        </p:nvSpPr>
        <p:spPr>
          <a:xfrm>
            <a:off x="180000" y="2294021"/>
            <a:ext cx="11623040" cy="3026124"/>
          </a:xfrm>
        </p:spPr>
        <p:txBody>
          <a:bodyPr>
            <a:normAutofit/>
          </a:bodyPr>
          <a:lstStyle/>
          <a:p>
            <a:pPr marL="0" indent="0">
              <a:lnSpc>
                <a:spcPct val="115000"/>
              </a:lnSpc>
              <a:spcAft>
                <a:spcPts val="800"/>
              </a:spcAft>
              <a:buNone/>
            </a:pPr>
            <a:r>
              <a:rPr lang="en-GB" sz="2800" kern="100" dirty="0">
                <a:effectLst/>
                <a:latin typeface="Aptos" panose="020B0004020202020204" pitchFamily="34" charset="0"/>
                <a:ea typeface="Aptos" panose="020B0004020202020204" pitchFamily="34" charset="0"/>
                <a:cs typeface="Times New Roman" panose="02020603050405020304" pitchFamily="18" charset="0"/>
              </a:rPr>
              <a:t>There are over 100 words here, but only two main points:</a:t>
            </a:r>
          </a:p>
          <a:p>
            <a:pPr marL="342900" lvl="0" indent="-342900">
              <a:lnSpc>
                <a:spcPct val="115000"/>
              </a:lnSpc>
              <a:buFont typeface="Symbol" panose="05050102010706020507" pitchFamily="18" charset="2"/>
              <a:buChar char=""/>
            </a:pPr>
            <a:r>
              <a:rPr lang="en-GB" sz="2800" kern="100" dirty="0">
                <a:effectLst/>
                <a:latin typeface="Aptos" panose="020B0004020202020204" pitchFamily="34" charset="0"/>
                <a:ea typeface="Aptos" panose="020B0004020202020204" pitchFamily="34" charset="0"/>
                <a:cs typeface="Times New Roman" panose="02020603050405020304" pitchFamily="18" charset="0"/>
              </a:rPr>
              <a:t>They enjoyed interacting with their peers and/or making friends.</a:t>
            </a:r>
          </a:p>
          <a:p>
            <a:pPr marL="342900" lvl="0" indent="-342900">
              <a:lnSpc>
                <a:spcPct val="115000"/>
              </a:lnSpc>
              <a:spcAft>
                <a:spcPts val="800"/>
              </a:spcAft>
              <a:buFont typeface="Symbol" panose="05050102010706020507" pitchFamily="18" charset="2"/>
              <a:buChar char=""/>
            </a:pPr>
            <a:r>
              <a:rPr lang="en-GB" sz="2800" kern="100" dirty="0">
                <a:effectLst/>
                <a:latin typeface="Aptos" panose="020B0004020202020204" pitchFamily="34" charset="0"/>
                <a:ea typeface="Aptos" panose="020B0004020202020204" pitchFamily="34" charset="0"/>
                <a:cs typeface="Times New Roman" panose="02020603050405020304" pitchFamily="18" charset="0"/>
              </a:rPr>
              <a:t>They liked the subjects that fitted with their natural abilities.</a:t>
            </a:r>
          </a:p>
        </p:txBody>
      </p:sp>
    </p:spTree>
    <p:extLst>
      <p:ext uri="{BB962C8B-B14F-4D97-AF65-F5344CB8AC3E}">
        <p14:creationId xmlns:p14="http://schemas.microsoft.com/office/powerpoint/2010/main" val="142644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CA5C8202-0AB2-86BA-0F60-00BD1F79F820}"/>
              </a:ext>
            </a:extLst>
          </p:cNvPr>
          <p:cNvSpPr/>
          <p:nvPr/>
        </p:nvSpPr>
        <p:spPr>
          <a:xfrm>
            <a:off x="2929664" y="1629000"/>
            <a:ext cx="5400000" cy="3600000"/>
          </a:xfrm>
          <a:prstGeom prst="ellipse">
            <a:avLst/>
          </a:prstGeom>
          <a:solidFill>
            <a:srgbClr val="D74120"/>
          </a:solidFill>
          <a:ln>
            <a:solidFill>
              <a:srgbClr val="D741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bg1"/>
                </a:solidFill>
              </a:rPr>
              <a:t>Putting it all together</a:t>
            </a:r>
          </a:p>
        </p:txBody>
      </p:sp>
    </p:spTree>
    <p:extLst>
      <p:ext uri="{BB962C8B-B14F-4D97-AF65-F5344CB8AC3E}">
        <p14:creationId xmlns:p14="http://schemas.microsoft.com/office/powerpoint/2010/main" val="3902066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AAED-76D2-A879-90A1-DF62ACF5E452}"/>
              </a:ext>
            </a:extLst>
          </p:cNvPr>
          <p:cNvSpPr>
            <a:spLocks noGrp="1"/>
          </p:cNvSpPr>
          <p:nvPr>
            <p:ph type="title"/>
          </p:nvPr>
        </p:nvSpPr>
        <p:spPr>
          <a:xfrm>
            <a:off x="180001" y="1008000"/>
            <a:ext cx="11627999" cy="1173726"/>
          </a:xfrm>
        </p:spPr>
        <p:txBody>
          <a:bodyPr>
            <a:normAutofit/>
          </a:bodyPr>
          <a:lstStyle/>
          <a:p>
            <a:pPr>
              <a:lnSpc>
                <a:spcPct val="115000"/>
              </a:lnSpc>
              <a:spcAft>
                <a:spcPts val="800"/>
              </a:spcAft>
            </a:pPr>
            <a:r>
              <a:rPr lang="en-GB" sz="3600" b="1" kern="100" dirty="0">
                <a:effectLst/>
                <a:latin typeface="Aptos" panose="020B0004020202020204" pitchFamily="34" charset="0"/>
                <a:ea typeface="Aptos" panose="020B0004020202020204" pitchFamily="34" charset="0"/>
                <a:cs typeface="Times New Roman" panose="02020603050405020304" pitchFamily="18" charset="0"/>
              </a:rPr>
              <a:t>Remember:</a:t>
            </a:r>
            <a:endParaRPr lang="en-GB"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309D4D4-9F86-BBA8-0786-7D77D861BB5E}"/>
              </a:ext>
            </a:extLst>
          </p:cNvPr>
          <p:cNvSpPr>
            <a:spLocks noGrp="1"/>
          </p:cNvSpPr>
          <p:nvPr>
            <p:ph idx="1"/>
          </p:nvPr>
        </p:nvSpPr>
        <p:spPr/>
        <p:txBody>
          <a:bodyPr/>
          <a:lstStyle/>
          <a:p>
            <a:pPr marL="0" indent="0">
              <a:buNone/>
            </a:pPr>
            <a:r>
              <a:rPr lang="en-GB" dirty="0"/>
              <a:t> </a:t>
            </a:r>
          </a:p>
          <a:p>
            <a:pPr marL="800100" lvl="1" indent="-342900">
              <a:lnSpc>
                <a:spcPct val="115000"/>
              </a:lnSpc>
              <a:buFont typeface="Symbol" panose="05050102010706020507" pitchFamily="18" charset="2"/>
              <a:buChar char=""/>
            </a:pPr>
            <a:r>
              <a:rPr lang="en-GB" sz="2800" kern="100" dirty="0">
                <a:effectLst/>
                <a:latin typeface="Aptos" panose="020B0004020202020204" pitchFamily="34" charset="0"/>
                <a:ea typeface="Aptos" panose="020B0004020202020204" pitchFamily="34" charset="0"/>
                <a:cs typeface="Times New Roman" panose="02020603050405020304" pitchFamily="18" charset="0"/>
              </a:rPr>
              <a:t>Only select what is </a:t>
            </a:r>
            <a:r>
              <a:rPr lang="en-GB" sz="2800" b="1" kern="100" dirty="0">
                <a:effectLst/>
                <a:latin typeface="Aptos" panose="020B0004020202020204" pitchFamily="34" charset="0"/>
                <a:ea typeface="Aptos" panose="020B0004020202020204" pitchFamily="34" charset="0"/>
                <a:cs typeface="Times New Roman" panose="02020603050405020304" pitchFamily="18" charset="0"/>
              </a:rPr>
              <a:t>relevant</a:t>
            </a:r>
            <a:r>
              <a:rPr lang="en-GB" sz="2800" kern="100" dirty="0">
                <a:effectLst/>
                <a:latin typeface="Aptos" panose="020B0004020202020204" pitchFamily="34" charset="0"/>
                <a:ea typeface="Aptos" panose="020B0004020202020204" pitchFamily="34" charset="0"/>
                <a:cs typeface="Times New Roman" panose="02020603050405020304" pitchFamily="18" charset="0"/>
              </a:rPr>
              <a:t>. </a:t>
            </a:r>
          </a:p>
          <a:p>
            <a:pPr marL="457200" lvl="1" indent="0">
              <a:lnSpc>
                <a:spcPct val="115000"/>
              </a:lnSpc>
              <a:buNone/>
            </a:pP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15000"/>
              </a:lnSpc>
              <a:spcAft>
                <a:spcPts val="800"/>
              </a:spcAft>
              <a:buFont typeface="Symbol" panose="05050102010706020507" pitchFamily="18" charset="2"/>
              <a:buChar char=""/>
            </a:pPr>
            <a:r>
              <a:rPr lang="en-GB" sz="2800" b="1" kern="100" dirty="0">
                <a:effectLst/>
                <a:latin typeface="Aptos" panose="020B0004020202020204" pitchFamily="34" charset="0"/>
                <a:ea typeface="Aptos" panose="020B0004020202020204" pitchFamily="34" charset="0"/>
                <a:cs typeface="Times New Roman" panose="02020603050405020304" pitchFamily="18" charset="0"/>
              </a:rPr>
              <a:t>Keep it short</a:t>
            </a:r>
            <a:r>
              <a:rPr lang="en-GB" sz="2800" kern="100" dirty="0">
                <a:effectLst/>
                <a:latin typeface="Aptos" panose="020B0004020202020204" pitchFamily="34" charset="0"/>
                <a:ea typeface="Aptos" panose="020B0004020202020204" pitchFamily="34" charset="0"/>
                <a:cs typeface="Times New Roman" panose="02020603050405020304" pitchFamily="18" charset="0"/>
              </a:rPr>
              <a:t> – no lists of details.</a:t>
            </a:r>
          </a:p>
        </p:txBody>
      </p:sp>
    </p:spTree>
    <p:extLst>
      <p:ext uri="{BB962C8B-B14F-4D97-AF65-F5344CB8AC3E}">
        <p14:creationId xmlns:p14="http://schemas.microsoft.com/office/powerpoint/2010/main" val="145841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AAED-76D2-A879-90A1-DF62ACF5E452}"/>
              </a:ext>
            </a:extLst>
          </p:cNvPr>
          <p:cNvSpPr>
            <a:spLocks noGrp="1"/>
          </p:cNvSpPr>
          <p:nvPr>
            <p:ph type="title"/>
          </p:nvPr>
        </p:nvSpPr>
        <p:spPr>
          <a:xfrm>
            <a:off x="242400" y="799452"/>
            <a:ext cx="11627999" cy="720000"/>
          </a:xfrm>
        </p:spPr>
        <p:txBody>
          <a:bodyPr>
            <a:noAutofit/>
          </a:bodyPr>
          <a:lstStyle/>
          <a:p>
            <a:pPr>
              <a:lnSpc>
                <a:spcPct val="115000"/>
              </a:lnSpc>
              <a:spcAft>
                <a:spcPts val="800"/>
              </a:spcAft>
            </a:pPr>
            <a:r>
              <a:rPr lang="en-GB" sz="2400" b="1" kern="100" dirty="0">
                <a:effectLst/>
                <a:latin typeface="Aptos" panose="020B0004020202020204" pitchFamily="34" charset="0"/>
                <a:ea typeface="Aptos" panose="020B0004020202020204" pitchFamily="34" charset="0"/>
                <a:cs typeface="Times New Roman" panose="02020603050405020304" pitchFamily="18" charset="0"/>
              </a:rPr>
              <a:t>Question:</a:t>
            </a:r>
            <a:r>
              <a:rPr lang="en-GB" sz="2400" kern="100" dirty="0">
                <a:effectLst/>
                <a:latin typeface="Aptos" panose="020B0004020202020204" pitchFamily="34" charset="0"/>
                <a:ea typeface="Aptos" panose="020B0004020202020204" pitchFamily="34" charset="0"/>
                <a:cs typeface="Times New Roman" panose="02020603050405020304" pitchFamily="18" charset="0"/>
              </a:rPr>
              <a:t> According to the writer, in what ways can someone buying and living in their 	        first underground home ensure that it is a positive experience?</a:t>
            </a:r>
          </a:p>
        </p:txBody>
      </p:sp>
      <p:sp>
        <p:nvSpPr>
          <p:cNvPr id="4" name="Rectangle 3">
            <a:extLst>
              <a:ext uri="{FF2B5EF4-FFF2-40B4-BE49-F238E27FC236}">
                <a16:creationId xmlns:a16="http://schemas.microsoft.com/office/drawing/2014/main" id="{ED740455-03BB-9CE3-E395-D954A0819C0B}"/>
              </a:ext>
            </a:extLst>
          </p:cNvPr>
          <p:cNvSpPr/>
          <p:nvPr/>
        </p:nvSpPr>
        <p:spPr>
          <a:xfrm>
            <a:off x="304799" y="1657999"/>
            <a:ext cx="11503200" cy="4785094"/>
          </a:xfrm>
          <a:prstGeom prst="rect">
            <a:avLst/>
          </a:prstGeom>
          <a:ln>
            <a:solidFill>
              <a:srgbClr val="D74120"/>
            </a:solidFill>
          </a:ln>
        </p:spPr>
        <p:style>
          <a:lnRef idx="2">
            <a:schemeClr val="accent6"/>
          </a:lnRef>
          <a:fillRef idx="1">
            <a:schemeClr val="lt1"/>
          </a:fillRef>
          <a:effectRef idx="0">
            <a:schemeClr val="accent6"/>
          </a:effectRef>
          <a:fontRef idx="minor">
            <a:schemeClr val="dk1"/>
          </a:fontRef>
        </p:style>
        <p:txBody>
          <a:bodyPr rtlCol="0" anchor="ctr"/>
          <a:lstStyle/>
          <a:p>
            <a:pPr marL="457200">
              <a:lnSpc>
                <a:spcPct val="115000"/>
              </a:lnSpc>
              <a:spcAft>
                <a:spcPts val="800"/>
              </a:spcAft>
              <a:buNone/>
            </a:pPr>
            <a:r>
              <a:rPr lang="en-GB" sz="2000" i="1" kern="100" dirty="0">
                <a:effectLst/>
                <a:latin typeface="Aptos" panose="020B0004020202020204" pitchFamily="34" charset="0"/>
                <a:ea typeface="Aptos" panose="020B0004020202020204" pitchFamily="34" charset="0"/>
                <a:cs typeface="Times New Roman" panose="02020603050405020304" pitchFamily="18" charset="0"/>
              </a:rPr>
              <a:t>We were advised not to build our home in some splendidly remote hillside, but to find a pre-built home in an underground community. This saddened us as we had indulged in a romantic notion of complete independence and freedom, cut off from the hustle and bustle of human life. It would have been a dream to design the house ourselves then oversee its construction. But after reading online stories of people who’d thought like us and their house’s subsequent leaks, mould and constant repairs, we sadly concluded that this was not a good idea. After all, we reasoned, being part of a community would be more practical: advice and a potential support network in case of problems were definite advantages.</a:t>
            </a:r>
            <a:endParaRPr lang="en-GB" sz="2000" kern="100" dirty="0">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spcAft>
                <a:spcPts val="800"/>
              </a:spcAft>
              <a:buNone/>
            </a:pPr>
            <a:r>
              <a:rPr lang="en-GB" sz="2000" i="1" dirty="0">
                <a:effectLst/>
                <a:latin typeface="Aptos" panose="020B0004020202020204" pitchFamily="34" charset="0"/>
                <a:ea typeface="Aptos" panose="020B0004020202020204" pitchFamily="34" charset="0"/>
                <a:cs typeface="Times New Roman" panose="02020603050405020304" pitchFamily="18" charset="0"/>
              </a:rPr>
              <a:t>So, when a couple living in an underground home needed to return to life above land for family reasons, we jumped at the opportunity to buy their 2-year-old dwelling on the edge of a smallish community of 20 similar homes. Being peripheral to the community rather than at its heart seemed like a good compromise to my ideals.</a:t>
            </a:r>
            <a:r>
              <a:rPr lang="en-GB" sz="2000" dirty="0">
                <a:effectLst/>
              </a:rPr>
              <a:t> </a:t>
            </a:r>
            <a:r>
              <a:rPr lang="en-GB" sz="2000" i="1"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28497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AAED-76D2-A879-90A1-DF62ACF5E452}"/>
              </a:ext>
            </a:extLst>
          </p:cNvPr>
          <p:cNvSpPr>
            <a:spLocks noGrp="1"/>
          </p:cNvSpPr>
          <p:nvPr>
            <p:ph type="title"/>
          </p:nvPr>
        </p:nvSpPr>
        <p:spPr/>
        <p:txBody>
          <a:bodyPr>
            <a:normAutofit fontScale="90000"/>
          </a:bodyPr>
          <a:lstStyle/>
          <a:p>
            <a:pPr>
              <a:lnSpc>
                <a:spcPct val="115000"/>
              </a:lnSpc>
              <a:spcAft>
                <a:spcPts val="800"/>
              </a:spcAft>
            </a:pPr>
            <a:r>
              <a:rPr lang="en-GB" sz="4000" b="1" kern="100" dirty="0">
                <a:effectLst/>
                <a:latin typeface="Aptos" panose="020B0004020202020204" pitchFamily="34" charset="0"/>
                <a:ea typeface="Aptos" panose="020B0004020202020204" pitchFamily="34" charset="0"/>
                <a:cs typeface="Times New Roman" panose="02020603050405020304" pitchFamily="18" charset="0"/>
              </a:rPr>
              <a:t>Answers:</a:t>
            </a:r>
          </a:p>
        </p:txBody>
      </p:sp>
      <p:sp>
        <p:nvSpPr>
          <p:cNvPr id="3" name="Content Placeholder 2">
            <a:extLst>
              <a:ext uri="{FF2B5EF4-FFF2-40B4-BE49-F238E27FC236}">
                <a16:creationId xmlns:a16="http://schemas.microsoft.com/office/drawing/2014/main" id="{F309D4D4-9F86-BBA8-0786-7D77D861BB5E}"/>
              </a:ext>
            </a:extLst>
          </p:cNvPr>
          <p:cNvSpPr>
            <a:spLocks noGrp="1"/>
          </p:cNvSpPr>
          <p:nvPr>
            <p:ph idx="1"/>
          </p:nvPr>
        </p:nvSpPr>
        <p:spPr/>
        <p:txBody>
          <a:bodyPr>
            <a:normAutofit/>
          </a:bodyPr>
          <a:lstStyle/>
          <a:p>
            <a:pPr marL="342900" lvl="0" indent="-342900">
              <a:lnSpc>
                <a:spcPct val="115000"/>
              </a:lnSpc>
              <a:buFont typeface="Symbol" panose="05050102010706020507" pitchFamily="18" charset="2"/>
              <a:buChar char=""/>
            </a:pPr>
            <a:r>
              <a:rPr lang="en-GB" sz="2800" kern="100" dirty="0">
                <a:effectLst/>
                <a:latin typeface="Aptos" panose="020B0004020202020204" pitchFamily="34" charset="0"/>
                <a:ea typeface="Aptos" panose="020B0004020202020204" pitchFamily="34" charset="0"/>
                <a:cs typeface="Times New Roman" panose="02020603050405020304" pitchFamily="18" charset="0"/>
              </a:rPr>
              <a:t>Don’t build your own house because of the potential maintenance issues.</a:t>
            </a:r>
          </a:p>
          <a:p>
            <a:pPr marL="342900" lvl="0" indent="-342900">
              <a:lnSpc>
                <a:spcPct val="115000"/>
              </a:lnSpc>
              <a:buFont typeface="Symbol" panose="05050102010706020507" pitchFamily="18" charset="2"/>
              <a:buChar char=""/>
            </a:pPr>
            <a:r>
              <a:rPr lang="en-GB" sz="2800" kern="100" dirty="0">
                <a:effectLst/>
                <a:latin typeface="Aptos" panose="020B0004020202020204" pitchFamily="34" charset="0"/>
                <a:ea typeface="Aptos" panose="020B0004020202020204" pitchFamily="34" charset="0"/>
                <a:cs typeface="Times New Roman" panose="02020603050405020304" pitchFamily="18" charset="0"/>
              </a:rPr>
              <a:t>Don’t choose somewhere isolated/choose to live with other people.</a:t>
            </a:r>
          </a:p>
          <a:p>
            <a:pPr marL="342900" lvl="0" indent="-342900">
              <a:lnSpc>
                <a:spcPct val="115000"/>
              </a:lnSpc>
              <a:buFont typeface="Symbol" panose="05050102010706020507" pitchFamily="18" charset="2"/>
              <a:buChar char=""/>
            </a:pPr>
            <a:r>
              <a:rPr lang="en-GB" sz="2800" kern="100" dirty="0">
                <a:effectLst/>
                <a:latin typeface="Aptos" panose="020B0004020202020204" pitchFamily="34" charset="0"/>
                <a:ea typeface="Aptos" panose="020B0004020202020204" pitchFamily="34" charset="0"/>
                <a:cs typeface="Times New Roman" panose="02020603050405020304" pitchFamily="18" charset="0"/>
              </a:rPr>
              <a:t>Be realistic or practical rather than following dreams/ be willing to compromise.</a:t>
            </a:r>
          </a:p>
          <a:p>
            <a:pPr marL="342900" lvl="0" indent="-342900">
              <a:lnSpc>
                <a:spcPct val="115000"/>
              </a:lnSpc>
              <a:buFont typeface="Symbol" panose="05050102010706020507" pitchFamily="18" charset="2"/>
              <a:buChar char=""/>
            </a:pPr>
            <a:r>
              <a:rPr lang="en-GB" sz="2800" kern="100" dirty="0">
                <a:effectLst/>
                <a:latin typeface="Aptos" panose="020B0004020202020204" pitchFamily="34" charset="0"/>
                <a:ea typeface="Aptos" panose="020B0004020202020204" pitchFamily="34" charset="0"/>
                <a:cs typeface="Times New Roman" panose="02020603050405020304" pitchFamily="18" charset="0"/>
              </a:rPr>
              <a:t>Take advantage of the expertise of your neighbours.</a:t>
            </a:r>
          </a:p>
          <a:p>
            <a:pPr marL="342900" lvl="0" indent="-342900">
              <a:lnSpc>
                <a:spcPct val="115000"/>
              </a:lnSpc>
              <a:spcAft>
                <a:spcPts val="800"/>
              </a:spcAft>
              <a:buFont typeface="Symbol" panose="05050102010706020507" pitchFamily="18" charset="2"/>
              <a:buChar char=""/>
            </a:pPr>
            <a:r>
              <a:rPr lang="en-GB" sz="2800" kern="100" dirty="0">
                <a:effectLst/>
                <a:latin typeface="Aptos" panose="020B0004020202020204" pitchFamily="34" charset="0"/>
                <a:ea typeface="Aptos" panose="020B0004020202020204" pitchFamily="34" charset="0"/>
                <a:cs typeface="Times New Roman" panose="02020603050405020304" pitchFamily="18" charset="0"/>
              </a:rPr>
              <a:t>Live on the edge of a community.</a:t>
            </a:r>
          </a:p>
        </p:txBody>
      </p:sp>
    </p:spTree>
    <p:extLst>
      <p:ext uri="{BB962C8B-B14F-4D97-AF65-F5344CB8AC3E}">
        <p14:creationId xmlns:p14="http://schemas.microsoft.com/office/powerpoint/2010/main" val="2075133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09D4D4-9F86-BBA8-0786-7D77D861BB5E}"/>
              </a:ext>
            </a:extLst>
          </p:cNvPr>
          <p:cNvSpPr>
            <a:spLocks noGrp="1"/>
          </p:cNvSpPr>
          <p:nvPr>
            <p:ph idx="1"/>
          </p:nvPr>
        </p:nvSpPr>
        <p:spPr>
          <a:xfrm>
            <a:off x="587511" y="1456186"/>
            <a:ext cx="11016977" cy="3631094"/>
          </a:xfrm>
        </p:spPr>
        <p:txBody>
          <a:bodyPr>
            <a:normAutofit/>
          </a:bodyPr>
          <a:lstStyle/>
          <a:p>
            <a:pPr marL="0" indent="0">
              <a:lnSpc>
                <a:spcPct val="115000"/>
              </a:lnSpc>
              <a:spcAft>
                <a:spcPts val="800"/>
              </a:spcAft>
              <a:buNone/>
            </a:pPr>
            <a:r>
              <a:rPr lang="en-GB" sz="3600" kern="100" dirty="0">
                <a:effectLst/>
                <a:latin typeface="Aptos" panose="020B0004020202020204" pitchFamily="34" charset="0"/>
                <a:ea typeface="Aptos" panose="020B0004020202020204" pitchFamily="34" charset="0"/>
                <a:cs typeface="Times New Roman" panose="02020603050405020304" pitchFamily="18" charset="0"/>
              </a:rPr>
              <a:t>For Question 2a, Paper 1, you will be given a question about a passage. </a:t>
            </a:r>
          </a:p>
          <a:p>
            <a:pPr marL="0" indent="0">
              <a:lnSpc>
                <a:spcPct val="115000"/>
              </a:lnSpc>
              <a:spcAft>
                <a:spcPts val="800"/>
              </a:spcAft>
              <a:buNone/>
            </a:pPr>
            <a:endParaRPr lang="en-GB" sz="36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en-GB" sz="3600" kern="100" dirty="0">
                <a:effectLst/>
                <a:latin typeface="Aptos" panose="020B0004020202020204" pitchFamily="34" charset="0"/>
                <a:ea typeface="Aptos" panose="020B0004020202020204" pitchFamily="34" charset="0"/>
                <a:cs typeface="Times New Roman" panose="02020603050405020304" pitchFamily="18" charset="0"/>
              </a:rPr>
              <a:t>This question is a </a:t>
            </a:r>
            <a:r>
              <a:rPr lang="en-GB" sz="3600" b="1" kern="100" dirty="0">
                <a:effectLst/>
                <a:latin typeface="Aptos" panose="020B0004020202020204" pitchFamily="34" charset="0"/>
                <a:ea typeface="Aptos" panose="020B0004020202020204" pitchFamily="34" charset="0"/>
                <a:cs typeface="Times New Roman" panose="02020603050405020304" pitchFamily="18" charset="0"/>
              </a:rPr>
              <a:t>selective summary.</a:t>
            </a:r>
            <a:endParaRPr lang="en-GB"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7623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B0358-D60B-D0C9-B0F0-3A83C4567F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84A76D-8F82-7508-959A-4C71A67A727E}"/>
              </a:ext>
            </a:extLst>
          </p:cNvPr>
          <p:cNvSpPr>
            <a:spLocks noGrp="1"/>
          </p:cNvSpPr>
          <p:nvPr>
            <p:ph type="title"/>
          </p:nvPr>
        </p:nvSpPr>
        <p:spPr>
          <a:xfrm>
            <a:off x="180001" y="1007999"/>
            <a:ext cx="11628000" cy="1007067"/>
          </a:xfrm>
        </p:spPr>
        <p:txBody>
          <a:bodyPr>
            <a:normAutofit/>
          </a:bodyPr>
          <a:lstStyle/>
          <a:p>
            <a:pPr>
              <a:lnSpc>
                <a:spcPct val="115000"/>
              </a:lnSpc>
              <a:spcAft>
                <a:spcPts val="800"/>
              </a:spcAft>
            </a:pPr>
            <a:r>
              <a:rPr lang="en-GB" sz="3600" b="1" kern="100" dirty="0">
                <a:effectLst/>
                <a:latin typeface="Aptos" panose="020B0004020202020204" pitchFamily="34" charset="0"/>
                <a:ea typeface="Aptos" panose="020B0004020202020204" pitchFamily="34" charset="0"/>
                <a:cs typeface="Times New Roman" panose="02020603050405020304" pitchFamily="18" charset="0"/>
              </a:rPr>
              <a:t>What is a summary?</a:t>
            </a:r>
            <a:endParaRPr lang="en-GB"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3B03100-4991-B9FB-F5E7-284ED0F10363}"/>
              </a:ext>
            </a:extLst>
          </p:cNvPr>
          <p:cNvSpPr>
            <a:spLocks noGrp="1"/>
          </p:cNvSpPr>
          <p:nvPr>
            <p:ph idx="1"/>
          </p:nvPr>
        </p:nvSpPr>
        <p:spPr>
          <a:xfrm>
            <a:off x="770022" y="2486526"/>
            <a:ext cx="11033018" cy="4000063"/>
          </a:xfrm>
        </p:spPr>
        <p:txBody>
          <a:bodyPr>
            <a:normAutofit/>
          </a:bodyPr>
          <a:lstStyle/>
          <a:p>
            <a:pPr>
              <a:lnSpc>
                <a:spcPct val="115000"/>
              </a:lnSpc>
              <a:spcAft>
                <a:spcPts val="800"/>
              </a:spcAft>
            </a:pPr>
            <a:r>
              <a:rPr lang="en-GB" sz="2800" kern="100" dirty="0">
                <a:effectLst/>
                <a:latin typeface="Aptos" panose="020B0004020202020204" pitchFamily="34" charset="0"/>
                <a:ea typeface="Aptos" panose="020B0004020202020204" pitchFamily="34" charset="0"/>
                <a:cs typeface="Times New Roman" panose="02020603050405020304" pitchFamily="18" charset="0"/>
              </a:rPr>
              <a:t>A </a:t>
            </a:r>
            <a:r>
              <a:rPr lang="en-GB" sz="2800" b="1" kern="100" dirty="0">
                <a:effectLst/>
                <a:latin typeface="Aptos" panose="020B0004020202020204" pitchFamily="34" charset="0"/>
                <a:ea typeface="Aptos" panose="020B0004020202020204" pitchFamily="34" charset="0"/>
                <a:cs typeface="Times New Roman" panose="02020603050405020304" pitchFamily="18" charset="0"/>
              </a:rPr>
              <a:t>summary</a:t>
            </a:r>
            <a:r>
              <a:rPr lang="en-GB" sz="2800" kern="100" dirty="0">
                <a:effectLst/>
                <a:latin typeface="Aptos" panose="020B0004020202020204" pitchFamily="34" charset="0"/>
                <a:ea typeface="Aptos" panose="020B0004020202020204" pitchFamily="34" charset="0"/>
                <a:cs typeface="Times New Roman" panose="02020603050405020304" pitchFamily="18" charset="0"/>
              </a:rPr>
              <a:t> is a piece of writing that offers a </a:t>
            </a:r>
            <a:r>
              <a:rPr lang="en-GB" sz="2800" b="1" kern="100" dirty="0">
                <a:effectLst/>
                <a:latin typeface="Aptos" panose="020B0004020202020204" pitchFamily="34" charset="0"/>
                <a:ea typeface="Aptos" panose="020B0004020202020204" pitchFamily="34" charset="0"/>
                <a:cs typeface="Times New Roman" panose="02020603050405020304" pitchFamily="18" charset="0"/>
              </a:rPr>
              <a:t>short</a:t>
            </a:r>
            <a:r>
              <a:rPr lang="en-GB" sz="2800" kern="100" dirty="0">
                <a:effectLst/>
                <a:latin typeface="Aptos" panose="020B0004020202020204" pitchFamily="34" charset="0"/>
                <a:ea typeface="Aptos" panose="020B0004020202020204" pitchFamily="34" charset="0"/>
                <a:cs typeface="Times New Roman" panose="02020603050405020304" pitchFamily="18" charset="0"/>
              </a:rPr>
              <a:t> version of the </a:t>
            </a:r>
            <a:r>
              <a:rPr lang="en-GB" sz="2800" b="1" kern="100" dirty="0">
                <a:effectLst/>
                <a:latin typeface="Aptos" panose="020B0004020202020204" pitchFamily="34" charset="0"/>
                <a:ea typeface="Aptos" panose="020B0004020202020204" pitchFamily="34" charset="0"/>
                <a:cs typeface="Times New Roman" panose="02020603050405020304" pitchFamily="18" charset="0"/>
              </a:rPr>
              <a:t>main points </a:t>
            </a:r>
            <a:r>
              <a:rPr lang="en-GB" sz="2800" kern="100" dirty="0">
                <a:effectLst/>
                <a:latin typeface="Aptos" panose="020B0004020202020204" pitchFamily="34" charset="0"/>
                <a:ea typeface="Aptos" panose="020B0004020202020204" pitchFamily="34" charset="0"/>
                <a:cs typeface="Times New Roman" panose="02020603050405020304" pitchFamily="18" charset="0"/>
              </a:rPr>
              <a:t>of a text.</a:t>
            </a:r>
          </a:p>
          <a:p>
            <a:pPr>
              <a:lnSpc>
                <a:spcPct val="115000"/>
              </a:lnSpc>
              <a:spcAft>
                <a:spcPts val="800"/>
              </a:spcAft>
            </a:pPr>
            <a:r>
              <a:rPr lang="en-GB" sz="2800" kern="100" dirty="0">
                <a:effectLst/>
                <a:latin typeface="Aptos" panose="020B0004020202020204" pitchFamily="34" charset="0"/>
                <a:ea typeface="Aptos" panose="020B0004020202020204" pitchFamily="34" charset="0"/>
                <a:cs typeface="Times New Roman" panose="02020603050405020304" pitchFamily="18" charset="0"/>
              </a:rPr>
              <a:t>A </a:t>
            </a:r>
            <a:r>
              <a:rPr lang="en-GB" sz="2800" b="1" kern="100" dirty="0">
                <a:effectLst/>
                <a:latin typeface="Aptos" panose="020B0004020202020204" pitchFamily="34" charset="0"/>
                <a:ea typeface="Aptos" panose="020B0004020202020204" pitchFamily="34" charset="0"/>
                <a:cs typeface="Times New Roman" panose="02020603050405020304" pitchFamily="18" charset="0"/>
              </a:rPr>
              <a:t>selective </a:t>
            </a:r>
            <a:r>
              <a:rPr lang="en-GB" sz="2800" kern="100" dirty="0">
                <a:effectLst/>
                <a:latin typeface="Aptos" panose="020B0004020202020204" pitchFamily="34" charset="0"/>
                <a:ea typeface="Aptos" panose="020B0004020202020204" pitchFamily="34" charset="0"/>
                <a:cs typeface="Times New Roman" panose="02020603050405020304" pitchFamily="18" charset="0"/>
              </a:rPr>
              <a:t>summary is where you only choose the main points from the text that are relevant to the question. </a:t>
            </a:r>
          </a:p>
          <a:p>
            <a:pPr>
              <a:lnSpc>
                <a:spcPct val="115000"/>
              </a:lnSpc>
              <a:spcAft>
                <a:spcPts val="800"/>
              </a:spcAft>
            </a:pPr>
            <a:r>
              <a:rPr lang="en-GB" sz="2800" kern="100" dirty="0">
                <a:effectLst/>
                <a:latin typeface="Aptos" panose="020B0004020202020204" pitchFamily="34" charset="0"/>
                <a:ea typeface="Aptos" panose="020B0004020202020204" pitchFamily="34" charset="0"/>
                <a:cs typeface="Times New Roman" panose="02020603050405020304" pitchFamily="18" charset="0"/>
              </a:rPr>
              <a:t>The more </a:t>
            </a:r>
            <a:r>
              <a:rPr lang="en-GB" sz="2800" b="1" kern="100" dirty="0">
                <a:effectLst/>
                <a:latin typeface="Aptos" panose="020B0004020202020204" pitchFamily="34" charset="0"/>
                <a:ea typeface="Aptos" panose="020B0004020202020204" pitchFamily="34" charset="0"/>
                <a:cs typeface="Times New Roman" panose="02020603050405020304" pitchFamily="18" charset="0"/>
              </a:rPr>
              <a:t>relevant</a:t>
            </a:r>
            <a:r>
              <a:rPr lang="en-GB" sz="2800" kern="100" dirty="0">
                <a:effectLst/>
                <a:latin typeface="Aptos" panose="020B0004020202020204" pitchFamily="34" charset="0"/>
                <a:ea typeface="Aptos" panose="020B0004020202020204" pitchFamily="34" charset="0"/>
                <a:cs typeface="Times New Roman" panose="02020603050405020304" pitchFamily="18" charset="0"/>
              </a:rPr>
              <a:t> points you select, the more marks you can get.</a:t>
            </a:r>
          </a:p>
        </p:txBody>
      </p:sp>
    </p:spTree>
    <p:extLst>
      <p:ext uri="{BB962C8B-B14F-4D97-AF65-F5344CB8AC3E}">
        <p14:creationId xmlns:p14="http://schemas.microsoft.com/office/powerpoint/2010/main" val="391832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CB7F65-835A-A5C6-06BD-AB9FD2439140}"/>
              </a:ext>
            </a:extLst>
          </p:cNvPr>
          <p:cNvSpPr>
            <a:spLocks noGrp="1"/>
          </p:cNvSpPr>
          <p:nvPr>
            <p:ph type="title"/>
          </p:nvPr>
        </p:nvSpPr>
        <p:spPr>
          <a:xfrm>
            <a:off x="3034146" y="1673081"/>
            <a:ext cx="5400000" cy="3600000"/>
          </a:xfrm>
          <a:prstGeom prst="ellipse">
            <a:avLst/>
          </a:prstGeom>
          <a:solidFill>
            <a:srgbClr val="D74120"/>
          </a:solidFill>
          <a:ln>
            <a:solidFill>
              <a:srgbClr val="D741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bg1"/>
                </a:solidFill>
                <a:latin typeface="Aptos" panose="020B0004020202020204" pitchFamily="34" charset="0"/>
              </a:rPr>
              <a:t>Being selective</a:t>
            </a:r>
          </a:p>
        </p:txBody>
      </p:sp>
    </p:spTree>
    <p:extLst>
      <p:ext uri="{BB962C8B-B14F-4D97-AF65-F5344CB8AC3E}">
        <p14:creationId xmlns:p14="http://schemas.microsoft.com/office/powerpoint/2010/main" val="2294349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AAED-76D2-A879-90A1-DF62ACF5E452}"/>
              </a:ext>
            </a:extLst>
          </p:cNvPr>
          <p:cNvSpPr>
            <a:spLocks noGrp="1"/>
          </p:cNvSpPr>
          <p:nvPr>
            <p:ph type="title"/>
          </p:nvPr>
        </p:nvSpPr>
        <p:spPr/>
        <p:txBody>
          <a:bodyPr>
            <a:normAutofit/>
          </a:bodyPr>
          <a:lstStyle/>
          <a:p>
            <a:pPr>
              <a:lnSpc>
                <a:spcPct val="115000"/>
              </a:lnSpc>
              <a:spcAft>
                <a:spcPts val="800"/>
              </a:spcAft>
            </a:pPr>
            <a:r>
              <a:rPr lang="en-GB" sz="2800" kern="100" dirty="0">
                <a:effectLst/>
                <a:latin typeface="Aptos" panose="020B0004020202020204" pitchFamily="34" charset="0"/>
                <a:ea typeface="Aptos" panose="020B0004020202020204" pitchFamily="34" charset="0"/>
                <a:cs typeface="Times New Roman" panose="02020603050405020304" pitchFamily="18" charset="0"/>
              </a:rPr>
              <a:t>Look at these five statements:</a:t>
            </a:r>
          </a:p>
        </p:txBody>
      </p:sp>
      <p:sp>
        <p:nvSpPr>
          <p:cNvPr id="3" name="Content Placeholder 2">
            <a:extLst>
              <a:ext uri="{FF2B5EF4-FFF2-40B4-BE49-F238E27FC236}">
                <a16:creationId xmlns:a16="http://schemas.microsoft.com/office/drawing/2014/main" id="{F309D4D4-9F86-BBA8-0786-7D77D861BB5E}"/>
              </a:ext>
            </a:extLst>
          </p:cNvPr>
          <p:cNvSpPr>
            <a:spLocks noGrp="1"/>
          </p:cNvSpPr>
          <p:nvPr>
            <p:ph idx="1"/>
          </p:nvPr>
        </p:nvSpPr>
        <p:spPr>
          <a:xfrm>
            <a:off x="673768" y="1836000"/>
            <a:ext cx="11129271" cy="4014000"/>
          </a:xfrm>
        </p:spPr>
        <p:txBody>
          <a:bodyPr>
            <a:normAutofit fontScale="92500" lnSpcReduction="20000"/>
          </a:bodyPr>
          <a:lstStyle/>
          <a:p>
            <a:pPr marL="0" indent="0">
              <a:buNone/>
            </a:pPr>
            <a:r>
              <a:rPr lang="en-GB" dirty="0"/>
              <a:t> </a:t>
            </a:r>
          </a:p>
          <a:p>
            <a:pPr marL="1714500" lvl="3" indent="-342900">
              <a:lnSpc>
                <a:spcPct val="115000"/>
              </a:lnSpc>
              <a:buFont typeface="+mj-lt"/>
              <a:buAutoNum type="arabicPeriod"/>
            </a:pPr>
            <a:r>
              <a:rPr lang="en-GB" sz="3000" i="1" kern="100" dirty="0">
                <a:effectLst/>
                <a:latin typeface="Aptos" panose="020B0004020202020204" pitchFamily="34" charset="0"/>
                <a:ea typeface="Aptos" panose="020B0004020202020204" pitchFamily="34" charset="0"/>
                <a:cs typeface="Times New Roman" panose="02020603050405020304" pitchFamily="18" charset="0"/>
              </a:rPr>
              <a:t>It rained yesterday.</a:t>
            </a:r>
            <a:endParaRPr lang="en-GB" sz="3000" kern="100" dirty="0">
              <a:effectLst/>
              <a:latin typeface="Aptos" panose="020B0004020202020204" pitchFamily="34" charset="0"/>
              <a:ea typeface="Aptos" panose="020B0004020202020204" pitchFamily="34" charset="0"/>
              <a:cs typeface="Times New Roman" panose="02020603050405020304" pitchFamily="18" charset="0"/>
            </a:endParaRPr>
          </a:p>
          <a:p>
            <a:pPr marL="1714500" lvl="3" indent="-342900">
              <a:lnSpc>
                <a:spcPct val="115000"/>
              </a:lnSpc>
              <a:buFont typeface="+mj-lt"/>
              <a:buAutoNum type="arabicPeriod"/>
            </a:pPr>
            <a:r>
              <a:rPr lang="en-GB" sz="3000" i="1" kern="100" dirty="0">
                <a:effectLst/>
                <a:latin typeface="Aptos" panose="020B0004020202020204" pitchFamily="34" charset="0"/>
                <a:ea typeface="Aptos" panose="020B0004020202020204" pitchFamily="34" charset="0"/>
                <a:cs typeface="Times New Roman" panose="02020603050405020304" pitchFamily="18" charset="0"/>
              </a:rPr>
              <a:t>I went shopping.</a:t>
            </a:r>
            <a:endParaRPr lang="en-GB" sz="3000" kern="100" dirty="0">
              <a:effectLst/>
              <a:latin typeface="Aptos" panose="020B0004020202020204" pitchFamily="34" charset="0"/>
              <a:ea typeface="Aptos" panose="020B0004020202020204" pitchFamily="34" charset="0"/>
              <a:cs typeface="Times New Roman" panose="02020603050405020304" pitchFamily="18" charset="0"/>
            </a:endParaRPr>
          </a:p>
          <a:p>
            <a:pPr marL="1714500" lvl="3" indent="-342900">
              <a:lnSpc>
                <a:spcPct val="115000"/>
              </a:lnSpc>
              <a:buFont typeface="+mj-lt"/>
              <a:buAutoNum type="arabicPeriod"/>
            </a:pPr>
            <a:r>
              <a:rPr lang="en-GB" sz="3000" i="1" kern="100" dirty="0">
                <a:effectLst/>
                <a:latin typeface="Aptos" panose="020B0004020202020204" pitchFamily="34" charset="0"/>
                <a:ea typeface="Aptos" panose="020B0004020202020204" pitchFamily="34" charset="0"/>
                <a:cs typeface="Times New Roman" panose="02020603050405020304" pitchFamily="18" charset="0"/>
              </a:rPr>
              <a:t>The sun was very hot.</a:t>
            </a:r>
            <a:endParaRPr lang="en-GB" sz="3000" kern="100" dirty="0">
              <a:effectLst/>
              <a:latin typeface="Aptos" panose="020B0004020202020204" pitchFamily="34" charset="0"/>
              <a:ea typeface="Aptos" panose="020B0004020202020204" pitchFamily="34" charset="0"/>
              <a:cs typeface="Times New Roman" panose="02020603050405020304" pitchFamily="18" charset="0"/>
            </a:endParaRPr>
          </a:p>
          <a:p>
            <a:pPr marL="1714500" lvl="3" indent="-342900">
              <a:lnSpc>
                <a:spcPct val="115000"/>
              </a:lnSpc>
              <a:buFont typeface="+mj-lt"/>
              <a:buAutoNum type="arabicPeriod"/>
            </a:pPr>
            <a:r>
              <a:rPr lang="en-GB" sz="3000" i="1" kern="100" dirty="0">
                <a:effectLst/>
                <a:latin typeface="Aptos" panose="020B0004020202020204" pitchFamily="34" charset="0"/>
                <a:ea typeface="Aptos" panose="020B0004020202020204" pitchFamily="34" charset="0"/>
                <a:cs typeface="Times New Roman" panose="02020603050405020304" pitchFamily="18" charset="0"/>
              </a:rPr>
              <a:t>My favourite subject is English.</a:t>
            </a:r>
            <a:endParaRPr lang="en-GB" sz="3000" kern="100" dirty="0">
              <a:effectLst/>
              <a:latin typeface="Aptos" panose="020B0004020202020204" pitchFamily="34" charset="0"/>
              <a:ea typeface="Aptos" panose="020B0004020202020204" pitchFamily="34" charset="0"/>
              <a:cs typeface="Times New Roman" panose="02020603050405020304" pitchFamily="18" charset="0"/>
            </a:endParaRPr>
          </a:p>
          <a:p>
            <a:pPr marL="1714500" lvl="3" indent="-342900">
              <a:lnSpc>
                <a:spcPct val="115000"/>
              </a:lnSpc>
              <a:spcAft>
                <a:spcPts val="800"/>
              </a:spcAft>
              <a:buFont typeface="+mj-lt"/>
              <a:buAutoNum type="arabicPeriod"/>
            </a:pPr>
            <a:r>
              <a:rPr lang="en-GB" sz="3000" i="1" kern="100" dirty="0">
                <a:effectLst/>
                <a:latin typeface="Aptos" panose="020B0004020202020204" pitchFamily="34" charset="0"/>
                <a:ea typeface="Aptos" panose="020B0004020202020204" pitchFamily="34" charset="0"/>
                <a:cs typeface="Times New Roman" panose="02020603050405020304" pitchFamily="18" charset="0"/>
              </a:rPr>
              <a:t>It was very cold this morning.</a:t>
            </a:r>
          </a:p>
          <a:p>
            <a:pPr marL="0" lvl="0" indent="0">
              <a:lnSpc>
                <a:spcPct val="115000"/>
              </a:lnSpc>
              <a:spcAft>
                <a:spcPts val="800"/>
              </a:spcAft>
              <a:buNone/>
            </a:pP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GB" sz="3000" kern="100" dirty="0">
                <a:solidFill>
                  <a:srgbClr val="252525"/>
                </a:solidFill>
                <a:latin typeface="Aptos" panose="020B0004020202020204" pitchFamily="34" charset="0"/>
                <a:ea typeface="Aptos" panose="020B0004020202020204" pitchFamily="34" charset="0"/>
                <a:cs typeface="Times New Roman" panose="02020603050405020304" pitchFamily="18" charset="0"/>
              </a:rPr>
              <a:t>Which of these statements refers to the weather?</a:t>
            </a:r>
          </a:p>
          <a:p>
            <a:pPr marL="0" indent="0">
              <a:buNone/>
            </a:pPr>
            <a:endParaRPr lang="en-GB" dirty="0"/>
          </a:p>
        </p:txBody>
      </p:sp>
    </p:spTree>
    <p:extLst>
      <p:ext uri="{BB962C8B-B14F-4D97-AF65-F5344CB8AC3E}">
        <p14:creationId xmlns:p14="http://schemas.microsoft.com/office/powerpoint/2010/main" val="85147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AAED-76D2-A879-90A1-DF62ACF5E452}"/>
              </a:ext>
            </a:extLst>
          </p:cNvPr>
          <p:cNvSpPr>
            <a:spLocks noGrp="1"/>
          </p:cNvSpPr>
          <p:nvPr>
            <p:ph type="title"/>
          </p:nvPr>
        </p:nvSpPr>
        <p:spPr/>
        <p:txBody>
          <a:bodyPr>
            <a:normAutofit/>
          </a:bodyPr>
          <a:lstStyle/>
          <a:p>
            <a:r>
              <a:rPr lang="en-GB" sz="3600" b="1" dirty="0">
                <a:latin typeface="Aptos" panose="020B0004020202020204" pitchFamily="34" charset="0"/>
              </a:rPr>
              <a:t>Answers</a:t>
            </a:r>
          </a:p>
        </p:txBody>
      </p:sp>
      <p:sp>
        <p:nvSpPr>
          <p:cNvPr id="3" name="Content Placeholder 2">
            <a:extLst>
              <a:ext uri="{FF2B5EF4-FFF2-40B4-BE49-F238E27FC236}">
                <a16:creationId xmlns:a16="http://schemas.microsoft.com/office/drawing/2014/main" id="{F309D4D4-9F86-BBA8-0786-7D77D861BB5E}"/>
              </a:ext>
            </a:extLst>
          </p:cNvPr>
          <p:cNvSpPr>
            <a:spLocks noGrp="1"/>
          </p:cNvSpPr>
          <p:nvPr>
            <p:ph idx="1"/>
          </p:nvPr>
        </p:nvSpPr>
        <p:spPr>
          <a:xfrm>
            <a:off x="226550" y="1458275"/>
            <a:ext cx="11623040" cy="4837516"/>
          </a:xfrm>
        </p:spPr>
        <p:txBody>
          <a:bodyPr>
            <a:normAutofit fontScale="85000" lnSpcReduction="10000"/>
          </a:bodyPr>
          <a:lstStyle/>
          <a:p>
            <a:pPr marL="0" indent="0">
              <a:buNone/>
            </a:pPr>
            <a:r>
              <a:rPr lang="en-GB" dirty="0"/>
              <a:t> </a:t>
            </a:r>
          </a:p>
          <a:p>
            <a:pPr>
              <a:lnSpc>
                <a:spcPct val="115000"/>
              </a:lnSpc>
              <a:spcAft>
                <a:spcPts val="800"/>
              </a:spcAft>
              <a:buNone/>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GB" sz="3000" kern="100" dirty="0">
                <a:effectLst/>
                <a:latin typeface="Aptos" panose="020B0004020202020204" pitchFamily="34" charset="0"/>
                <a:ea typeface="Aptos" panose="020B0004020202020204" pitchFamily="34" charset="0"/>
                <a:cs typeface="Times New Roman" panose="02020603050405020304" pitchFamily="18" charset="0"/>
              </a:rPr>
              <a:t>1.	It rained yesterday. </a:t>
            </a:r>
          </a:p>
          <a:p>
            <a:pPr>
              <a:lnSpc>
                <a:spcPct val="115000"/>
              </a:lnSpc>
              <a:spcAft>
                <a:spcPts val="800"/>
              </a:spcAft>
              <a:buNone/>
            </a:pPr>
            <a:r>
              <a:rPr lang="en-GB" sz="3000" kern="100" dirty="0">
                <a:effectLst/>
                <a:latin typeface="Aptos" panose="020B0004020202020204" pitchFamily="34" charset="0"/>
                <a:ea typeface="Aptos" panose="020B0004020202020204" pitchFamily="34" charset="0"/>
                <a:cs typeface="Times New Roman" panose="02020603050405020304" pitchFamily="18" charset="0"/>
              </a:rPr>
              <a:t>			2.	I went shopping. </a:t>
            </a:r>
          </a:p>
          <a:p>
            <a:pPr>
              <a:lnSpc>
                <a:spcPct val="115000"/>
              </a:lnSpc>
              <a:spcAft>
                <a:spcPts val="800"/>
              </a:spcAft>
              <a:buNone/>
            </a:pPr>
            <a:r>
              <a:rPr lang="en-GB" sz="3000" kern="100" dirty="0">
                <a:effectLst/>
                <a:latin typeface="Aptos" panose="020B0004020202020204" pitchFamily="34" charset="0"/>
                <a:ea typeface="Aptos" panose="020B0004020202020204" pitchFamily="34" charset="0"/>
                <a:cs typeface="Times New Roman" panose="02020603050405020304" pitchFamily="18" charset="0"/>
              </a:rPr>
              <a:t>			3.	The sun was very hot.           </a:t>
            </a:r>
          </a:p>
          <a:p>
            <a:pPr>
              <a:lnSpc>
                <a:spcPct val="115000"/>
              </a:lnSpc>
              <a:spcAft>
                <a:spcPts val="800"/>
              </a:spcAft>
              <a:buNone/>
            </a:pPr>
            <a:r>
              <a:rPr lang="en-GB" sz="3000" kern="100" dirty="0">
                <a:effectLst/>
                <a:latin typeface="Aptos" panose="020B0004020202020204" pitchFamily="34" charset="0"/>
                <a:ea typeface="Aptos" panose="020B0004020202020204" pitchFamily="34" charset="0"/>
                <a:cs typeface="Times New Roman" panose="02020603050405020304" pitchFamily="18" charset="0"/>
              </a:rPr>
              <a:t>			4.	My favourite subject is English.   </a:t>
            </a:r>
          </a:p>
          <a:p>
            <a:pPr>
              <a:lnSpc>
                <a:spcPct val="115000"/>
              </a:lnSpc>
              <a:spcAft>
                <a:spcPts val="800"/>
              </a:spcAft>
              <a:buNone/>
            </a:pPr>
            <a:r>
              <a:rPr lang="en-GB" sz="3000" kern="100" dirty="0">
                <a:effectLst/>
                <a:latin typeface="Aptos" panose="020B0004020202020204" pitchFamily="34" charset="0"/>
                <a:ea typeface="Aptos" panose="020B0004020202020204" pitchFamily="34" charset="0"/>
                <a:cs typeface="Times New Roman" panose="02020603050405020304" pitchFamily="18" charset="0"/>
              </a:rPr>
              <a:t>			5.	It was very cold this morning. </a:t>
            </a:r>
            <a:r>
              <a:rPr lang="en-GB" sz="3000" b="1"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3000" kern="100" dirty="0">
                <a:effectLst/>
                <a:latin typeface="Aptos" panose="020B0004020202020204" pitchFamily="34" charset="0"/>
                <a:ea typeface="Aptos" panose="020B0004020202020204" pitchFamily="34" charset="0"/>
                <a:cs typeface="Times New Roman" panose="02020603050405020304" pitchFamily="18" charset="0"/>
              </a:rPr>
              <a:t>Statements 1, 3 and 5 refer to the weather, so you would select them.</a:t>
            </a:r>
          </a:p>
          <a:p>
            <a:pPr>
              <a:lnSpc>
                <a:spcPct val="115000"/>
              </a:lnSpc>
              <a:spcAft>
                <a:spcPts val="800"/>
              </a:spcAft>
            </a:pPr>
            <a:r>
              <a:rPr lang="en-GB" sz="3000" kern="100" dirty="0">
                <a:effectLst/>
                <a:latin typeface="Aptos" panose="020B0004020202020204" pitchFamily="34" charset="0"/>
                <a:ea typeface="Aptos" panose="020B0004020202020204" pitchFamily="34" charset="0"/>
                <a:cs typeface="Times New Roman" panose="02020603050405020304" pitchFamily="18" charset="0"/>
              </a:rPr>
              <a:t>Statements 2 and 4 do </a:t>
            </a:r>
            <a:r>
              <a:rPr lang="en-GB" sz="3000" b="1" kern="100" dirty="0">
                <a:effectLst/>
                <a:latin typeface="Aptos" panose="020B0004020202020204" pitchFamily="34" charset="0"/>
                <a:ea typeface="Aptos" panose="020B0004020202020204" pitchFamily="34" charset="0"/>
                <a:cs typeface="Times New Roman" panose="02020603050405020304" pitchFamily="18" charset="0"/>
              </a:rPr>
              <a:t>not </a:t>
            </a:r>
            <a:r>
              <a:rPr lang="en-GB" sz="3000" kern="100" dirty="0">
                <a:effectLst/>
                <a:latin typeface="Aptos" panose="020B0004020202020204" pitchFamily="34" charset="0"/>
                <a:ea typeface="Aptos" panose="020B0004020202020204" pitchFamily="34" charset="0"/>
                <a:cs typeface="Times New Roman" panose="02020603050405020304" pitchFamily="18" charset="0"/>
              </a:rPr>
              <a:t>refer to the weather, so you would not select them.</a:t>
            </a:r>
          </a:p>
        </p:txBody>
      </p:sp>
      <p:pic>
        <p:nvPicPr>
          <p:cNvPr id="5" name="Graphic 4" descr="Checkmark with solid fill">
            <a:extLst>
              <a:ext uri="{FF2B5EF4-FFF2-40B4-BE49-F238E27FC236}">
                <a16:creationId xmlns:a16="http://schemas.microsoft.com/office/drawing/2014/main" id="{DDDA3B2A-B886-66D3-5CCB-EB29937CF6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36102" y="1854600"/>
            <a:ext cx="423333" cy="423333"/>
          </a:xfrm>
          <a:prstGeom prst="rect">
            <a:avLst/>
          </a:prstGeom>
        </p:spPr>
      </p:pic>
      <p:pic>
        <p:nvPicPr>
          <p:cNvPr id="6" name="Picture 5">
            <a:extLst>
              <a:ext uri="{FF2B5EF4-FFF2-40B4-BE49-F238E27FC236}">
                <a16:creationId xmlns:a16="http://schemas.microsoft.com/office/drawing/2014/main" id="{85FF6E41-F119-DD00-F85F-39581BF6E933}"/>
              </a:ext>
            </a:extLst>
          </p:cNvPr>
          <p:cNvPicPr>
            <a:picLocks noChangeAspect="1"/>
          </p:cNvPicPr>
          <p:nvPr/>
        </p:nvPicPr>
        <p:blipFill>
          <a:blip r:embed="rId4"/>
          <a:stretch>
            <a:fillRect/>
          </a:stretch>
        </p:blipFill>
        <p:spPr>
          <a:xfrm>
            <a:off x="7464282" y="4462978"/>
            <a:ext cx="420660" cy="426757"/>
          </a:xfrm>
          <a:prstGeom prst="rect">
            <a:avLst/>
          </a:prstGeom>
        </p:spPr>
      </p:pic>
      <p:pic>
        <p:nvPicPr>
          <p:cNvPr id="7" name="Picture 6">
            <a:extLst>
              <a:ext uri="{FF2B5EF4-FFF2-40B4-BE49-F238E27FC236}">
                <a16:creationId xmlns:a16="http://schemas.microsoft.com/office/drawing/2014/main" id="{87FB14B9-3011-A63F-6ADD-5BD4141BD725}"/>
              </a:ext>
            </a:extLst>
          </p:cNvPr>
          <p:cNvPicPr>
            <a:picLocks noChangeAspect="1"/>
          </p:cNvPicPr>
          <p:nvPr/>
        </p:nvPicPr>
        <p:blipFill>
          <a:blip r:embed="rId4"/>
          <a:stretch>
            <a:fillRect/>
          </a:stretch>
        </p:blipFill>
        <p:spPr>
          <a:xfrm>
            <a:off x="6294744" y="3147561"/>
            <a:ext cx="420660" cy="426757"/>
          </a:xfrm>
          <a:prstGeom prst="rect">
            <a:avLst/>
          </a:prstGeom>
        </p:spPr>
      </p:pic>
      <p:pic>
        <p:nvPicPr>
          <p:cNvPr id="9" name="Graphic 8" descr="Close with solid fill">
            <a:extLst>
              <a:ext uri="{FF2B5EF4-FFF2-40B4-BE49-F238E27FC236}">
                <a16:creationId xmlns:a16="http://schemas.microsoft.com/office/drawing/2014/main" id="{38F79AA8-EB20-1F56-4A06-5D7E8E4400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61846" y="2512131"/>
            <a:ext cx="432154" cy="432154"/>
          </a:xfrm>
          <a:prstGeom prst="rect">
            <a:avLst/>
          </a:prstGeom>
        </p:spPr>
      </p:pic>
      <p:pic>
        <p:nvPicPr>
          <p:cNvPr id="10" name="Picture 9">
            <a:extLst>
              <a:ext uri="{FF2B5EF4-FFF2-40B4-BE49-F238E27FC236}">
                <a16:creationId xmlns:a16="http://schemas.microsoft.com/office/drawing/2014/main" id="{4B460220-D913-78F7-28D1-31735053B02A}"/>
              </a:ext>
            </a:extLst>
          </p:cNvPr>
          <p:cNvPicPr>
            <a:picLocks noChangeAspect="1"/>
          </p:cNvPicPr>
          <p:nvPr/>
        </p:nvPicPr>
        <p:blipFill>
          <a:blip r:embed="rId7"/>
          <a:stretch>
            <a:fillRect/>
          </a:stretch>
        </p:blipFill>
        <p:spPr>
          <a:xfrm>
            <a:off x="7464282" y="3793228"/>
            <a:ext cx="432854" cy="432854"/>
          </a:xfrm>
          <a:prstGeom prst="rect">
            <a:avLst/>
          </a:prstGeom>
        </p:spPr>
      </p:pic>
    </p:spTree>
    <p:extLst>
      <p:ext uri="{BB962C8B-B14F-4D97-AF65-F5344CB8AC3E}">
        <p14:creationId xmlns:p14="http://schemas.microsoft.com/office/powerpoint/2010/main" val="254767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AAED-76D2-A879-90A1-DF62ACF5E452}"/>
              </a:ext>
            </a:extLst>
          </p:cNvPr>
          <p:cNvSpPr>
            <a:spLocks noGrp="1"/>
          </p:cNvSpPr>
          <p:nvPr>
            <p:ph type="title"/>
          </p:nvPr>
        </p:nvSpPr>
        <p:spPr/>
        <p:txBody>
          <a:bodyPr>
            <a:normAutofit/>
          </a:bodyPr>
          <a:lstStyle/>
          <a:p>
            <a:pPr>
              <a:lnSpc>
                <a:spcPct val="115000"/>
              </a:lnSpc>
              <a:spcAft>
                <a:spcPts val="800"/>
              </a:spcAft>
            </a:pPr>
            <a:r>
              <a:rPr lang="en-GB" sz="2800" kern="100" dirty="0">
                <a:effectLst/>
                <a:latin typeface="Aptos" panose="020B0004020202020204" pitchFamily="34" charset="0"/>
                <a:ea typeface="Aptos" panose="020B0004020202020204" pitchFamily="34" charset="0"/>
                <a:cs typeface="Times New Roman" panose="02020603050405020304" pitchFamily="18" charset="0"/>
              </a:rPr>
              <a:t>Now look at this short paragraph:</a:t>
            </a:r>
          </a:p>
        </p:txBody>
      </p:sp>
      <p:sp>
        <p:nvSpPr>
          <p:cNvPr id="3" name="Content Placeholder 2">
            <a:extLst>
              <a:ext uri="{FF2B5EF4-FFF2-40B4-BE49-F238E27FC236}">
                <a16:creationId xmlns:a16="http://schemas.microsoft.com/office/drawing/2014/main" id="{F309D4D4-9F86-BBA8-0786-7D77D861BB5E}"/>
              </a:ext>
            </a:extLst>
          </p:cNvPr>
          <p:cNvSpPr>
            <a:spLocks noGrp="1"/>
          </p:cNvSpPr>
          <p:nvPr>
            <p:ph idx="1"/>
          </p:nvPr>
        </p:nvSpPr>
        <p:spPr/>
        <p:txBody>
          <a:bodyPr>
            <a:normAutofit/>
          </a:bodyPr>
          <a:lstStyle/>
          <a:p>
            <a:pPr lvl="1" indent="0">
              <a:lnSpc>
                <a:spcPct val="115000"/>
              </a:lnSpc>
              <a:spcAft>
                <a:spcPts val="800"/>
              </a:spcAft>
              <a:buNone/>
            </a:pPr>
            <a:endParaRPr lang="en-GB" sz="2400" i="1" kern="100" dirty="0">
              <a:effectLst/>
              <a:latin typeface="Aptos" panose="020B0004020202020204" pitchFamily="34" charset="0"/>
              <a:ea typeface="Aptos" panose="020B0004020202020204" pitchFamily="34" charset="0"/>
              <a:cs typeface="Times New Roman" panose="02020603050405020304" pitchFamily="18" charset="0"/>
            </a:endParaRPr>
          </a:p>
          <a:p>
            <a:pPr lvl="1" indent="0">
              <a:lnSpc>
                <a:spcPct val="115000"/>
              </a:lnSpc>
              <a:spcAft>
                <a:spcPts val="800"/>
              </a:spcAft>
              <a:buNone/>
            </a:pPr>
            <a:r>
              <a:rPr lang="en-GB" sz="2800" i="1" kern="100" dirty="0">
                <a:effectLst/>
                <a:latin typeface="Aptos" panose="020B0004020202020204" pitchFamily="34" charset="0"/>
                <a:ea typeface="Aptos" panose="020B0004020202020204" pitchFamily="34" charset="0"/>
                <a:cs typeface="Times New Roman" panose="02020603050405020304" pitchFamily="18" charset="0"/>
              </a:rPr>
              <a:t>Working out at the gym can be good for you as it can help you to get fit and builds strength. However, some people find this kind of exercise repetitive and dull.</a:t>
            </a:r>
          </a:p>
          <a:p>
            <a:pPr indent="0">
              <a:lnSpc>
                <a:spcPct val="115000"/>
              </a:lnSpc>
              <a:spcAft>
                <a:spcPts val="800"/>
              </a:spcAft>
              <a:buNone/>
            </a:pPr>
            <a:endParaRPr lang="en-GB" sz="2800" i="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en-GB" sz="2800" kern="100" dirty="0">
                <a:effectLst/>
                <a:latin typeface="Aptos" panose="020B0004020202020204" pitchFamily="34" charset="0"/>
                <a:ea typeface="Aptos" panose="020B0004020202020204" pitchFamily="34" charset="0"/>
                <a:cs typeface="Times New Roman" panose="02020603050405020304" pitchFamily="18" charset="0"/>
              </a:rPr>
              <a:t>According to the passage, what are the advantages of working out at the gym?</a:t>
            </a:r>
          </a:p>
          <a:p>
            <a:pPr marL="457200">
              <a:lnSpc>
                <a:spcPct val="115000"/>
              </a:lnSpc>
              <a:spcAft>
                <a:spcPts val="800"/>
              </a:spcAft>
            </a:pP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18938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AAED-76D2-A879-90A1-DF62ACF5E452}"/>
              </a:ext>
            </a:extLst>
          </p:cNvPr>
          <p:cNvSpPr>
            <a:spLocks noGrp="1"/>
          </p:cNvSpPr>
          <p:nvPr>
            <p:ph type="title"/>
          </p:nvPr>
        </p:nvSpPr>
        <p:spPr/>
        <p:txBody>
          <a:bodyPr>
            <a:normAutofit/>
          </a:bodyPr>
          <a:lstStyle/>
          <a:p>
            <a:r>
              <a:rPr lang="en-GB" sz="3600" b="1" dirty="0">
                <a:effectLst/>
                <a:latin typeface="Aptos" panose="020B0004020202020204" pitchFamily="34" charset="0"/>
                <a:ea typeface="Aptos" panose="020B0004020202020204" pitchFamily="34" charset="0"/>
                <a:cs typeface="Times New Roman" panose="02020603050405020304" pitchFamily="18" charset="0"/>
              </a:rPr>
              <a:t>Answer</a:t>
            </a:r>
            <a:endParaRPr lang="en-GB" sz="6600" dirty="0"/>
          </a:p>
        </p:txBody>
      </p:sp>
      <p:sp>
        <p:nvSpPr>
          <p:cNvPr id="3" name="Content Placeholder 2">
            <a:extLst>
              <a:ext uri="{FF2B5EF4-FFF2-40B4-BE49-F238E27FC236}">
                <a16:creationId xmlns:a16="http://schemas.microsoft.com/office/drawing/2014/main" id="{F309D4D4-9F86-BBA8-0786-7D77D861BB5E}"/>
              </a:ext>
            </a:extLst>
          </p:cNvPr>
          <p:cNvSpPr>
            <a:spLocks noGrp="1"/>
          </p:cNvSpPr>
          <p:nvPr>
            <p:ph idx="1"/>
          </p:nvPr>
        </p:nvSpPr>
        <p:spPr/>
        <p:txBody>
          <a:bodyPr>
            <a:normAutofit/>
          </a:bodyPr>
          <a:lstStyle/>
          <a:p>
            <a:pPr marL="0" indent="0">
              <a:lnSpc>
                <a:spcPct val="115000"/>
              </a:lnSpc>
              <a:spcAft>
                <a:spcPts val="800"/>
              </a:spcAft>
              <a:buNone/>
            </a:pPr>
            <a:endParaRPr lang="en-GB" sz="3200" i="1"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en-GB" sz="2800" i="1" kern="100" dirty="0">
                <a:effectLst/>
                <a:latin typeface="Aptos" panose="020B0004020202020204" pitchFamily="34" charset="0"/>
                <a:ea typeface="Aptos" panose="020B0004020202020204" pitchFamily="34" charset="0"/>
                <a:cs typeface="Times New Roman" panose="02020603050405020304" pitchFamily="18" charset="0"/>
              </a:rPr>
              <a:t>The advantages of working out at the gym are that it helps you to get fit and builds strength.</a:t>
            </a: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en-GB" sz="2800" b="1" kern="100" dirty="0">
                <a:effectLst/>
                <a:latin typeface="Aptos" panose="020B0004020202020204" pitchFamily="34" charset="0"/>
                <a:ea typeface="Aptos" panose="020B0004020202020204" pitchFamily="34" charset="0"/>
                <a:cs typeface="Times New Roman" panose="02020603050405020304" pitchFamily="18" charset="0"/>
              </a:rPr>
              <a:t>Note:</a:t>
            </a:r>
            <a:r>
              <a:rPr lang="en-GB" sz="2800" kern="100" dirty="0">
                <a:effectLst/>
                <a:latin typeface="Aptos" panose="020B0004020202020204" pitchFamily="34" charset="0"/>
                <a:ea typeface="Aptos" panose="020B0004020202020204" pitchFamily="34" charset="0"/>
                <a:cs typeface="Times New Roman" panose="02020603050405020304" pitchFamily="18" charset="0"/>
              </a:rPr>
              <a:t> there is nothing selected from the second sentence because it describes possible disadvantages, rather than advantages. </a:t>
            </a:r>
          </a:p>
        </p:txBody>
      </p:sp>
    </p:spTree>
    <p:extLst>
      <p:ext uri="{BB962C8B-B14F-4D97-AF65-F5344CB8AC3E}">
        <p14:creationId xmlns:p14="http://schemas.microsoft.com/office/powerpoint/2010/main" val="392885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1_Office Theme">
  <a:themeElements>
    <a:clrScheme name="Custom 8">
      <a:dk1>
        <a:srgbClr val="252525"/>
      </a:dk1>
      <a:lt1>
        <a:srgbClr val="FFFFFF"/>
      </a:lt1>
      <a:dk2>
        <a:srgbClr val="133844"/>
      </a:dk2>
      <a:lt2>
        <a:srgbClr val="FFFFFF"/>
      </a:lt2>
      <a:accent1>
        <a:srgbClr val="00BDB6"/>
      </a:accent1>
      <a:accent2>
        <a:srgbClr val="CC59AA"/>
      </a:accent2>
      <a:accent3>
        <a:srgbClr val="FACB2E"/>
      </a:accent3>
      <a:accent4>
        <a:srgbClr val="8EE8D8"/>
      </a:accent4>
      <a:accent5>
        <a:srgbClr val="5E0A4F"/>
      </a:accent5>
      <a:accent6>
        <a:srgbClr val="F9DC4E"/>
      </a:accent6>
      <a:hlink>
        <a:srgbClr val="5E0A4F"/>
      </a:hlink>
      <a:folHlink>
        <a:srgbClr val="5E0A4F"/>
      </a:folHlink>
    </a:clrScheme>
    <a:fontScheme name="Custom 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s V4" id="{E2A36DA1-4A29-43B8-B8F1-C255D5AABE09}" vid="{2A5C11B6-9CD9-45FF-9CD6-984CCCC0BA5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fcf4a81-aca0-43b6-bff7-87efdc296efa">
      <Terms xmlns="http://schemas.microsoft.com/office/infopath/2007/PartnerControls"/>
    </lcf76f155ced4ddcb4097134ff3c332f>
    <TaxCatchAll xmlns="7424b78e-8606-4fd1-9a19-b6b90bbc0a1b" xsi:nil="true"/>
    <_dlc_DocId xmlns="9ad1216b-cdc1-40e2-a0c2-94597fd44697">7VPTP7ZE6X33-1933993375-2125</_dlc_DocId>
    <_dlc_DocIdUrl xmlns="9ad1216b-cdc1-40e2-a0c2-94597fd44697">
      <Url>https://cambridgeorg.sharepoint.com/sites/cie/education/pd/Curriculum_Support/_layouts/15/DocIdRedir.aspx?ID=7VPTP7ZE6X33-1933993375-2125</Url>
      <Description>7VPTP7ZE6X33-1933993375-2125</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70FC16EDE49814FBBE83568B9FA2901" ma:contentTypeVersion="17" ma:contentTypeDescription="Create a new document." ma:contentTypeScope="" ma:versionID="022f5e1d981b14d7005f3600e8ff7e4f">
  <xsd:schema xmlns:xsd="http://www.w3.org/2001/XMLSchema" xmlns:xs="http://www.w3.org/2001/XMLSchema" xmlns:p="http://schemas.microsoft.com/office/2006/metadata/properties" xmlns:ns2="9ad1216b-cdc1-40e2-a0c2-94597fd44697" xmlns:ns3="3fcf4a81-aca0-43b6-bff7-87efdc296efa" xmlns:ns4="7424b78e-8606-4fd1-9a19-b6b90bbc0a1b" targetNamespace="http://schemas.microsoft.com/office/2006/metadata/properties" ma:root="true" ma:fieldsID="f273b407d20b6eb33550fabe3d54ad2e" ns2:_="" ns3:_="" ns4:_="">
    <xsd:import namespace="9ad1216b-cdc1-40e2-a0c2-94597fd44697"/>
    <xsd:import namespace="3fcf4a81-aca0-43b6-bff7-87efdc296efa"/>
    <xsd:import namespace="7424b78e-8606-4fd1-9a19-b6b90bbc0a1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2:SharedWithUsers" minOccurs="0"/>
                <xsd:element ref="ns2:SharedWithDetails" minOccurs="0"/>
                <xsd:element ref="ns3:MediaServiceGenerationTime" minOccurs="0"/>
                <xsd:element ref="ns3:MediaServiceEventHashCode" minOccurs="0"/>
                <xsd:element ref="ns3:MediaServiceSearchProperties" minOccurs="0"/>
                <xsd:element ref="ns3:lcf76f155ced4ddcb4097134ff3c332f" minOccurs="0"/>
                <xsd:element ref="ns4: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1216b-cdc1-40e2-a0c2-94597fd44697"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dexed="true"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cf4a81-aca0-43b6-bff7-87efdc296ef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7882c5b-1fc0-4c64-8edd-3b527906c473"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24b78e-8606-4fd1-9a19-b6b90bbc0a1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bd6ad62-9026-4c22-97ba-ffd5902a9633}" ma:internalName="TaxCatchAll" ma:showField="CatchAllData" ma:web="9ad1216b-cdc1-40e2-a0c2-94597fd446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0DAC2FB-6FA5-4D5B-AF21-F69BCA675459}">
  <ds:schemaRefs>
    <ds:schemaRef ds:uri="http://schemas.microsoft.com/sharepoint/v3/contenttype/forms"/>
  </ds:schemaRefs>
</ds:datastoreItem>
</file>

<file path=customXml/itemProps2.xml><?xml version="1.0" encoding="utf-8"?>
<ds:datastoreItem xmlns:ds="http://schemas.openxmlformats.org/officeDocument/2006/customXml" ds:itemID="{4CD1EF53-CB5A-46ED-93A2-617010B6C862}">
  <ds:schemaRefs>
    <ds:schemaRef ds:uri="http://purl.org/dc/terms/"/>
    <ds:schemaRef ds:uri="http://schemas.microsoft.com/office/2006/documentManagement/types"/>
    <ds:schemaRef ds:uri="http://purl.org/dc/dcmitype/"/>
    <ds:schemaRef ds:uri="http://www.w3.org/XML/1998/namespace"/>
    <ds:schemaRef ds:uri="http://purl.org/dc/elements/1.1/"/>
    <ds:schemaRef ds:uri="3fcf4a81-aca0-43b6-bff7-87efdc296efa"/>
    <ds:schemaRef ds:uri="http://schemas.microsoft.com/office/2006/metadata/properties"/>
    <ds:schemaRef ds:uri="http://schemas.microsoft.com/office/infopath/2007/PartnerControls"/>
    <ds:schemaRef ds:uri="http://schemas.openxmlformats.org/package/2006/metadata/core-properties"/>
    <ds:schemaRef ds:uri="7424b78e-8606-4fd1-9a19-b6b90bbc0a1b"/>
    <ds:schemaRef ds:uri="9ad1216b-cdc1-40e2-a0c2-94597fd44697"/>
  </ds:schemaRefs>
</ds:datastoreItem>
</file>

<file path=customXml/itemProps3.xml><?xml version="1.0" encoding="utf-8"?>
<ds:datastoreItem xmlns:ds="http://schemas.openxmlformats.org/officeDocument/2006/customXml" ds:itemID="{65042499-9A4E-4AE7-B95A-D303CF5F24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d1216b-cdc1-40e2-a0c2-94597fd44697"/>
    <ds:schemaRef ds:uri="3fcf4a81-aca0-43b6-bff7-87efdc296efa"/>
    <ds:schemaRef ds:uri="7424b78e-8606-4fd1-9a19-b6b90bbc0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2B626D5-48E0-4B65-8537-88D90A814FE8}">
  <ds:schemaRefs>
    <ds:schemaRef ds:uri="http://schemas.microsoft.com/sharepoint/events"/>
  </ds:schemaRefs>
</ds:datastoreItem>
</file>

<file path=docMetadata/LabelInfo.xml><?xml version="1.0" encoding="utf-8"?>
<clbl:labelList xmlns:clbl="http://schemas.microsoft.com/office/2020/mipLabelMetadata">
  <clbl:label id="{75d6cc78-71b9-42e6-aa2a-b9889a0f080f}" enabled="0" method="" siteId="{75d6cc78-71b9-42e6-aa2a-b9889a0f080f}" removed="1"/>
</clbl:labelList>
</file>

<file path=docProps/app.xml><?xml version="1.0" encoding="utf-8"?>
<Properties xmlns="http://schemas.openxmlformats.org/officeDocument/2006/extended-properties" xmlns:vt="http://schemas.openxmlformats.org/officeDocument/2006/docPropsVTypes">
  <TotalTime>274</TotalTime>
  <Words>1508</Words>
  <Application>Microsoft Office PowerPoint</Application>
  <PresentationFormat>Widescreen</PresentationFormat>
  <Paragraphs>121</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MS Mincho</vt:lpstr>
      <vt:lpstr>Aptos</vt:lpstr>
      <vt:lpstr>Arial</vt:lpstr>
      <vt:lpstr>Georgia</vt:lpstr>
      <vt:lpstr>Symbol</vt:lpstr>
      <vt:lpstr>1_Office Theme</vt:lpstr>
      <vt:lpstr>PowerPoint Presentation</vt:lpstr>
      <vt:lpstr>PowerPoint Presentation</vt:lpstr>
      <vt:lpstr>PowerPoint Presentation</vt:lpstr>
      <vt:lpstr>What is a summary?</vt:lpstr>
      <vt:lpstr>Being selective</vt:lpstr>
      <vt:lpstr>Look at these five statements:</vt:lpstr>
      <vt:lpstr>Answers</vt:lpstr>
      <vt:lpstr>Now look at this short paragraph:</vt:lpstr>
      <vt:lpstr>Answer</vt:lpstr>
      <vt:lpstr>In this passage the writer describes her experiences of volunteering at an elephant park. Highlight the parts that answer the question below:</vt:lpstr>
      <vt:lpstr>Answer</vt:lpstr>
      <vt:lpstr>Being selective: The key technique</vt:lpstr>
      <vt:lpstr>Keep it short</vt:lpstr>
      <vt:lpstr>Reminder:</vt:lpstr>
      <vt:lpstr>Look at this statement:</vt:lpstr>
      <vt:lpstr>  Answer: They like playing football, tennis and netball.</vt:lpstr>
      <vt:lpstr>Try another one:</vt:lpstr>
      <vt:lpstr>PowerPoint Presentation</vt:lpstr>
      <vt:lpstr>Keep it short: Key technique</vt:lpstr>
      <vt:lpstr>Look at this longer passage where the writer reflects on their school days:</vt:lpstr>
      <vt:lpstr>Answer</vt:lpstr>
      <vt:lpstr>PowerPoint Presentation</vt:lpstr>
      <vt:lpstr>Remember:</vt:lpstr>
      <vt:lpstr>Question: According to the writer, in what ways can someone buying and living in their          first underground home ensure that it is a positive experience?</vt:lpstr>
      <vt:lpstr>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dawson</dc:creator>
  <cp:lastModifiedBy>Sally Ellis</cp:lastModifiedBy>
  <cp:revision>6</cp:revision>
  <dcterms:created xsi:type="dcterms:W3CDTF">2025-05-07T09:59:25Z</dcterms:created>
  <dcterms:modified xsi:type="dcterms:W3CDTF">2025-06-06T13:41:29Z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0x010100370FC16EDE49814FBBE83568B9FA2901</vt:lpwstr>
  </property>
  <property fmtid="{D5CDD505-2E9C-101B-9397-08002B2CF9AE}" pid="3" name="_dlc_DocIdItemGuid">
    <vt:lpwstr>d84220a1-8f1c-4f0f-b83c-5b443404367f</vt:lpwstr>
  </property>
  <property fmtid="{D5CDD505-2E9C-101B-9397-08002B2CF9AE}" pid="4" name="MediaServiceImageTags">
    <vt:lpwstr/>
  </property>
</Properties>
</file>