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2"/>
  </p:notesMasterIdLst>
  <p:handoutMasterIdLst>
    <p:handoutMasterId r:id="rId13"/>
  </p:handoutMasterIdLst>
  <p:sldIdLst>
    <p:sldId id="343" r:id="rId6"/>
    <p:sldId id="298" r:id="rId7"/>
    <p:sldId id="333" r:id="rId8"/>
    <p:sldId id="336" r:id="rId9"/>
    <p:sldId id="344" r:id="rId10"/>
    <p:sldId id="34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6-06-18T15:27:39.849" v="3583" actId="20577"/>
      <pc:docMkLst>
        <pc:docMk/>
      </pc:docMkLst>
      <pc:sldChg chg="modSp mod">
        <pc:chgData name="Lizzie Gauntlett" userId="1dc7c36a1b1a647d" providerId="LiveId" clId="{C1DC5315-D282-429F-B35A-871ABF7A65E8}" dt="2026-06-18T13:38:14.979" v="3102" actId="20577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6-06-18T13:38:14.979" v="3102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 ord">
        <pc:chgData name="Lizzie Gauntlett" userId="1dc7c36a1b1a647d" providerId="LiveId" clId="{C1DC5315-D282-429F-B35A-871ABF7A65E8}" dt="2026-06-18T13:35:12.243" v="2893" actId="12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6-06-18T13:33:53.379" v="2559" actId="20577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6-06-18T13:35:12.243" v="2893" actId="12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 ord">
        <pc:chgData name="Lizzie Gauntlett" userId="1dc7c36a1b1a647d" providerId="LiveId" clId="{C1DC5315-D282-429F-B35A-871ABF7A65E8}" dt="2026-06-18T13:35:57.054" v="3087" actId="20577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6-06-18T13:35:57.054" v="3087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18T15:27:39.849" v="3583" actId="20577"/>
        <pc:sldMkLst>
          <pc:docMk/>
          <pc:sldMk cId="153233455" sldId="341"/>
        </pc:sldMkLst>
        <pc:spChg chg="mod">
          <ac:chgData name="Lizzie Gauntlett" userId="1dc7c36a1b1a647d" providerId="LiveId" clId="{C1DC5315-D282-429F-B35A-871ABF7A65E8}" dt="2026-06-18T15:27:39.849" v="3583" actId="20577"/>
          <ac:spMkLst>
            <pc:docMk/>
            <pc:sldMk cId="153233455" sldId="341"/>
            <ac:spMk id="4" creationId="{CC353874-58DC-AE45-C5DF-CCA75046EC71}"/>
          </ac:spMkLst>
        </pc:spChg>
      </pc:sldChg>
      <pc:sldChg chg="modSp mod">
        <pc:chgData name="Lizzie Gauntlett" userId="1dc7c36a1b1a647d" providerId="LiveId" clId="{C1DC5315-D282-429F-B35A-871ABF7A65E8}" dt="2026-06-18T13:32:12.705" v="2394"/>
        <pc:sldMkLst>
          <pc:docMk/>
          <pc:sldMk cId="1130971648" sldId="343"/>
        </pc:sldMkLst>
        <pc:spChg chg="mod">
          <ac:chgData name="Lizzie Gauntlett" userId="1dc7c36a1b1a647d" providerId="LiveId" clId="{C1DC5315-D282-429F-B35A-871ABF7A65E8}" dt="2026-06-18T13:32:12.705" v="2394"/>
          <ac:spMkLst>
            <pc:docMk/>
            <pc:sldMk cId="1130971648" sldId="343"/>
            <ac:spMk id="4" creationId="{8A3FCDC3-543C-8905-8EB4-3AC0E32FFFFF}"/>
          </ac:spMkLst>
        </pc:spChg>
      </pc:sldChg>
      <pc:sldChg chg="modSp add mod">
        <pc:chgData name="Lizzie Gauntlett" userId="1dc7c36a1b1a647d" providerId="LiveId" clId="{C1DC5315-D282-429F-B35A-871ABF7A65E8}" dt="2026-06-18T13:41:28.207" v="3575" actId="20577"/>
        <pc:sldMkLst>
          <pc:docMk/>
          <pc:sldMk cId="1695084391" sldId="344"/>
        </pc:sldMkLst>
        <pc:spChg chg="mod">
          <ac:chgData name="Lizzie Gauntlett" userId="1dc7c36a1b1a647d" providerId="LiveId" clId="{C1DC5315-D282-429F-B35A-871ABF7A65E8}" dt="2026-06-18T13:40:39.620" v="3338" actId="20577"/>
          <ac:spMkLst>
            <pc:docMk/>
            <pc:sldMk cId="1695084391" sldId="344"/>
            <ac:spMk id="3" creationId="{AAF1F745-9C05-BB81-9DC7-34FCD2C9024B}"/>
          </ac:spMkLst>
        </pc:spChg>
        <pc:spChg chg="mod">
          <ac:chgData name="Lizzie Gauntlett" userId="1dc7c36a1b1a647d" providerId="LiveId" clId="{C1DC5315-D282-429F-B35A-871ABF7A65E8}" dt="2026-06-18T13:41:28.207" v="3575" actId="20577"/>
          <ac:spMkLst>
            <pc:docMk/>
            <pc:sldMk cId="1695084391" sldId="344"/>
            <ac:spMk id="4" creationId="{A0F65639-B8D1-43E1-0F43-72D1AC7741D4}"/>
          </ac:spMkLst>
        </pc:spChg>
      </pc:sldChg>
    </pc:docChg>
  </pc:docChgLst>
  <pc:docChgLst>
    <pc:chgData name="Karolyn Feliciani" userId="4076af5d-4c02-40b8-bc9d-56f6c404e751" providerId="ADAL" clId="{8B2CCB7D-5049-4A78-86B5-363DE994085C}"/>
    <pc:docChg chg="modSld">
      <pc:chgData name="Karolyn Feliciani" userId="4076af5d-4c02-40b8-bc9d-56f6c404e751" providerId="ADAL" clId="{8B2CCB7D-5049-4A78-86B5-363DE994085C}" dt="2026-06-29T09:21:53.097" v="1" actId="20577"/>
      <pc:docMkLst>
        <pc:docMk/>
      </pc:docMkLst>
      <pc:sldChg chg="modSp mod">
        <pc:chgData name="Karolyn Feliciani" userId="4076af5d-4c02-40b8-bc9d-56f6c404e751" providerId="ADAL" clId="{8B2CCB7D-5049-4A78-86B5-363DE994085C}" dt="2026-06-29T09:21:53.097" v="1" actId="20577"/>
        <pc:sldMkLst>
          <pc:docMk/>
          <pc:sldMk cId="153233455" sldId="341"/>
        </pc:sldMkLst>
        <pc:spChg chg="mod">
          <ac:chgData name="Karolyn Feliciani" userId="4076af5d-4c02-40b8-bc9d-56f6c404e751" providerId="ADAL" clId="{8B2CCB7D-5049-4A78-86B5-363DE994085C}" dt="2026-06-29T09:21:53.097" v="1" actId="20577"/>
          <ac:spMkLst>
            <pc:docMk/>
            <pc:sldMk cId="153233455" sldId="341"/>
            <ac:spMk id="4" creationId="{CC353874-58DC-AE45-C5DF-CCA75046EC71}"/>
          </ac:spMkLst>
        </pc:spChg>
      </pc:sldChg>
      <pc:sldChg chg="modSp mod">
        <pc:chgData name="Karolyn Feliciani" userId="4076af5d-4c02-40b8-bc9d-56f6c404e751" providerId="ADAL" clId="{8B2CCB7D-5049-4A78-86B5-363DE994085C}" dt="2026-06-29T09:21:45.772" v="0" actId="20577"/>
        <pc:sldMkLst>
          <pc:docMk/>
          <pc:sldMk cId="1695084391" sldId="344"/>
        </pc:sldMkLst>
        <pc:spChg chg="mod">
          <ac:chgData name="Karolyn Feliciani" userId="4076af5d-4c02-40b8-bc9d-56f6c404e751" providerId="ADAL" clId="{8B2CCB7D-5049-4A78-86B5-363DE994085C}" dt="2026-06-29T09:21:45.772" v="0" actId="20577"/>
          <ac:spMkLst>
            <pc:docMk/>
            <pc:sldMk cId="1695084391" sldId="344"/>
            <ac:spMk id="3" creationId="{AAF1F745-9C05-BB81-9DC7-34FCD2C9024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562947"/>
            <a:ext cx="11117656" cy="2209045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pPr lvl="0" fontAlgn="base"/>
            <a:r>
              <a:rPr lang="en-GB" dirty="0"/>
              <a:t>Describe all three named studies for the topic</a:t>
            </a:r>
          </a:p>
          <a:p>
            <a:pPr lvl="0" fontAlgn="base"/>
            <a:r>
              <a:rPr lang="en-GB" dirty="0"/>
              <a:t>Consolidate key concepts from language development</a:t>
            </a:r>
          </a:p>
          <a:p>
            <a:r>
              <a:rPr lang="en-GB" dirty="0"/>
              <a:t>Identify any remaining gaps in knowledge before assessment</a:t>
            </a:r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02542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Using sticky notes, rank order the three named studies in order of most confident to least confident in terms of your knowledge and understanding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 creation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Using your notes and knowledge, create five short answer or multiple choice questions about the named study you feel </a:t>
            </a:r>
            <a:r>
              <a:rPr lang="en-US" b="1" dirty="0"/>
              <a:t>least</a:t>
            </a:r>
            <a:r>
              <a:rPr lang="en-US" dirty="0"/>
              <a:t> confident about. Questions could cover: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Aim</a:t>
            </a:r>
          </a:p>
          <a:p>
            <a:r>
              <a:rPr lang="en-US" dirty="0"/>
              <a:t>Participants</a:t>
            </a:r>
          </a:p>
          <a:p>
            <a:r>
              <a:rPr lang="en-US" dirty="0"/>
              <a:t>Procedure</a:t>
            </a:r>
          </a:p>
          <a:p>
            <a:r>
              <a:rPr lang="en-US" dirty="0"/>
              <a:t>Results</a:t>
            </a:r>
          </a:p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Activity: Find a partner with a different study to yours and quiz each other. Write down any questions you get wrong as an area for further revision.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5CDD5-C93B-97ED-9B48-3A687895E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8F86286-13C7-EE33-6C5E-2DF899A778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AF1F745-9C05-BB81-9DC7-34FCD2C90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 - you choose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65639-B8D1-43E1-0F43-72D1AC774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Using your notes, create either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AutoNum type="alphaLcParenR"/>
            </a:pPr>
            <a:r>
              <a:rPr lang="en-US" dirty="0"/>
              <a:t>Flashcards that cover the key concepts for language development</a:t>
            </a:r>
          </a:p>
          <a:p>
            <a:pPr marL="457200" indent="-457200">
              <a:buAutoNum type="alphaLcParenR"/>
            </a:pPr>
            <a:endParaRPr lang="en-US" dirty="0"/>
          </a:p>
          <a:p>
            <a:pPr marL="457200" indent="-457200">
              <a:buAutoNum type="alphaLcParenR"/>
            </a:pPr>
            <a:r>
              <a:rPr lang="en-US" dirty="0"/>
              <a:t>A mind map that covers key concepts</a:t>
            </a:r>
          </a:p>
          <a:p>
            <a:pPr marL="457200" indent="-457200">
              <a:buAutoNum type="alphaLcParenR"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 can use textbooks or review other resources from this topic to </a:t>
            </a:r>
            <a:r>
              <a:rPr lang="en-US"/>
              <a:t>help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084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71FE-5DB7-C512-FA4A-08DC09E95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FF957276-52AA-5B45-C868-87AEE467B2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53874-58DC-AE45-C5DF-CCA75046E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Plenary: </a:t>
            </a:r>
            <a:r>
              <a:rPr lang="en-US" dirty="0">
                <a:latin typeface="Arial"/>
                <a:cs typeface="Arial"/>
              </a:rPr>
              <a:t>Use the RAG </a:t>
            </a:r>
            <a:r>
              <a:rPr lang="en-US">
                <a:latin typeface="Arial"/>
                <a:cs typeface="Arial"/>
              </a:rPr>
              <a:t>(red / </a:t>
            </a:r>
            <a:r>
              <a:rPr lang="en-US" dirty="0">
                <a:latin typeface="Arial"/>
                <a:cs typeface="Arial"/>
              </a:rPr>
              <a:t>amber/ green) system to </a:t>
            </a:r>
            <a:r>
              <a:rPr lang="en-US">
                <a:latin typeface="Arial"/>
                <a:cs typeface="Arial"/>
              </a:rPr>
              <a:t>score yourself </a:t>
            </a:r>
            <a:r>
              <a:rPr lang="en-US" dirty="0">
                <a:latin typeface="Arial"/>
                <a:cs typeface="Arial"/>
              </a:rPr>
              <a:t>on each topic area. Identify </a:t>
            </a:r>
            <a:r>
              <a:rPr lang="en-US" b="1" dirty="0">
                <a:latin typeface="Arial"/>
                <a:cs typeface="Arial"/>
              </a:rPr>
              <a:t>two</a:t>
            </a:r>
            <a:r>
              <a:rPr lang="en-US" dirty="0">
                <a:latin typeface="Arial"/>
                <a:cs typeface="Arial"/>
              </a:rPr>
              <a:t> areas for revision for homework.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3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7VPTP7ZE6X33-2020743336-751</_dlc_DocId>
    <_dlc_DocIdUrl xmlns="9ad1216b-cdc1-40e2-a0c2-94597fd44697">
      <Url>https://cambridgeorg.sharepoint.com/sites/cie/education/pd/Curriculum_Support/_layouts/15/DocIdRedir.aspx?ID=7VPTP7ZE6X33-2020743336-751</Url>
      <Description>7VPTP7ZE6X33-2020743336-751</Description>
    </_dlc_DocIdUrl>
  </documentManagement>
</p:properties>
</file>

<file path=customXml/itemProps1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9A88E06-AF48-40F3-AE95-983D65ED94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630E657-8217-4B2F-96A4-D1EE5A57D447}">
  <ds:schemaRefs>
    <ds:schemaRef ds:uri="http://purl.org/dc/dcmitype/"/>
    <ds:schemaRef ds:uri="9ad1216b-cdc1-40e2-a0c2-94597fd44697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infopath/2007/PartnerControls"/>
    <ds:schemaRef ds:uri="f1f25e64-7226-490b-ade3-8cf84afff5d2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385</TotalTime>
  <Words>188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Quiz creation</vt:lpstr>
      <vt:lpstr>PowerPoint Presentation</vt:lpstr>
      <vt:lpstr>Key concepts - you choose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4</cp:revision>
  <dcterms:created xsi:type="dcterms:W3CDTF">2023-10-09T12:44:25Z</dcterms:created>
  <dcterms:modified xsi:type="dcterms:W3CDTF">2026-06-29T09:21:54Z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6aa23177-f6dd-487b-a6bd-f1eaaafff03f</vt:lpwstr>
  </property>
</Properties>
</file>