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1"/>
  </p:notesMasterIdLst>
  <p:sldIdLst>
    <p:sldId id="296" r:id="rId6"/>
    <p:sldId id="299" r:id="rId7"/>
    <p:sldId id="307" r:id="rId8"/>
    <p:sldId id="300" r:id="rId9"/>
    <p:sldId id="308" r:id="rId10"/>
    <p:sldId id="322" r:id="rId11"/>
    <p:sldId id="312" r:id="rId12"/>
    <p:sldId id="310" r:id="rId13"/>
    <p:sldId id="319" r:id="rId14"/>
    <p:sldId id="321" r:id="rId15"/>
    <p:sldId id="313" r:id="rId16"/>
    <p:sldId id="320" r:id="rId17"/>
    <p:sldId id="318" r:id="rId18"/>
    <p:sldId id="314" r:id="rId19"/>
    <p:sldId id="309" r:id="rId20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951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CC5E05-2FA1-4680-8991-8E4185A55E80}" v="285" dt="2025-03-31T11:14:35.0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62" autoAdjust="0"/>
    <p:restoredTop sz="87822" autoAdjust="0"/>
  </p:normalViewPr>
  <p:slideViewPr>
    <p:cSldViewPr snapToGrid="0">
      <p:cViewPr varScale="1">
        <p:scale>
          <a:sx n="85" d="100"/>
          <a:sy n="85" d="100"/>
        </p:scale>
        <p:origin x="102" y="48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Tong" userId="e5d862bf7c87a063" providerId="LiveId" clId="{456C79C4-3D6C-491F-8715-7134AD11E470}"/>
    <pc:docChg chg="undo custSel addSld delSld modSld">
      <pc:chgData name="Mike Tong" userId="e5d862bf7c87a063" providerId="LiveId" clId="{456C79C4-3D6C-491F-8715-7134AD11E470}" dt="2025-03-07T13:29:47.916" v="4886" actId="20577"/>
      <pc:docMkLst>
        <pc:docMk/>
      </pc:docMkLst>
      <pc:sldChg chg="modSp mod">
        <pc:chgData name="Mike Tong" userId="e5d862bf7c87a063" providerId="LiveId" clId="{456C79C4-3D6C-491F-8715-7134AD11E470}" dt="2025-02-15T17:20:20.080" v="3803" actId="20577"/>
        <pc:sldMkLst>
          <pc:docMk/>
          <pc:sldMk cId="4183809300" sldId="296"/>
        </pc:sldMkLst>
        <pc:spChg chg="mod">
          <ac:chgData name="Mike Tong" userId="e5d862bf7c87a063" providerId="LiveId" clId="{456C79C4-3D6C-491F-8715-7134AD11E470}" dt="2025-02-15T17:20:20.080" v="3803" actId="20577"/>
          <ac:spMkLst>
            <pc:docMk/>
            <pc:sldMk cId="4183809300" sldId="296"/>
            <ac:spMk id="8" creationId="{00000000-0000-0000-0000-000000000000}"/>
          </ac:spMkLst>
        </pc:spChg>
      </pc:sldChg>
      <pc:sldChg chg="addSp delSp modSp mod">
        <pc:chgData name="Mike Tong" userId="e5d862bf7c87a063" providerId="LiveId" clId="{456C79C4-3D6C-491F-8715-7134AD11E470}" dt="2025-02-12T17:17:06.083" v="1274" actId="14100"/>
        <pc:sldMkLst>
          <pc:docMk/>
          <pc:sldMk cId="895964165" sldId="299"/>
        </pc:sldMkLst>
        <pc:spChg chg="mod">
          <ac:chgData name="Mike Tong" userId="e5d862bf7c87a063" providerId="LiveId" clId="{456C79C4-3D6C-491F-8715-7134AD11E470}" dt="2025-02-12T10:40:49.938" v="179" actId="20577"/>
          <ac:spMkLst>
            <pc:docMk/>
            <pc:sldMk cId="895964165" sldId="299"/>
            <ac:spMk id="2" creationId="{18B1A033-6A7D-76FA-B421-A91A0DBBA43D}"/>
          </ac:spMkLst>
        </pc:spChg>
        <pc:spChg chg="mod">
          <ac:chgData name="Mike Tong" userId="e5d862bf7c87a063" providerId="LiveId" clId="{456C79C4-3D6C-491F-8715-7134AD11E470}" dt="2025-02-12T11:24:54.966" v="280" actId="21"/>
          <ac:spMkLst>
            <pc:docMk/>
            <pc:sldMk cId="895964165" sldId="299"/>
            <ac:spMk id="3" creationId="{E195AECD-C740-15C7-B2B3-621433714DE7}"/>
          </ac:spMkLst>
        </pc:spChg>
      </pc:sldChg>
      <pc:sldChg chg="addSp delSp modSp add mod modAnim">
        <pc:chgData name="Mike Tong" userId="e5d862bf7c87a063" providerId="LiveId" clId="{456C79C4-3D6C-491F-8715-7134AD11E470}" dt="2025-02-12T12:57:14.940" v="962" actId="14100"/>
        <pc:sldMkLst>
          <pc:docMk/>
          <pc:sldMk cId="3269915474" sldId="300"/>
        </pc:sldMkLst>
        <pc:spChg chg="mod">
          <ac:chgData name="Mike Tong" userId="e5d862bf7c87a063" providerId="LiveId" clId="{456C79C4-3D6C-491F-8715-7134AD11E470}" dt="2025-02-12T11:58:36.101" v="729" actId="20577"/>
          <ac:spMkLst>
            <pc:docMk/>
            <pc:sldMk cId="3269915474" sldId="300"/>
            <ac:spMk id="2" creationId="{3B5DF7FE-4FB5-F35B-DE2E-502ED87E2E84}"/>
          </ac:spMkLst>
        </pc:spChg>
        <pc:spChg chg="mod">
          <ac:chgData name="Mike Tong" userId="e5d862bf7c87a063" providerId="LiveId" clId="{456C79C4-3D6C-491F-8715-7134AD11E470}" dt="2025-02-12T12:57:14.940" v="962" actId="14100"/>
          <ac:spMkLst>
            <pc:docMk/>
            <pc:sldMk cId="3269915474" sldId="300"/>
            <ac:spMk id="3" creationId="{9B2D17DB-C0D7-A97C-45BA-9C1222DC0347}"/>
          </ac:spMkLst>
        </pc:spChg>
      </pc:sldChg>
      <pc:sldChg chg="addSp delSp modSp add mod delAnim modAnim">
        <pc:chgData name="Mike Tong" userId="e5d862bf7c87a063" providerId="LiveId" clId="{456C79C4-3D6C-491F-8715-7134AD11E470}" dt="2025-02-25T14:18:38.737" v="4824" actId="1076"/>
        <pc:sldMkLst>
          <pc:docMk/>
          <pc:sldMk cId="3158403219" sldId="301"/>
        </pc:sldMkLst>
      </pc:sldChg>
      <pc:sldChg chg="addSp delSp modSp add mod modAnim">
        <pc:chgData name="Mike Tong" userId="e5d862bf7c87a063" providerId="LiveId" clId="{456C79C4-3D6C-491F-8715-7134AD11E470}" dt="2025-03-07T13:29:41.563" v="4884" actId="20577"/>
        <pc:sldMkLst>
          <pc:docMk/>
          <pc:sldMk cId="3128312630" sldId="302"/>
        </pc:sldMkLst>
      </pc:sldChg>
      <pc:sldChg chg="addSp delSp modSp add mod">
        <pc:chgData name="Mike Tong" userId="e5d862bf7c87a063" providerId="LiveId" clId="{456C79C4-3D6C-491F-8715-7134AD11E470}" dt="2025-02-15T16:44:23.489" v="3722" actId="207"/>
        <pc:sldMkLst>
          <pc:docMk/>
          <pc:sldMk cId="3793528571" sldId="303"/>
        </pc:sldMkLst>
      </pc:sldChg>
      <pc:sldChg chg="addSp delSp modSp add mod modAnim">
        <pc:chgData name="Mike Tong" userId="e5d862bf7c87a063" providerId="LiveId" clId="{456C79C4-3D6C-491F-8715-7134AD11E470}" dt="2025-02-25T14:19:50.121" v="4830" actId="1076"/>
        <pc:sldMkLst>
          <pc:docMk/>
          <pc:sldMk cId="207689398" sldId="304"/>
        </pc:sldMkLst>
      </pc:sldChg>
      <pc:sldChg chg="modSp add mod">
        <pc:chgData name="Mike Tong" userId="e5d862bf7c87a063" providerId="LiveId" clId="{456C79C4-3D6C-491F-8715-7134AD11E470}" dt="2025-03-07T13:29:47.916" v="4886" actId="20577"/>
        <pc:sldMkLst>
          <pc:docMk/>
          <pc:sldMk cId="3934009037" sldId="305"/>
        </pc:sldMkLst>
      </pc:sldChg>
      <pc:sldChg chg="add del">
        <pc:chgData name="Mike Tong" userId="e5d862bf7c87a063" providerId="LiveId" clId="{456C79C4-3D6C-491F-8715-7134AD11E470}" dt="2025-02-15T17:19:09.852" v="3784" actId="47"/>
        <pc:sldMkLst>
          <pc:docMk/>
          <pc:sldMk cId="3633898303" sldId="306"/>
        </pc:sldMkLst>
      </pc:sldChg>
      <pc:sldChg chg="modSp add mod">
        <pc:chgData name="Mike Tong" userId="e5d862bf7c87a063" providerId="LiveId" clId="{456C79C4-3D6C-491F-8715-7134AD11E470}" dt="2025-02-15T17:22:13.321" v="3819" actId="14100"/>
        <pc:sldMkLst>
          <pc:docMk/>
          <pc:sldMk cId="1677017184" sldId="307"/>
        </pc:sldMkLst>
        <pc:spChg chg="mod">
          <ac:chgData name="Mike Tong" userId="e5d862bf7c87a063" providerId="LiveId" clId="{456C79C4-3D6C-491F-8715-7134AD11E470}" dt="2025-02-15T17:22:13.321" v="3819" actId="14100"/>
          <ac:spMkLst>
            <pc:docMk/>
            <pc:sldMk cId="1677017184" sldId="307"/>
            <ac:spMk id="3" creationId="{00810C14-0496-35D9-82E5-228B06F88126}"/>
          </ac:spMkLst>
        </pc:spChg>
      </pc:sldChg>
      <pc:sldChg chg="addSp delSp modSp add mod delAnim modAnim">
        <pc:chgData name="Mike Tong" userId="e5d862bf7c87a063" providerId="LiveId" clId="{456C79C4-3D6C-491F-8715-7134AD11E470}" dt="2025-02-12T13:44:05.362" v="970" actId="20577"/>
        <pc:sldMkLst>
          <pc:docMk/>
          <pc:sldMk cId="1854330736" sldId="308"/>
        </pc:sldMkLst>
        <pc:spChg chg="mod">
          <ac:chgData name="Mike Tong" userId="e5d862bf7c87a063" providerId="LiveId" clId="{456C79C4-3D6C-491F-8715-7134AD11E470}" dt="2025-02-12T13:44:05.362" v="970" actId="20577"/>
          <ac:spMkLst>
            <pc:docMk/>
            <pc:sldMk cId="1854330736" sldId="308"/>
            <ac:spMk id="3" creationId="{71C9249F-4BCE-FC6F-1753-4DBDD44CB4FF}"/>
          </ac:spMkLst>
        </pc:spChg>
      </pc:sldChg>
      <pc:sldChg chg="addSp delSp modSp add mod">
        <pc:chgData name="Mike Tong" userId="e5d862bf7c87a063" providerId="LiveId" clId="{456C79C4-3D6C-491F-8715-7134AD11E470}" dt="2025-02-25T14:21:32.056" v="4835" actId="478"/>
        <pc:sldMkLst>
          <pc:docMk/>
          <pc:sldMk cId="2615507665" sldId="309"/>
        </pc:sldMkLst>
        <pc:spChg chg="mod">
          <ac:chgData name="Mike Tong" userId="e5d862bf7c87a063" providerId="LiveId" clId="{456C79C4-3D6C-491F-8715-7134AD11E470}" dt="2025-02-15T17:51:20.444" v="4160" actId="20577"/>
          <ac:spMkLst>
            <pc:docMk/>
            <pc:sldMk cId="2615507665" sldId="309"/>
            <ac:spMk id="2" creationId="{54AAEA1B-15D4-870C-C596-D0F9EE4A0722}"/>
          </ac:spMkLst>
        </pc:spChg>
        <pc:spChg chg="mod">
          <ac:chgData name="Mike Tong" userId="e5d862bf7c87a063" providerId="LiveId" clId="{456C79C4-3D6C-491F-8715-7134AD11E470}" dt="2025-02-25T13:08:08.715" v="4495" actId="20577"/>
          <ac:spMkLst>
            <pc:docMk/>
            <pc:sldMk cId="2615507665" sldId="309"/>
            <ac:spMk id="3" creationId="{ECE7D295-2C38-10D7-023A-FADE6690A0EF}"/>
          </ac:spMkLst>
        </pc:spChg>
        <pc:spChg chg="add mod">
          <ac:chgData name="Mike Tong" userId="e5d862bf7c87a063" providerId="LiveId" clId="{456C79C4-3D6C-491F-8715-7134AD11E470}" dt="2025-02-25T13:15:14.040" v="4764" actId="1076"/>
          <ac:spMkLst>
            <pc:docMk/>
            <pc:sldMk cId="2615507665" sldId="309"/>
            <ac:spMk id="10" creationId="{AF9578EC-A7E8-07B2-FF61-C4C7159D9E70}"/>
          </ac:spMkLst>
        </pc:spChg>
        <pc:spChg chg="add mod">
          <ac:chgData name="Mike Tong" userId="e5d862bf7c87a063" providerId="LiveId" clId="{456C79C4-3D6C-491F-8715-7134AD11E470}" dt="2025-02-25T13:13:47.301" v="4736" actId="14100"/>
          <ac:spMkLst>
            <pc:docMk/>
            <pc:sldMk cId="2615507665" sldId="309"/>
            <ac:spMk id="13" creationId="{A6F077A7-A68E-B820-BCA8-7F8E5D095098}"/>
          </ac:spMkLst>
        </pc:spChg>
        <pc:spChg chg="add mod">
          <ac:chgData name="Mike Tong" userId="e5d862bf7c87a063" providerId="LiveId" clId="{456C79C4-3D6C-491F-8715-7134AD11E470}" dt="2025-02-25T13:16:23.915" v="4787" actId="1076"/>
          <ac:spMkLst>
            <pc:docMk/>
            <pc:sldMk cId="2615507665" sldId="309"/>
            <ac:spMk id="14" creationId="{EE16A788-6D1E-959B-7737-B71191DC971F}"/>
          </ac:spMkLst>
        </pc:spChg>
        <pc:spChg chg="add mod">
          <ac:chgData name="Mike Tong" userId="e5d862bf7c87a063" providerId="LiveId" clId="{456C79C4-3D6C-491F-8715-7134AD11E470}" dt="2025-02-25T13:15:52.708" v="4786" actId="20577"/>
          <ac:spMkLst>
            <pc:docMk/>
            <pc:sldMk cId="2615507665" sldId="309"/>
            <ac:spMk id="15" creationId="{C408D022-79D6-64E1-E12F-C824C0754207}"/>
          </ac:spMkLst>
        </pc:spChg>
        <pc:spChg chg="add mod">
          <ac:chgData name="Mike Tong" userId="e5d862bf7c87a063" providerId="LiveId" clId="{456C79C4-3D6C-491F-8715-7134AD11E470}" dt="2025-02-25T13:12:27.350" v="4713" actId="14100"/>
          <ac:spMkLst>
            <pc:docMk/>
            <pc:sldMk cId="2615507665" sldId="309"/>
            <ac:spMk id="16" creationId="{CB849F24-272B-D6E5-B12F-45422858C335}"/>
          </ac:spMkLst>
        </pc:spChg>
        <pc:spChg chg="add mod">
          <ac:chgData name="Mike Tong" userId="e5d862bf7c87a063" providerId="LiveId" clId="{456C79C4-3D6C-491F-8715-7134AD11E470}" dt="2025-02-25T13:13:30.685" v="4730" actId="14100"/>
          <ac:spMkLst>
            <pc:docMk/>
            <pc:sldMk cId="2615507665" sldId="309"/>
            <ac:spMk id="17" creationId="{F3E336FD-638A-3B08-83E6-9DD80244842F}"/>
          </ac:spMkLst>
        </pc:spChg>
      </pc:sldChg>
      <pc:sldChg chg="modSp add del mod">
        <pc:chgData name="Mike Tong" userId="e5d862bf7c87a063" providerId="LiveId" clId="{456C79C4-3D6C-491F-8715-7134AD11E470}" dt="2025-02-25T19:45:39.034" v="4882" actId="47"/>
        <pc:sldMkLst>
          <pc:docMk/>
          <pc:sldMk cId="2750538546" sldId="310"/>
        </pc:sldMkLst>
      </pc:sldChg>
      <pc:sldChg chg="add del">
        <pc:chgData name="Mike Tong" userId="e5d862bf7c87a063" providerId="LiveId" clId="{456C79C4-3D6C-491F-8715-7134AD11E470}" dt="2025-02-25T19:37:47.683" v="4838" actId="47"/>
        <pc:sldMkLst>
          <pc:docMk/>
          <pc:sldMk cId="2951586155" sldId="310"/>
        </pc:sldMkLst>
      </pc:sldChg>
    </pc:docChg>
  </pc:docChgLst>
  <pc:docChgLst>
    <pc:chgData name="Mike Tong" userId="e5d862bf7c87a063" providerId="LiveId" clId="{A7CC5E05-2FA1-4680-8991-8E4185A55E80}"/>
    <pc:docChg chg="undo custSel addSld delSld modSld sldOrd">
      <pc:chgData name="Mike Tong" userId="e5d862bf7c87a063" providerId="LiveId" clId="{A7CC5E05-2FA1-4680-8991-8E4185A55E80}" dt="2025-04-04T12:40:39.624" v="7532" actId="20577"/>
      <pc:docMkLst>
        <pc:docMk/>
      </pc:docMkLst>
      <pc:sldChg chg="modSp mod">
        <pc:chgData name="Mike Tong" userId="e5d862bf7c87a063" providerId="LiveId" clId="{A7CC5E05-2FA1-4680-8991-8E4185A55E80}" dt="2025-04-02T06:43:26.510" v="6808" actId="20577"/>
        <pc:sldMkLst>
          <pc:docMk/>
          <pc:sldMk cId="4183809300" sldId="296"/>
        </pc:sldMkLst>
        <pc:spChg chg="mod">
          <ac:chgData name="Mike Tong" userId="e5d862bf7c87a063" providerId="LiveId" clId="{A7CC5E05-2FA1-4680-8991-8E4185A55E80}" dt="2025-04-02T06:43:26.510" v="6808" actId="20577"/>
          <ac:spMkLst>
            <pc:docMk/>
            <pc:sldMk cId="4183809300" sldId="296"/>
            <ac:spMk id="8" creationId="{00000000-0000-0000-0000-000000000000}"/>
          </ac:spMkLst>
        </pc:spChg>
      </pc:sldChg>
      <pc:sldChg chg="addSp delSp modSp mod">
        <pc:chgData name="Mike Tong" userId="e5d862bf7c87a063" providerId="LiveId" clId="{A7CC5E05-2FA1-4680-8991-8E4185A55E80}" dt="2025-04-01T19:21:44.584" v="6435" actId="20577"/>
        <pc:sldMkLst>
          <pc:docMk/>
          <pc:sldMk cId="895964165" sldId="299"/>
        </pc:sldMkLst>
        <pc:spChg chg="mod">
          <ac:chgData name="Mike Tong" userId="e5d862bf7c87a063" providerId="LiveId" clId="{A7CC5E05-2FA1-4680-8991-8E4185A55E80}" dt="2025-04-01T06:56:41.882" v="2056" actId="20577"/>
          <ac:spMkLst>
            <pc:docMk/>
            <pc:sldMk cId="895964165" sldId="299"/>
            <ac:spMk id="2" creationId="{18B1A033-6A7D-76FA-B421-A91A0DBBA43D}"/>
          </ac:spMkLst>
        </pc:spChg>
        <pc:spChg chg="mod">
          <ac:chgData name="Mike Tong" userId="e5d862bf7c87a063" providerId="LiveId" clId="{A7CC5E05-2FA1-4680-8991-8E4185A55E80}" dt="2025-04-01T19:21:44.584" v="6435" actId="20577"/>
          <ac:spMkLst>
            <pc:docMk/>
            <pc:sldMk cId="895964165" sldId="299"/>
            <ac:spMk id="3" creationId="{E195AECD-C740-15C7-B2B3-621433714DE7}"/>
          </ac:spMkLst>
        </pc:spChg>
        <pc:spChg chg="add mod">
          <ac:chgData name="Mike Tong" userId="e5d862bf7c87a063" providerId="LiveId" clId="{A7CC5E05-2FA1-4680-8991-8E4185A55E80}" dt="2025-03-31T10:04:18.968" v="714" actId="1076"/>
          <ac:spMkLst>
            <pc:docMk/>
            <pc:sldMk cId="895964165" sldId="299"/>
            <ac:spMk id="8" creationId="{7BA858E6-D642-77B4-830D-3F0E06761E3B}"/>
          </ac:spMkLst>
        </pc:spChg>
        <pc:spChg chg="add mod">
          <ac:chgData name="Mike Tong" userId="e5d862bf7c87a063" providerId="LiveId" clId="{A7CC5E05-2FA1-4680-8991-8E4185A55E80}" dt="2025-03-31T10:04:20.834" v="715" actId="1076"/>
          <ac:spMkLst>
            <pc:docMk/>
            <pc:sldMk cId="895964165" sldId="299"/>
            <ac:spMk id="9" creationId="{36905884-EB09-B484-85DE-285CE54DF195}"/>
          </ac:spMkLst>
        </pc:spChg>
        <pc:picChg chg="add mod">
          <ac:chgData name="Mike Tong" userId="e5d862bf7c87a063" providerId="LiveId" clId="{A7CC5E05-2FA1-4680-8991-8E4185A55E80}" dt="2025-03-31T09:51:19.979" v="111" actId="1076"/>
          <ac:picMkLst>
            <pc:docMk/>
            <pc:sldMk cId="895964165" sldId="299"/>
            <ac:picMk id="6" creationId="{2A77A20A-6F29-2DCF-C898-A1D51460ADD6}"/>
          </ac:picMkLst>
        </pc:picChg>
      </pc:sldChg>
      <pc:sldChg chg="addSp delSp modSp mod delAnim modAnim">
        <pc:chgData name="Mike Tong" userId="e5d862bf7c87a063" providerId="LiveId" clId="{A7CC5E05-2FA1-4680-8991-8E4185A55E80}" dt="2025-04-01T19:23:20.751" v="6454" actId="14100"/>
        <pc:sldMkLst>
          <pc:docMk/>
          <pc:sldMk cId="3269915474" sldId="300"/>
        </pc:sldMkLst>
        <pc:spChg chg="mod">
          <ac:chgData name="Mike Tong" userId="e5d862bf7c87a063" providerId="LiveId" clId="{A7CC5E05-2FA1-4680-8991-8E4185A55E80}" dt="2025-03-31T10:08:37.211" v="830" actId="20577"/>
          <ac:spMkLst>
            <pc:docMk/>
            <pc:sldMk cId="3269915474" sldId="300"/>
            <ac:spMk id="2" creationId="{3B5DF7FE-4FB5-F35B-DE2E-502ED87E2E84}"/>
          </ac:spMkLst>
        </pc:spChg>
        <pc:spChg chg="mod">
          <ac:chgData name="Mike Tong" userId="e5d862bf7c87a063" providerId="LiveId" clId="{A7CC5E05-2FA1-4680-8991-8E4185A55E80}" dt="2025-04-01T19:23:01.079" v="6451" actId="20577"/>
          <ac:spMkLst>
            <pc:docMk/>
            <pc:sldMk cId="3269915474" sldId="300"/>
            <ac:spMk id="3" creationId="{9B2D17DB-C0D7-A97C-45BA-9C1222DC0347}"/>
          </ac:spMkLst>
        </pc:spChg>
        <pc:spChg chg="add mod">
          <ac:chgData name="Mike Tong" userId="e5d862bf7c87a063" providerId="LiveId" clId="{A7CC5E05-2FA1-4680-8991-8E4185A55E80}" dt="2025-03-31T11:15:33.246" v="2002" actId="1076"/>
          <ac:spMkLst>
            <pc:docMk/>
            <pc:sldMk cId="3269915474" sldId="300"/>
            <ac:spMk id="6" creationId="{274ABDE8-8F5D-1A84-62C2-0BD5AA1CA07D}"/>
          </ac:spMkLst>
        </pc:spChg>
        <pc:picChg chg="add mod">
          <ac:chgData name="Mike Tong" userId="e5d862bf7c87a063" providerId="LiveId" clId="{A7CC5E05-2FA1-4680-8991-8E4185A55E80}" dt="2025-04-01T19:23:20.751" v="6454" actId="14100"/>
          <ac:picMkLst>
            <pc:docMk/>
            <pc:sldMk cId="3269915474" sldId="300"/>
            <ac:picMk id="5" creationId="{96CE24F8-DF69-C0F8-EFEC-F3639CE9F354}"/>
          </ac:picMkLst>
        </pc:picChg>
      </pc:sldChg>
      <pc:sldChg chg="delSp modSp del mod delAnim">
        <pc:chgData name="Mike Tong" userId="e5d862bf7c87a063" providerId="LiveId" clId="{A7CC5E05-2FA1-4680-8991-8E4185A55E80}" dt="2025-04-01T19:35:45.208" v="6480" actId="47"/>
        <pc:sldMkLst>
          <pc:docMk/>
          <pc:sldMk cId="3158403219" sldId="301"/>
        </pc:sldMkLst>
      </pc:sldChg>
      <pc:sldChg chg="delSp modSp del mod delAnim">
        <pc:chgData name="Mike Tong" userId="e5d862bf7c87a063" providerId="LiveId" clId="{A7CC5E05-2FA1-4680-8991-8E4185A55E80}" dt="2025-04-01T14:31:01.788" v="5857" actId="47"/>
        <pc:sldMkLst>
          <pc:docMk/>
          <pc:sldMk cId="3128312630" sldId="302"/>
        </pc:sldMkLst>
      </pc:sldChg>
      <pc:sldChg chg="addSp delSp modSp del mod">
        <pc:chgData name="Mike Tong" userId="e5d862bf7c87a063" providerId="LiveId" clId="{A7CC5E05-2FA1-4680-8991-8E4185A55E80}" dt="2025-04-01T15:19:40.908" v="6007" actId="47"/>
        <pc:sldMkLst>
          <pc:docMk/>
          <pc:sldMk cId="3793528571" sldId="303"/>
        </pc:sldMkLst>
      </pc:sldChg>
      <pc:sldChg chg="del">
        <pc:chgData name="Mike Tong" userId="e5d862bf7c87a063" providerId="LiveId" clId="{A7CC5E05-2FA1-4680-8991-8E4185A55E80}" dt="2025-04-01T14:31:05.808" v="5858" actId="47"/>
        <pc:sldMkLst>
          <pc:docMk/>
          <pc:sldMk cId="207689398" sldId="304"/>
        </pc:sldMkLst>
      </pc:sldChg>
      <pc:sldChg chg="del">
        <pc:chgData name="Mike Tong" userId="e5d862bf7c87a063" providerId="LiveId" clId="{A7CC5E05-2FA1-4680-8991-8E4185A55E80}" dt="2025-04-01T15:20:07.888" v="6020" actId="47"/>
        <pc:sldMkLst>
          <pc:docMk/>
          <pc:sldMk cId="3934009037" sldId="305"/>
        </pc:sldMkLst>
      </pc:sldChg>
      <pc:sldChg chg="addSp delSp modSp mod">
        <pc:chgData name="Mike Tong" userId="e5d862bf7c87a063" providerId="LiveId" clId="{A7CC5E05-2FA1-4680-8991-8E4185A55E80}" dt="2025-04-01T19:22:42.471" v="6438" actId="1076"/>
        <pc:sldMkLst>
          <pc:docMk/>
          <pc:sldMk cId="1677017184" sldId="307"/>
        </pc:sldMkLst>
        <pc:spChg chg="mod">
          <ac:chgData name="Mike Tong" userId="e5d862bf7c87a063" providerId="LiveId" clId="{A7CC5E05-2FA1-4680-8991-8E4185A55E80}" dt="2025-03-31T09:56:51.891" v="436" actId="20577"/>
          <ac:spMkLst>
            <pc:docMk/>
            <pc:sldMk cId="1677017184" sldId="307"/>
            <ac:spMk id="2" creationId="{6D9819AD-9D64-DEBA-EDAF-81A872590D50}"/>
          </ac:spMkLst>
        </pc:spChg>
        <pc:spChg chg="mod">
          <ac:chgData name="Mike Tong" userId="e5d862bf7c87a063" providerId="LiveId" clId="{A7CC5E05-2FA1-4680-8991-8E4185A55E80}" dt="2025-03-31T10:08:10.542" v="816" actId="6549"/>
          <ac:spMkLst>
            <pc:docMk/>
            <pc:sldMk cId="1677017184" sldId="307"/>
            <ac:spMk id="3" creationId="{00810C14-0496-35D9-82E5-228B06F88126}"/>
          </ac:spMkLst>
        </pc:spChg>
        <pc:picChg chg="add mod">
          <ac:chgData name="Mike Tong" userId="e5d862bf7c87a063" providerId="LiveId" clId="{A7CC5E05-2FA1-4680-8991-8E4185A55E80}" dt="2025-04-01T19:22:37.941" v="6436" actId="14100"/>
          <ac:picMkLst>
            <pc:docMk/>
            <pc:sldMk cId="1677017184" sldId="307"/>
            <ac:picMk id="9" creationId="{99108416-0544-CDA8-53D5-F3A664739C18}"/>
          </ac:picMkLst>
        </pc:picChg>
        <pc:picChg chg="add mod">
          <ac:chgData name="Mike Tong" userId="e5d862bf7c87a063" providerId="LiveId" clId="{A7CC5E05-2FA1-4680-8991-8E4185A55E80}" dt="2025-04-01T19:22:42.471" v="6438" actId="1076"/>
          <ac:picMkLst>
            <pc:docMk/>
            <pc:sldMk cId="1677017184" sldId="307"/>
            <ac:picMk id="12" creationId="{9C88CE11-FC20-077C-63BC-E3ECAC816397}"/>
          </ac:picMkLst>
        </pc:picChg>
      </pc:sldChg>
      <pc:sldChg chg="addSp delSp modSp mod delAnim">
        <pc:chgData name="Mike Tong" userId="e5d862bf7c87a063" providerId="LiveId" clId="{A7CC5E05-2FA1-4680-8991-8E4185A55E80}" dt="2025-04-02T10:38:09.745" v="7327" actId="1076"/>
        <pc:sldMkLst>
          <pc:docMk/>
          <pc:sldMk cId="1854330736" sldId="308"/>
        </pc:sldMkLst>
        <pc:spChg chg="mod">
          <ac:chgData name="Mike Tong" userId="e5d862bf7c87a063" providerId="LiveId" clId="{A7CC5E05-2FA1-4680-8991-8E4185A55E80}" dt="2025-04-02T08:50:27.609" v="6814" actId="20577"/>
          <ac:spMkLst>
            <pc:docMk/>
            <pc:sldMk cId="1854330736" sldId="308"/>
            <ac:spMk id="2" creationId="{DE68C682-B454-E2F9-F8DE-8B154094935E}"/>
          </ac:spMkLst>
        </pc:spChg>
        <pc:spChg chg="mod">
          <ac:chgData name="Mike Tong" userId="e5d862bf7c87a063" providerId="LiveId" clId="{A7CC5E05-2FA1-4680-8991-8E4185A55E80}" dt="2025-04-02T10:37:05.156" v="7315" actId="1076"/>
          <ac:spMkLst>
            <pc:docMk/>
            <pc:sldMk cId="1854330736" sldId="308"/>
            <ac:spMk id="3" creationId="{71C9249F-4BCE-FC6F-1753-4DBDD44CB4FF}"/>
          </ac:spMkLst>
        </pc:spChg>
        <pc:spChg chg="add mod">
          <ac:chgData name="Mike Tong" userId="e5d862bf7c87a063" providerId="LiveId" clId="{A7CC5E05-2FA1-4680-8991-8E4185A55E80}" dt="2025-04-02T10:38:09.745" v="7327" actId="1076"/>
          <ac:spMkLst>
            <pc:docMk/>
            <pc:sldMk cId="1854330736" sldId="308"/>
            <ac:spMk id="4" creationId="{F559A83D-912B-5363-03F0-9EFE6B41EA69}"/>
          </ac:spMkLst>
        </pc:spChg>
        <pc:spChg chg="add mod">
          <ac:chgData name="Mike Tong" userId="e5d862bf7c87a063" providerId="LiveId" clId="{A7CC5E05-2FA1-4680-8991-8E4185A55E80}" dt="2025-04-02T08:51:53.414" v="6835" actId="20577"/>
          <ac:spMkLst>
            <pc:docMk/>
            <pc:sldMk cId="1854330736" sldId="308"/>
            <ac:spMk id="12" creationId="{064D6A8C-94AB-15DC-2416-7F26A8316AEF}"/>
          </ac:spMkLst>
        </pc:spChg>
        <pc:picChg chg="add mod">
          <ac:chgData name="Mike Tong" userId="e5d862bf7c87a063" providerId="LiveId" clId="{A7CC5E05-2FA1-4680-8991-8E4185A55E80}" dt="2025-04-02T10:37:40.633" v="7324" actId="1076"/>
          <ac:picMkLst>
            <pc:docMk/>
            <pc:sldMk cId="1854330736" sldId="308"/>
            <ac:picMk id="10" creationId="{84C1105E-A9C4-5CF9-D988-28853DF87A44}"/>
          </ac:picMkLst>
        </pc:picChg>
      </pc:sldChg>
      <pc:sldChg chg="addSp modSp mod">
        <pc:chgData name="Mike Tong" userId="e5d862bf7c87a063" providerId="LiveId" clId="{A7CC5E05-2FA1-4680-8991-8E4185A55E80}" dt="2025-04-04T12:40:39.624" v="7532" actId="20577"/>
        <pc:sldMkLst>
          <pc:docMk/>
          <pc:sldMk cId="2615507665" sldId="309"/>
        </pc:sldMkLst>
        <pc:spChg chg="add mod">
          <ac:chgData name="Mike Tong" userId="e5d862bf7c87a063" providerId="LiveId" clId="{A7CC5E05-2FA1-4680-8991-8E4185A55E80}" dt="2025-04-04T12:40:39.624" v="7532" actId="20577"/>
          <ac:spMkLst>
            <pc:docMk/>
            <pc:sldMk cId="2615507665" sldId="309"/>
            <ac:spMk id="4" creationId="{2E145FB8-C97A-3208-714D-9E0F23B865D3}"/>
          </ac:spMkLst>
        </pc:spChg>
        <pc:spChg chg="mod">
          <ac:chgData name="Mike Tong" userId="e5d862bf7c87a063" providerId="LiveId" clId="{A7CC5E05-2FA1-4680-8991-8E4185A55E80}" dt="2025-04-02T10:30:20.680" v="7298" actId="1076"/>
          <ac:spMkLst>
            <pc:docMk/>
            <pc:sldMk cId="2615507665" sldId="309"/>
            <ac:spMk id="10" creationId="{AF9578EC-A7E8-07B2-FF61-C4C7159D9E70}"/>
          </ac:spMkLst>
        </pc:spChg>
        <pc:spChg chg="mod">
          <ac:chgData name="Mike Tong" userId="e5d862bf7c87a063" providerId="LiveId" clId="{A7CC5E05-2FA1-4680-8991-8E4185A55E80}" dt="2025-04-02T10:26:27.740" v="7176" actId="1076"/>
          <ac:spMkLst>
            <pc:docMk/>
            <pc:sldMk cId="2615507665" sldId="309"/>
            <ac:spMk id="13" creationId="{A6F077A7-A68E-B820-BCA8-7F8E5D095098}"/>
          </ac:spMkLst>
        </pc:spChg>
        <pc:spChg chg="mod">
          <ac:chgData name="Mike Tong" userId="e5d862bf7c87a063" providerId="LiveId" clId="{A7CC5E05-2FA1-4680-8991-8E4185A55E80}" dt="2025-04-04T12:39:46.983" v="7450" actId="1076"/>
          <ac:spMkLst>
            <pc:docMk/>
            <pc:sldMk cId="2615507665" sldId="309"/>
            <ac:spMk id="14" creationId="{EE16A788-6D1E-959B-7737-B71191DC971F}"/>
          </ac:spMkLst>
        </pc:spChg>
        <pc:spChg chg="mod">
          <ac:chgData name="Mike Tong" userId="e5d862bf7c87a063" providerId="LiveId" clId="{A7CC5E05-2FA1-4680-8991-8E4185A55E80}" dt="2025-04-04T12:39:37.556" v="7448" actId="1076"/>
          <ac:spMkLst>
            <pc:docMk/>
            <pc:sldMk cId="2615507665" sldId="309"/>
            <ac:spMk id="15" creationId="{C408D022-79D6-64E1-E12F-C824C0754207}"/>
          </ac:spMkLst>
        </pc:spChg>
        <pc:spChg chg="mod">
          <ac:chgData name="Mike Tong" userId="e5d862bf7c87a063" providerId="LiveId" clId="{A7CC5E05-2FA1-4680-8991-8E4185A55E80}" dt="2025-04-02T10:14:04.670" v="7040" actId="1076"/>
          <ac:spMkLst>
            <pc:docMk/>
            <pc:sldMk cId="2615507665" sldId="309"/>
            <ac:spMk id="16" creationId="{CB849F24-272B-D6E5-B12F-45422858C335}"/>
          </ac:spMkLst>
        </pc:spChg>
        <pc:spChg chg="mod">
          <ac:chgData name="Mike Tong" userId="e5d862bf7c87a063" providerId="LiveId" clId="{A7CC5E05-2FA1-4680-8991-8E4185A55E80}" dt="2025-04-04T12:39:54.676" v="7451" actId="14100"/>
          <ac:spMkLst>
            <pc:docMk/>
            <pc:sldMk cId="2615507665" sldId="309"/>
            <ac:spMk id="17" creationId="{F3E336FD-638A-3B08-83E6-9DD80244842F}"/>
          </ac:spMkLst>
        </pc:spChg>
        <pc:picChg chg="add mod">
          <ac:chgData name="Mike Tong" userId="e5d862bf7c87a063" providerId="LiveId" clId="{A7CC5E05-2FA1-4680-8991-8E4185A55E80}" dt="2025-04-02T10:28:51.776" v="7293" actId="1076"/>
          <ac:picMkLst>
            <pc:docMk/>
            <pc:sldMk cId="2615507665" sldId="309"/>
            <ac:picMk id="5" creationId="{ADD8744A-68D5-9B7F-2FA8-648CB3803463}"/>
          </ac:picMkLst>
        </pc:picChg>
        <pc:picChg chg="add mod">
          <ac:chgData name="Mike Tong" userId="e5d862bf7c87a063" providerId="LiveId" clId="{A7CC5E05-2FA1-4680-8991-8E4185A55E80}" dt="2025-04-04T12:39:40.203" v="7449" actId="1076"/>
          <ac:picMkLst>
            <pc:docMk/>
            <pc:sldMk cId="2615507665" sldId="309"/>
            <ac:picMk id="7" creationId="{37B71AF0-0A57-619C-67CD-C01931E2574C}"/>
          </ac:picMkLst>
        </pc:picChg>
        <pc:picChg chg="add mod">
          <ac:chgData name="Mike Tong" userId="e5d862bf7c87a063" providerId="LiveId" clId="{A7CC5E05-2FA1-4680-8991-8E4185A55E80}" dt="2025-04-02T10:26:29.303" v="7177" actId="1076"/>
          <ac:picMkLst>
            <pc:docMk/>
            <pc:sldMk cId="2615507665" sldId="309"/>
            <ac:picMk id="9" creationId="{7097FE54-6C33-729C-162B-008B7C4C763C}"/>
          </ac:picMkLst>
        </pc:picChg>
      </pc:sldChg>
      <pc:sldChg chg="addSp delSp modSp add mod">
        <pc:chgData name="Mike Tong" userId="e5d862bf7c87a063" providerId="LiveId" clId="{A7CC5E05-2FA1-4680-8991-8E4185A55E80}" dt="2025-04-02T09:23:38.131" v="6888" actId="1076"/>
        <pc:sldMkLst>
          <pc:docMk/>
          <pc:sldMk cId="3788480172" sldId="310"/>
        </pc:sldMkLst>
        <pc:spChg chg="mod">
          <ac:chgData name="Mike Tong" userId="e5d862bf7c87a063" providerId="LiveId" clId="{A7CC5E05-2FA1-4680-8991-8E4185A55E80}" dt="2025-04-01T08:32:55.631" v="2650" actId="20577"/>
          <ac:spMkLst>
            <pc:docMk/>
            <pc:sldMk cId="3788480172" sldId="310"/>
            <ac:spMk id="2" creationId="{DDF13532-A34C-00A7-E858-44391716BE26}"/>
          </ac:spMkLst>
        </pc:spChg>
        <pc:spChg chg="add mod">
          <ac:chgData name="Mike Tong" userId="e5d862bf7c87a063" providerId="LiveId" clId="{A7CC5E05-2FA1-4680-8991-8E4185A55E80}" dt="2025-04-01T08:30:27.054" v="2633" actId="767"/>
          <ac:spMkLst>
            <pc:docMk/>
            <pc:sldMk cId="3788480172" sldId="310"/>
            <ac:spMk id="19" creationId="{352F6A54-CA26-6F4F-FF9E-F4581073C655}"/>
          </ac:spMkLst>
        </pc:spChg>
        <pc:spChg chg="add mod">
          <ac:chgData name="Mike Tong" userId="e5d862bf7c87a063" providerId="LiveId" clId="{A7CC5E05-2FA1-4680-8991-8E4185A55E80}" dt="2025-04-02T09:23:38.131" v="6888" actId="1076"/>
          <ac:spMkLst>
            <pc:docMk/>
            <pc:sldMk cId="3788480172" sldId="310"/>
            <ac:spMk id="20" creationId="{18D6EF6D-08B3-AB62-A7D0-D74ACEE20726}"/>
          </ac:spMkLst>
        </pc:spChg>
        <pc:picChg chg="add mod">
          <ac:chgData name="Mike Tong" userId="e5d862bf7c87a063" providerId="LiveId" clId="{A7CC5E05-2FA1-4680-8991-8E4185A55E80}" dt="2025-04-01T08:29:57.574" v="2629" actId="14100"/>
          <ac:picMkLst>
            <pc:docMk/>
            <pc:sldMk cId="3788480172" sldId="310"/>
            <ac:picMk id="14" creationId="{24DED497-AC06-878E-1D6B-3415B0BB1A5B}"/>
          </ac:picMkLst>
        </pc:picChg>
        <pc:picChg chg="add mod">
          <ac:chgData name="Mike Tong" userId="e5d862bf7c87a063" providerId="LiveId" clId="{A7CC5E05-2FA1-4680-8991-8E4185A55E80}" dt="2025-04-01T08:37:49.898" v="2856" actId="1076"/>
          <ac:picMkLst>
            <pc:docMk/>
            <pc:sldMk cId="3788480172" sldId="310"/>
            <ac:picMk id="16" creationId="{55B99427-4529-DDB5-3A2A-036B1E75ECEB}"/>
          </ac:picMkLst>
        </pc:picChg>
        <pc:picChg chg="add mod">
          <ac:chgData name="Mike Tong" userId="e5d862bf7c87a063" providerId="LiveId" clId="{A7CC5E05-2FA1-4680-8991-8E4185A55E80}" dt="2025-04-01T08:30:02.013" v="2632" actId="14100"/>
          <ac:picMkLst>
            <pc:docMk/>
            <pc:sldMk cId="3788480172" sldId="310"/>
            <ac:picMk id="18" creationId="{AEBDF35C-992E-C8A1-24E1-31A224C413CF}"/>
          </ac:picMkLst>
        </pc:picChg>
      </pc:sldChg>
      <pc:sldChg chg="modSp add del mod ord">
        <pc:chgData name="Mike Tong" userId="e5d862bf7c87a063" providerId="LiveId" clId="{A7CC5E05-2FA1-4680-8991-8E4185A55E80}" dt="2025-04-02T10:30:48.361" v="7300" actId="47"/>
        <pc:sldMkLst>
          <pc:docMk/>
          <pc:sldMk cId="3131969980" sldId="311"/>
        </pc:sldMkLst>
      </pc:sldChg>
      <pc:sldChg chg="addSp delSp modSp add mod ord">
        <pc:chgData name="Mike Tong" userId="e5d862bf7c87a063" providerId="LiveId" clId="{A7CC5E05-2FA1-4680-8991-8E4185A55E80}" dt="2025-04-02T09:49:04.255" v="6905" actId="20577"/>
        <pc:sldMkLst>
          <pc:docMk/>
          <pc:sldMk cId="2817544501" sldId="312"/>
        </pc:sldMkLst>
        <pc:spChg chg="mod">
          <ac:chgData name="Mike Tong" userId="e5d862bf7c87a063" providerId="LiveId" clId="{A7CC5E05-2FA1-4680-8991-8E4185A55E80}" dt="2025-04-01T12:10:31.528" v="3352" actId="20577"/>
          <ac:spMkLst>
            <pc:docMk/>
            <pc:sldMk cId="2817544501" sldId="312"/>
            <ac:spMk id="2" creationId="{EED66CE8-4161-812D-30DC-E9DA3CB35FF8}"/>
          </ac:spMkLst>
        </pc:spChg>
        <pc:spChg chg="add mod">
          <ac:chgData name="Mike Tong" userId="e5d862bf7c87a063" providerId="LiveId" clId="{A7CC5E05-2FA1-4680-8991-8E4185A55E80}" dt="2025-04-02T09:49:04.255" v="6905" actId="20577"/>
          <ac:spMkLst>
            <pc:docMk/>
            <pc:sldMk cId="2817544501" sldId="312"/>
            <ac:spMk id="3" creationId="{5D9164BB-CC43-9574-828D-563B34AA1465}"/>
          </ac:spMkLst>
        </pc:spChg>
      </pc:sldChg>
      <pc:sldChg chg="addSp delSp modSp add mod">
        <pc:chgData name="Mike Tong" userId="e5d862bf7c87a063" providerId="LiveId" clId="{A7CC5E05-2FA1-4680-8991-8E4185A55E80}" dt="2025-04-02T09:33:33.403" v="6903" actId="1076"/>
        <pc:sldMkLst>
          <pc:docMk/>
          <pc:sldMk cId="3667504849" sldId="313"/>
        </pc:sldMkLst>
        <pc:spChg chg="mod">
          <ac:chgData name="Mike Tong" userId="e5d862bf7c87a063" providerId="LiveId" clId="{A7CC5E05-2FA1-4680-8991-8E4185A55E80}" dt="2025-04-01T20:06:42.365" v="6532" actId="20577"/>
          <ac:spMkLst>
            <pc:docMk/>
            <pc:sldMk cId="3667504849" sldId="313"/>
            <ac:spMk id="2" creationId="{B27FDBF9-7108-9B09-85BE-4F3B9EA57F28}"/>
          </ac:spMkLst>
        </pc:spChg>
        <pc:spChg chg="add mod">
          <ac:chgData name="Mike Tong" userId="e5d862bf7c87a063" providerId="LiveId" clId="{A7CC5E05-2FA1-4680-8991-8E4185A55E80}" dt="2025-04-02T09:33:33.403" v="6903" actId="1076"/>
          <ac:spMkLst>
            <pc:docMk/>
            <pc:sldMk cId="3667504849" sldId="313"/>
            <ac:spMk id="3" creationId="{6BAA6D24-0614-A8B2-6AF9-0599D996281A}"/>
          </ac:spMkLst>
        </pc:spChg>
        <pc:spChg chg="add mod">
          <ac:chgData name="Mike Tong" userId="e5d862bf7c87a063" providerId="LiveId" clId="{A7CC5E05-2FA1-4680-8991-8E4185A55E80}" dt="2025-04-01T19:37:07.580" v="6497" actId="20577"/>
          <ac:spMkLst>
            <pc:docMk/>
            <pc:sldMk cId="3667504849" sldId="313"/>
            <ac:spMk id="9" creationId="{816CF495-3C5E-40FD-47D1-DABBA6D1F33A}"/>
          </ac:spMkLst>
        </pc:spChg>
        <pc:spChg chg="add mod">
          <ac:chgData name="Mike Tong" userId="e5d862bf7c87a063" providerId="LiveId" clId="{A7CC5E05-2FA1-4680-8991-8E4185A55E80}" dt="2025-04-01T20:18:11.411" v="6607" actId="14100"/>
          <ac:spMkLst>
            <pc:docMk/>
            <pc:sldMk cId="3667504849" sldId="313"/>
            <ac:spMk id="20" creationId="{F46A3607-1B5E-5EC1-67F3-3FE7DEA0518F}"/>
          </ac:spMkLst>
        </pc:spChg>
        <pc:picChg chg="add mod">
          <ac:chgData name="Mike Tong" userId="e5d862bf7c87a063" providerId="LiveId" clId="{A7CC5E05-2FA1-4680-8991-8E4185A55E80}" dt="2025-04-01T20:16:00.495" v="6584" actId="1076"/>
          <ac:picMkLst>
            <pc:docMk/>
            <pc:sldMk cId="3667504849" sldId="313"/>
            <ac:picMk id="19" creationId="{0E88F088-2E9D-9D34-AFF1-DE58D1E50FB9}"/>
          </ac:picMkLst>
        </pc:picChg>
      </pc:sldChg>
      <pc:sldChg chg="addSp delSp modSp add mod">
        <pc:chgData name="Mike Tong" userId="e5d862bf7c87a063" providerId="LiveId" clId="{A7CC5E05-2FA1-4680-8991-8E4185A55E80}" dt="2025-04-02T10:45:11.456" v="7439" actId="20577"/>
        <pc:sldMkLst>
          <pc:docMk/>
          <pc:sldMk cId="2990183214" sldId="314"/>
        </pc:sldMkLst>
        <pc:spChg chg="mod">
          <ac:chgData name="Mike Tong" userId="e5d862bf7c87a063" providerId="LiveId" clId="{A7CC5E05-2FA1-4680-8991-8E4185A55E80}" dt="2025-04-01T14:16:34.094" v="5748" actId="20577"/>
          <ac:spMkLst>
            <pc:docMk/>
            <pc:sldMk cId="2990183214" sldId="314"/>
            <ac:spMk id="2" creationId="{83FF9DAC-EB85-3FB0-945C-2BCE5F9F2657}"/>
          </ac:spMkLst>
        </pc:spChg>
        <pc:spChg chg="mod">
          <ac:chgData name="Mike Tong" userId="e5d862bf7c87a063" providerId="LiveId" clId="{A7CC5E05-2FA1-4680-8991-8E4185A55E80}" dt="2025-04-02T10:45:11.456" v="7439" actId="20577"/>
          <ac:spMkLst>
            <pc:docMk/>
            <pc:sldMk cId="2990183214" sldId="314"/>
            <ac:spMk id="3" creationId="{798CE092-D367-FF31-EB8E-1AEC3D2EF47A}"/>
          </ac:spMkLst>
        </pc:spChg>
        <pc:picChg chg="add mod">
          <ac:chgData name="Mike Tong" userId="e5d862bf7c87a063" providerId="LiveId" clId="{A7CC5E05-2FA1-4680-8991-8E4185A55E80}" dt="2025-04-02T10:42:39.119" v="7430" actId="1076"/>
          <ac:picMkLst>
            <pc:docMk/>
            <pc:sldMk cId="2990183214" sldId="314"/>
            <ac:picMk id="8" creationId="{B7BACD67-8ACF-0E51-DF1D-6CEF5774EA49}"/>
          </ac:picMkLst>
        </pc:picChg>
        <pc:picChg chg="add mod">
          <ac:chgData name="Mike Tong" userId="e5d862bf7c87a063" providerId="LiveId" clId="{A7CC5E05-2FA1-4680-8991-8E4185A55E80}" dt="2025-04-02T10:42:34.517" v="7428" actId="14100"/>
          <ac:picMkLst>
            <pc:docMk/>
            <pc:sldMk cId="2990183214" sldId="314"/>
            <ac:picMk id="10" creationId="{D25FA452-76A4-0608-9B92-172EDA5B08BD}"/>
          </ac:picMkLst>
        </pc:picChg>
        <pc:picChg chg="add mod">
          <ac:chgData name="Mike Tong" userId="e5d862bf7c87a063" providerId="LiveId" clId="{A7CC5E05-2FA1-4680-8991-8E4185A55E80}" dt="2025-04-02T10:42:31.364" v="7426" actId="14100"/>
          <ac:picMkLst>
            <pc:docMk/>
            <pc:sldMk cId="2990183214" sldId="314"/>
            <ac:picMk id="11" creationId="{6880548C-AABC-B33E-B3D6-A706FE4AE7FC}"/>
          </ac:picMkLst>
        </pc:picChg>
        <pc:picChg chg="add mod">
          <ac:chgData name="Mike Tong" userId="e5d862bf7c87a063" providerId="LiveId" clId="{A7CC5E05-2FA1-4680-8991-8E4185A55E80}" dt="2025-04-02T10:42:22.689" v="7423" actId="1076"/>
          <ac:picMkLst>
            <pc:docMk/>
            <pc:sldMk cId="2990183214" sldId="314"/>
            <ac:picMk id="13" creationId="{E849251C-C109-35A1-0D06-B389AADB3245}"/>
          </ac:picMkLst>
        </pc:picChg>
      </pc:sldChg>
      <pc:sldChg chg="addSp delSp modSp add del mod">
        <pc:chgData name="Mike Tong" userId="e5d862bf7c87a063" providerId="LiveId" clId="{A7CC5E05-2FA1-4680-8991-8E4185A55E80}" dt="2025-04-01T14:12:22.077" v="5621" actId="47"/>
        <pc:sldMkLst>
          <pc:docMk/>
          <pc:sldMk cId="101325660" sldId="315"/>
        </pc:sldMkLst>
      </pc:sldChg>
      <pc:sldChg chg="add del">
        <pc:chgData name="Mike Tong" userId="e5d862bf7c87a063" providerId="LiveId" clId="{A7CC5E05-2FA1-4680-8991-8E4185A55E80}" dt="2025-04-01T13:00:05.916" v="3923"/>
        <pc:sldMkLst>
          <pc:docMk/>
          <pc:sldMk cId="2266810338" sldId="315"/>
        </pc:sldMkLst>
      </pc:sldChg>
      <pc:sldChg chg="addSp delSp modSp add del mod">
        <pc:chgData name="Mike Tong" userId="e5d862bf7c87a063" providerId="LiveId" clId="{A7CC5E05-2FA1-4680-8991-8E4185A55E80}" dt="2025-04-01T14:15:38.298" v="5668" actId="47"/>
        <pc:sldMkLst>
          <pc:docMk/>
          <pc:sldMk cId="1564682724" sldId="316"/>
        </pc:sldMkLst>
      </pc:sldChg>
      <pc:sldChg chg="add del">
        <pc:chgData name="Mike Tong" userId="e5d862bf7c87a063" providerId="LiveId" clId="{A7CC5E05-2FA1-4680-8991-8E4185A55E80}" dt="2025-04-01T13:20:28.456" v="4111" actId="47"/>
        <pc:sldMkLst>
          <pc:docMk/>
          <pc:sldMk cId="4221266069" sldId="316"/>
        </pc:sldMkLst>
      </pc:sldChg>
      <pc:sldChg chg="add del">
        <pc:chgData name="Mike Tong" userId="e5d862bf7c87a063" providerId="LiveId" clId="{A7CC5E05-2FA1-4680-8991-8E4185A55E80}" dt="2025-04-01T14:15:57.305" v="5669" actId="47"/>
        <pc:sldMkLst>
          <pc:docMk/>
          <pc:sldMk cId="3708688633" sldId="317"/>
        </pc:sldMkLst>
      </pc:sldChg>
      <pc:sldChg chg="addSp delSp modSp add mod ord">
        <pc:chgData name="Mike Tong" userId="e5d862bf7c87a063" providerId="LiveId" clId="{A7CC5E05-2FA1-4680-8991-8E4185A55E80}" dt="2025-04-02T09:53:47.947" v="6906" actId="478"/>
        <pc:sldMkLst>
          <pc:docMk/>
          <pc:sldMk cId="1452483802" sldId="318"/>
        </pc:sldMkLst>
        <pc:spChg chg="mod">
          <ac:chgData name="Mike Tong" userId="e5d862bf7c87a063" providerId="LiveId" clId="{A7CC5E05-2FA1-4680-8991-8E4185A55E80}" dt="2025-04-01T20:07:03.236" v="6534"/>
          <ac:spMkLst>
            <pc:docMk/>
            <pc:sldMk cId="1452483802" sldId="318"/>
            <ac:spMk id="2" creationId="{C1770426-43C9-0579-D6C4-28B9962F5968}"/>
          </ac:spMkLst>
        </pc:spChg>
        <pc:spChg chg="mod">
          <ac:chgData name="Mike Tong" userId="e5d862bf7c87a063" providerId="LiveId" clId="{A7CC5E05-2FA1-4680-8991-8E4185A55E80}" dt="2025-04-01T20:11:47.827" v="6547" actId="20577"/>
          <ac:spMkLst>
            <pc:docMk/>
            <pc:sldMk cId="1452483802" sldId="318"/>
            <ac:spMk id="3" creationId="{9C5470FB-F120-BACC-BA30-1E57CA51DECD}"/>
          </ac:spMkLst>
        </pc:spChg>
        <pc:spChg chg="add mod">
          <ac:chgData name="Mike Tong" userId="e5d862bf7c87a063" providerId="LiveId" clId="{A7CC5E05-2FA1-4680-8991-8E4185A55E80}" dt="2025-04-01T20:22:58.868" v="6773" actId="1076"/>
          <ac:spMkLst>
            <pc:docMk/>
            <pc:sldMk cId="1452483802" sldId="318"/>
            <ac:spMk id="8" creationId="{783ED5EA-E67C-59C2-E45C-FE59FE747D44}"/>
          </ac:spMkLst>
        </pc:spChg>
        <pc:picChg chg="add mod">
          <ac:chgData name="Mike Tong" userId="e5d862bf7c87a063" providerId="LiveId" clId="{A7CC5E05-2FA1-4680-8991-8E4185A55E80}" dt="2025-04-01T20:21:11.165" v="6674" actId="1076"/>
          <ac:picMkLst>
            <pc:docMk/>
            <pc:sldMk cId="1452483802" sldId="318"/>
            <ac:picMk id="5" creationId="{7DA6E387-E252-9822-6C15-7915C26D22F4}"/>
          </ac:picMkLst>
        </pc:picChg>
      </pc:sldChg>
      <pc:sldChg chg="add del">
        <pc:chgData name="Mike Tong" userId="e5d862bf7c87a063" providerId="LiveId" clId="{A7CC5E05-2FA1-4680-8991-8E4185A55E80}" dt="2025-04-01T13:39:29.898" v="4776"/>
        <pc:sldMkLst>
          <pc:docMk/>
          <pc:sldMk cId="3388584874" sldId="318"/>
        </pc:sldMkLst>
      </pc:sldChg>
      <pc:sldChg chg="addSp delSp modSp add mod ord">
        <pc:chgData name="Mike Tong" userId="e5d862bf7c87a063" providerId="LiveId" clId="{A7CC5E05-2FA1-4680-8991-8E4185A55E80}" dt="2025-04-01T19:53:07.380" v="6504" actId="1076"/>
        <pc:sldMkLst>
          <pc:docMk/>
          <pc:sldMk cId="359925935" sldId="319"/>
        </pc:sldMkLst>
        <pc:spChg chg="mod">
          <ac:chgData name="Mike Tong" userId="e5d862bf7c87a063" providerId="LiveId" clId="{A7CC5E05-2FA1-4680-8991-8E4185A55E80}" dt="2025-04-01T19:47:45.467" v="6498" actId="20577"/>
          <ac:spMkLst>
            <pc:docMk/>
            <pc:sldMk cId="359925935" sldId="319"/>
            <ac:spMk id="2" creationId="{BF2EECA6-43A3-215E-0BD2-3B58452444F2}"/>
          </ac:spMkLst>
        </pc:spChg>
        <pc:spChg chg="mod">
          <ac:chgData name="Mike Tong" userId="e5d862bf7c87a063" providerId="LiveId" clId="{A7CC5E05-2FA1-4680-8991-8E4185A55E80}" dt="2025-04-01T15:52:38.703" v="6021" actId="20577"/>
          <ac:spMkLst>
            <pc:docMk/>
            <pc:sldMk cId="359925935" sldId="319"/>
            <ac:spMk id="3" creationId="{DCDA7D32-9476-5648-A8F3-D2846ECDC90C}"/>
          </ac:spMkLst>
        </pc:spChg>
        <pc:picChg chg="add mod">
          <ac:chgData name="Mike Tong" userId="e5d862bf7c87a063" providerId="LiveId" clId="{A7CC5E05-2FA1-4680-8991-8E4185A55E80}" dt="2025-04-01T19:53:07.380" v="6504" actId="1076"/>
          <ac:picMkLst>
            <pc:docMk/>
            <pc:sldMk cId="359925935" sldId="319"/>
            <ac:picMk id="5" creationId="{E9FC3478-E78F-C466-97CC-92C7CC30B6F9}"/>
          </ac:picMkLst>
        </pc:picChg>
        <pc:picChg chg="add mod">
          <ac:chgData name="Mike Tong" userId="e5d862bf7c87a063" providerId="LiveId" clId="{A7CC5E05-2FA1-4680-8991-8E4185A55E80}" dt="2025-04-01T14:29:09.976" v="5852" actId="1076"/>
          <ac:picMkLst>
            <pc:docMk/>
            <pc:sldMk cId="359925935" sldId="319"/>
            <ac:picMk id="9" creationId="{EFB80255-670C-0AB9-B784-44B6984C927A}"/>
          </ac:picMkLst>
        </pc:picChg>
      </pc:sldChg>
      <pc:sldChg chg="addSp delSp modSp add mod">
        <pc:chgData name="Mike Tong" userId="e5d862bf7c87a063" providerId="LiveId" clId="{A7CC5E05-2FA1-4680-8991-8E4185A55E80}" dt="2025-04-02T09:53:51.605" v="6907" actId="478"/>
        <pc:sldMkLst>
          <pc:docMk/>
          <pc:sldMk cId="3122530226" sldId="320"/>
        </pc:sldMkLst>
        <pc:spChg chg="mod">
          <ac:chgData name="Mike Tong" userId="e5d862bf7c87a063" providerId="LiveId" clId="{A7CC5E05-2FA1-4680-8991-8E4185A55E80}" dt="2025-04-01T20:06:55.099" v="6533"/>
          <ac:spMkLst>
            <pc:docMk/>
            <pc:sldMk cId="3122530226" sldId="320"/>
            <ac:spMk id="2" creationId="{AF66D550-BCDD-EA3E-BE63-F1449812397C}"/>
          </ac:spMkLst>
        </pc:spChg>
        <pc:spChg chg="mod">
          <ac:chgData name="Mike Tong" userId="e5d862bf7c87a063" providerId="LiveId" clId="{A7CC5E05-2FA1-4680-8991-8E4185A55E80}" dt="2025-04-01T20:01:09.550" v="6511" actId="20577"/>
          <ac:spMkLst>
            <pc:docMk/>
            <pc:sldMk cId="3122530226" sldId="320"/>
            <ac:spMk id="3" creationId="{9938EDE2-950A-43D2-629A-7C487C59D68E}"/>
          </ac:spMkLst>
        </pc:spChg>
        <pc:spChg chg="add mod">
          <ac:chgData name="Mike Tong" userId="e5d862bf7c87a063" providerId="LiveId" clId="{A7CC5E05-2FA1-4680-8991-8E4185A55E80}" dt="2025-04-01T20:22:49.924" v="6770" actId="1076"/>
          <ac:spMkLst>
            <pc:docMk/>
            <pc:sldMk cId="3122530226" sldId="320"/>
            <ac:spMk id="7" creationId="{674098EE-1C65-2143-97FB-EA79E20E9E7F}"/>
          </ac:spMkLst>
        </pc:spChg>
        <pc:picChg chg="add mod">
          <ac:chgData name="Mike Tong" userId="e5d862bf7c87a063" providerId="LiveId" clId="{A7CC5E05-2FA1-4680-8991-8E4185A55E80}" dt="2025-04-01T20:20:47.767" v="6669" actId="14100"/>
          <ac:picMkLst>
            <pc:docMk/>
            <pc:sldMk cId="3122530226" sldId="320"/>
            <ac:picMk id="5" creationId="{C2DF55A9-46F1-072B-7437-BB2FFB781A8C}"/>
          </ac:picMkLst>
        </pc:picChg>
      </pc:sldChg>
      <pc:sldChg chg="addSp delSp modSp add mod">
        <pc:chgData name="Mike Tong" userId="e5d862bf7c87a063" providerId="LiveId" clId="{A7CC5E05-2FA1-4680-8991-8E4185A55E80}" dt="2025-04-02T09:31:47.423" v="6902" actId="1076"/>
        <pc:sldMkLst>
          <pc:docMk/>
          <pc:sldMk cId="857886390" sldId="321"/>
        </pc:sldMkLst>
        <pc:spChg chg="mod">
          <ac:chgData name="Mike Tong" userId="e5d862bf7c87a063" providerId="LiveId" clId="{A7CC5E05-2FA1-4680-8991-8E4185A55E80}" dt="2025-04-01T20:27:57.096" v="6799" actId="20577"/>
          <ac:spMkLst>
            <pc:docMk/>
            <pc:sldMk cId="857886390" sldId="321"/>
            <ac:spMk id="2" creationId="{221207DE-F903-A483-AA0C-4DC31994EEE3}"/>
          </ac:spMkLst>
        </pc:spChg>
        <pc:spChg chg="mod">
          <ac:chgData name="Mike Tong" userId="e5d862bf7c87a063" providerId="LiveId" clId="{A7CC5E05-2FA1-4680-8991-8E4185A55E80}" dt="2025-04-01T15:58:39.304" v="6050" actId="6549"/>
          <ac:spMkLst>
            <pc:docMk/>
            <pc:sldMk cId="857886390" sldId="321"/>
            <ac:spMk id="3" creationId="{04ECE491-3DFB-2222-E659-D42FC1A86171}"/>
          </ac:spMkLst>
        </pc:spChg>
        <pc:spChg chg="add mod">
          <ac:chgData name="Mike Tong" userId="e5d862bf7c87a063" providerId="LiveId" clId="{A7CC5E05-2FA1-4680-8991-8E4185A55E80}" dt="2025-04-02T09:31:43.592" v="6901" actId="1076"/>
          <ac:spMkLst>
            <pc:docMk/>
            <pc:sldMk cId="857886390" sldId="321"/>
            <ac:spMk id="7" creationId="{B0014C87-3FCA-49EC-5582-CD923756DB6F}"/>
          </ac:spMkLst>
        </pc:spChg>
        <pc:spChg chg="add mod">
          <ac:chgData name="Mike Tong" userId="e5d862bf7c87a063" providerId="LiveId" clId="{A7CC5E05-2FA1-4680-8991-8E4185A55E80}" dt="2025-04-02T09:31:47.423" v="6902" actId="1076"/>
          <ac:spMkLst>
            <pc:docMk/>
            <pc:sldMk cId="857886390" sldId="321"/>
            <ac:spMk id="10" creationId="{513C7414-70FD-9A50-5620-C711274E0710}"/>
          </ac:spMkLst>
        </pc:spChg>
        <pc:picChg chg="add mod">
          <ac:chgData name="Mike Tong" userId="e5d862bf7c87a063" providerId="LiveId" clId="{A7CC5E05-2FA1-4680-8991-8E4185A55E80}" dt="2025-04-02T09:31:16.766" v="6895" actId="1076"/>
          <ac:picMkLst>
            <pc:docMk/>
            <pc:sldMk cId="857886390" sldId="321"/>
            <ac:picMk id="12" creationId="{AAD14A8E-92A0-9A06-4A35-01E9547238DF}"/>
          </ac:picMkLst>
        </pc:picChg>
      </pc:sldChg>
      <pc:sldChg chg="add del">
        <pc:chgData name="Mike Tong" userId="e5d862bf7c87a063" providerId="LiveId" clId="{A7CC5E05-2FA1-4680-8991-8E4185A55E80}" dt="2025-04-01T15:57:57.810" v="6034" actId="47"/>
        <pc:sldMkLst>
          <pc:docMk/>
          <pc:sldMk cId="3954648727" sldId="321"/>
        </pc:sldMkLst>
      </pc:sldChg>
      <pc:sldChg chg="addSp delSp modSp add mod">
        <pc:chgData name="Mike Tong" userId="e5d862bf7c87a063" providerId="LiveId" clId="{A7CC5E05-2FA1-4680-8991-8E4185A55E80}" dt="2025-04-02T10:39:35.499" v="7349" actId="1076"/>
        <pc:sldMkLst>
          <pc:docMk/>
          <pc:sldMk cId="1708327521" sldId="322"/>
        </pc:sldMkLst>
        <pc:spChg chg="mod">
          <ac:chgData name="Mike Tong" userId="e5d862bf7c87a063" providerId="LiveId" clId="{A7CC5E05-2FA1-4680-8991-8E4185A55E80}" dt="2025-04-02T10:39:35.499" v="7349" actId="1076"/>
          <ac:spMkLst>
            <pc:docMk/>
            <pc:sldMk cId="1708327521" sldId="322"/>
            <ac:spMk id="11" creationId="{90D2FECE-D4DB-3FE8-83B4-5D065FB1956C}"/>
          </ac:spMkLst>
        </pc:spChg>
        <pc:picChg chg="add mod">
          <ac:chgData name="Mike Tong" userId="e5d862bf7c87a063" providerId="LiveId" clId="{A7CC5E05-2FA1-4680-8991-8E4185A55E80}" dt="2025-04-02T10:39:33.205" v="7348" actId="1076"/>
          <ac:picMkLst>
            <pc:docMk/>
            <pc:sldMk cId="1708327521" sldId="322"/>
            <ac:picMk id="6" creationId="{4C021132-0786-2D4E-AB5B-5A086A59FF2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DA5C-4951-490A-806D-C6E233A1CCC4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91581-0ADF-470F-AAC7-05EDE80DB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3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27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pic>
        <p:nvPicPr>
          <p:cNvPr id="13" name="Picture 1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36964" y="3117570"/>
            <a:ext cx="3913001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E21951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1C3206-257D-4762-B461-A249DF0C7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173140"/>
            <a:ext cx="11524932" cy="5537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11525250" cy="532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9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8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desmos.com/calculator/r1kbpjuoyr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smos.com/calculator/nxnib2udmr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mos.com/calculator/suzil3rfcq" TargetMode="External"/><Relationship Id="rId7" Type="http://schemas.openxmlformats.org/officeDocument/2006/relationships/image" Target="../media/image28.png"/><Relationship Id="rId2" Type="http://schemas.openxmlformats.org/officeDocument/2006/relationships/hyperlink" Target="https://onlinestatbook.com/2/calculators/normal_dist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053296" y="1713825"/>
            <a:ext cx="10803424" cy="195861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en-GB" sz="2800" b="1" dirty="0"/>
              <a:t>Lesson slides</a:t>
            </a:r>
            <a:br>
              <a:rPr lang="en-GB" sz="2800" b="1" dirty="0"/>
            </a:br>
            <a:r>
              <a:rPr lang="en-GB" sz="2600" dirty="0"/>
              <a:t>Topic: Normal Distribution</a:t>
            </a:r>
            <a:br>
              <a:rPr lang="en-GB" sz="2600" dirty="0"/>
            </a:br>
            <a:r>
              <a:rPr lang="en-GB" sz="2600" dirty="0"/>
              <a:t>Lesson 1: </a:t>
            </a:r>
            <a:r>
              <a:rPr lang="en-GB" sz="2400" dirty="0"/>
              <a:t>Modelling Continuous Random Variables</a:t>
            </a:r>
            <a:endParaRPr lang="en-GB" sz="2600" dirty="0"/>
          </a:p>
        </p:txBody>
      </p:sp>
      <p:sp>
        <p:nvSpPr>
          <p:cNvPr id="9" name="Title 7"/>
          <p:cNvSpPr txBox="1">
            <a:spLocks/>
          </p:cNvSpPr>
          <p:nvPr/>
        </p:nvSpPr>
        <p:spPr>
          <a:xfrm>
            <a:off x="1053296" y="6261336"/>
            <a:ext cx="1005068" cy="2667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400" b="1" dirty="0"/>
              <a:t>Version 1</a:t>
            </a:r>
          </a:p>
        </p:txBody>
      </p:sp>
    </p:spTree>
    <p:extLst>
      <p:ext uri="{BB962C8B-B14F-4D97-AF65-F5344CB8AC3E}">
        <p14:creationId xmlns:p14="http://schemas.microsoft.com/office/powerpoint/2010/main" val="418380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1A033-6A7D-76FA-B421-A91A0DBB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Tail-length of the Swallowtail Butterfly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5AECD-C740-15C7-B2B3-621433714D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787" y="1270001"/>
            <a:ext cx="7683324" cy="3900310"/>
          </a:xfrm>
        </p:spPr>
        <p:txBody>
          <a:bodyPr/>
          <a:lstStyle/>
          <a:p>
            <a:r>
              <a:rPr lang="en-GB" dirty="0"/>
              <a:t>Swallowtail butterflies have distinctive tail-like extensions on their hindwings</a:t>
            </a:r>
          </a:p>
          <a:p>
            <a:r>
              <a:rPr lang="en-GB" dirty="0"/>
              <a:t>These are a defining feature of this butterfly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Research data was collected in 2022</a:t>
            </a:r>
          </a:p>
          <a:p>
            <a:r>
              <a:rPr lang="en-GB" dirty="0"/>
              <a:t>Tail-lengths of 194 butterflies were recorded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6" name="Picture 5" descr="A butterfly on a plant&#10;&#10;AI-generated content may be incorrect.">
            <a:extLst>
              <a:ext uri="{FF2B5EF4-FFF2-40B4-BE49-F238E27FC236}">
                <a16:creationId xmlns:a16="http://schemas.microsoft.com/office/drawing/2014/main" id="{2A77A20A-6F29-2DCF-C898-A1D51460A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111" y="1270001"/>
            <a:ext cx="3951111" cy="2963333"/>
          </a:xfrm>
          <a:prstGeom prst="rect">
            <a:avLst/>
          </a:prstGeom>
        </p:spPr>
      </p:pic>
      <p:sp>
        <p:nvSpPr>
          <p:cNvPr id="8" name="Arrow: Up 7">
            <a:extLst>
              <a:ext uri="{FF2B5EF4-FFF2-40B4-BE49-F238E27FC236}">
                <a16:creationId xmlns:a16="http://schemas.microsoft.com/office/drawing/2014/main" id="{7BA858E6-D642-77B4-830D-3F0E06761E3B}"/>
              </a:ext>
            </a:extLst>
          </p:cNvPr>
          <p:cNvSpPr/>
          <p:nvPr/>
        </p:nvSpPr>
        <p:spPr>
          <a:xfrm>
            <a:off x="9928577" y="4030133"/>
            <a:ext cx="191911" cy="114017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36905884-EB09-B484-85DE-285CE54DF195}"/>
              </a:ext>
            </a:extLst>
          </p:cNvPr>
          <p:cNvSpPr/>
          <p:nvPr/>
        </p:nvSpPr>
        <p:spPr>
          <a:xfrm>
            <a:off x="8983133" y="3663245"/>
            <a:ext cx="191911" cy="114017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C1327-95A5-D65C-2FE1-069E792B6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819AD-9D64-DEBA-EDAF-81A87259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Dataset and Histograms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10C14-0496-35D9-82E5-228B06F881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788" y="1296509"/>
            <a:ext cx="7649456" cy="374654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Visualising the data</a:t>
            </a:r>
          </a:p>
          <a:p>
            <a:pPr>
              <a:spcAft>
                <a:spcPts val="600"/>
              </a:spcAft>
            </a:pPr>
            <a:r>
              <a:rPr lang="en-GB" dirty="0"/>
              <a:t>Sample size: 12 butterflies</a:t>
            </a:r>
          </a:p>
          <a:p>
            <a:pPr>
              <a:spcAft>
                <a:spcPts val="600"/>
              </a:spcAft>
            </a:pPr>
            <a:r>
              <a:rPr lang="en-GB" dirty="0"/>
              <a:t>What observations can we begin to make?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108416-0544-CDA8-53D5-F3A664739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112" y="1101339"/>
            <a:ext cx="4004315" cy="26804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88CE11-FC20-077C-63BC-E3ECAC816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59" y="3031067"/>
            <a:ext cx="4954397" cy="350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17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1CEB-A370-8F06-6F55-3A1878D19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DF7FE-4FB5-F35B-DE2E-502ED87E2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Bigger Samples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D17DB-C0D7-A97C-45BA-9C1222DC03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788" y="1269999"/>
            <a:ext cx="4703056" cy="2873023"/>
          </a:xfrm>
        </p:spPr>
        <p:txBody>
          <a:bodyPr/>
          <a:lstStyle/>
          <a:p>
            <a:r>
              <a:rPr lang="en-GB" dirty="0"/>
              <a:t>Watch this video clip</a:t>
            </a:r>
          </a:p>
          <a:p>
            <a:r>
              <a:rPr lang="en-GB" dirty="0"/>
              <a:t>Discuss and describe the changes in the histograms as the sample size increases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Recording 1 Swallows">
            <a:hlinkClick r:id="" action="ppaction://media"/>
            <a:extLst>
              <a:ext uri="{FF2B5EF4-FFF2-40B4-BE49-F238E27FC236}">
                <a16:creationId xmlns:a16="http://schemas.microsoft.com/office/drawing/2014/main" id="{96CE24F8-DF69-C0F8-EFEC-F3639CE9F3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62222" y="1269999"/>
            <a:ext cx="6282445" cy="50700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4ABDE8-8F5D-1A84-62C2-0BD5AA1CA07D}"/>
              </a:ext>
            </a:extLst>
          </p:cNvPr>
          <p:cNvSpPr txBox="1"/>
          <p:nvPr/>
        </p:nvSpPr>
        <p:spPr>
          <a:xfrm>
            <a:off x="490954" y="6115628"/>
            <a:ext cx="264735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hlinkClick r:id="rId5"/>
              </a:rPr>
              <a:t>Swallowtails | DESMOS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991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0DEEF-F6B5-5C9A-C040-4DCC48331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8C682-B454-E2F9-F8DE-8B154094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Normal Distribution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9249F-4BCE-FC6F-1753-4DBDD44CB4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1996" y="3161827"/>
            <a:ext cx="5922258" cy="1661994"/>
          </a:xfrm>
        </p:spPr>
        <p:txBody>
          <a:bodyPr/>
          <a:lstStyle/>
          <a:p>
            <a:pPr marL="0" indent="0">
              <a:buNone/>
            </a:pPr>
            <a:r>
              <a:rPr lang="en-GB" u="sng" dirty="0">
                <a:solidFill>
                  <a:srgbClr val="FF0000"/>
                </a:solidFill>
              </a:rPr>
              <a:t>Stats for this dataset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Mean = 9.6 mm</a:t>
            </a:r>
          </a:p>
          <a:p>
            <a:r>
              <a:rPr lang="en-GB" dirty="0">
                <a:solidFill>
                  <a:srgbClr val="FF0000"/>
                </a:solidFill>
              </a:rPr>
              <a:t>Standard deviation = 1.2 mm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C1105E-A9C4-5CF9-D988-28853DF87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120" y="949936"/>
            <a:ext cx="5580098" cy="40722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64D6A8C-94AB-15DC-2416-7F26A8316AEF}"/>
              </a:ext>
            </a:extLst>
          </p:cNvPr>
          <p:cNvSpPr txBox="1"/>
          <p:nvPr/>
        </p:nvSpPr>
        <p:spPr>
          <a:xfrm>
            <a:off x="173742" y="1128756"/>
            <a:ext cx="521105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>
                <a:latin typeface="Arial" panose="020B0604020202020204" pitchFamily="34" charset="0"/>
                <a:cs typeface="Arial" panose="020B0604020202020204" pitchFamily="34" charset="0"/>
              </a:rPr>
              <a:t>Normal curve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Bell shaped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Symmetrical 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F559A83D-912B-5363-03F0-9EFE6B41EA6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9364" y="5224397"/>
                <a:ext cx="5115613" cy="1367334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sz="2400" u="sng" dirty="0">
                    <a:solidFill>
                      <a:srgbClr val="0070C0"/>
                    </a:solidFill>
                  </a:rPr>
                  <a:t>Possible Model</a:t>
                </a:r>
              </a:p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(9.6, 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1.2</m:t>
                        </m:r>
                      </m:e>
                      <m:sup>
                        <m:r>
                          <a:rPr lang="en-GB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 or 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(9.6,1.44)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  <a:p>
                <a:r>
                  <a:rPr lang="en-GB" sz="2400" dirty="0">
                    <a:solidFill>
                      <a:srgbClr val="0070C0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is the CRV ‘tail-length’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F559A83D-912B-5363-03F0-9EFE6B41E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364" y="5224397"/>
                <a:ext cx="5115613" cy="1367334"/>
              </a:xfrm>
              <a:prstGeom prst="rect">
                <a:avLst/>
              </a:prstGeom>
              <a:blipFill>
                <a:blip r:embed="rId3"/>
                <a:stretch>
                  <a:fillRect l="-1907" t="-5804" r="-1192" b="-8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330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B2BBB-5841-5F3B-6A74-16A704334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2AC0B-2107-1D1D-14EA-7DCBAE93B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Normal Distribution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D2FECE-D4DB-3FE8-83B4-5D065FB1956C}"/>
                  </a:ext>
                </a:extLst>
              </p:cNvPr>
              <p:cNvSpPr txBox="1"/>
              <p:nvPr/>
            </p:nvSpPr>
            <p:spPr>
              <a:xfrm>
                <a:off x="2705867" y="4446797"/>
                <a:ext cx="6776774" cy="181588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2800" dirty="0"/>
                  <a:t>Normal distribution curve has 2 parameters</a:t>
                </a:r>
              </a:p>
              <a:p>
                <a:pPr algn="r"/>
                <a:r>
                  <a:rPr lang="en-GB" sz="2800" dirty="0"/>
                  <a:t>Mean =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2800" dirty="0"/>
              </a:p>
              <a:p>
                <a:pPr algn="r"/>
                <a:r>
                  <a:rPr lang="en-GB" sz="2800" dirty="0"/>
                  <a:t>Standard deviation =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GB" sz="2800" dirty="0"/>
              </a:p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~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D2FECE-D4DB-3FE8-83B4-5D065FB19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5867" y="4446797"/>
                <a:ext cx="6776774" cy="1815882"/>
              </a:xfrm>
              <a:prstGeom prst="rect">
                <a:avLst/>
              </a:prstGeom>
              <a:blipFill>
                <a:blip r:embed="rId2"/>
                <a:stretch>
                  <a:fillRect t="-2667" r="-17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C021132-0786-2D4E-AB5B-5A086A59F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717" y="1309511"/>
            <a:ext cx="6042816" cy="291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327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225B4-CCE7-A22D-AD9F-B00C917A6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66CE8-4161-812D-30DC-E9DA3CB3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Sketching Normal curves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051CA1-C50E-E42E-922C-BA4904BD18D6}"/>
              </a:ext>
            </a:extLst>
          </p:cNvPr>
          <p:cNvSpPr txBox="1"/>
          <p:nvPr/>
        </p:nvSpPr>
        <p:spPr>
          <a:xfrm>
            <a:off x="1083733" y="4549422"/>
            <a:ext cx="2223911" cy="1253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9164BB-CC43-9574-828D-563B34AA1465}"/>
              </a:ext>
            </a:extLst>
          </p:cNvPr>
          <p:cNvSpPr txBox="1"/>
          <p:nvPr/>
        </p:nvSpPr>
        <p:spPr>
          <a:xfrm>
            <a:off x="801511" y="1411111"/>
            <a:ext cx="1084862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Complete worksheet A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7544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E587D-C992-66C5-A0D4-A6A3EB6C2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13532-A34C-00A7-E858-44391716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Approximate areas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4DED497-AC06-878E-1D6B-3415B0BB1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89" y="1298222"/>
            <a:ext cx="3525202" cy="20650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B99427-4529-DDB5-3A2A-036B1E75E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711" y="2881062"/>
            <a:ext cx="3525202" cy="20822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BDF35C-992E-C8A1-24E1-31A224C41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3194" y="4382421"/>
            <a:ext cx="3692762" cy="21638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52F6A54-CA26-6F4F-FF9E-F4581073C655}"/>
              </a:ext>
            </a:extLst>
          </p:cNvPr>
          <p:cNvSpPr txBox="1"/>
          <p:nvPr/>
        </p:nvSpPr>
        <p:spPr>
          <a:xfrm>
            <a:off x="1083733" y="4549422"/>
            <a:ext cx="2223911" cy="1253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D6EF6D-08B3-AB62-A7D0-D74ACEE20726}"/>
              </a:ext>
            </a:extLst>
          </p:cNvPr>
          <p:cNvSpPr txBox="1"/>
          <p:nvPr/>
        </p:nvSpPr>
        <p:spPr>
          <a:xfrm>
            <a:off x="4214143" y="1058835"/>
            <a:ext cx="764257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For all normal distributions :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68.2 % of values lie within 1 sd of the mean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95.4 % of values lie within 2 sd of the mean</a:t>
            </a:r>
          </a:p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99.7 % of values lie within 1 sd of the mean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8480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3FD8B-F133-B9E2-0AFF-0AAE644A8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EECA6-43A3-215E-0BD2-3B584524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Areas under a Normal curve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CDA7D32-9476-5648-A8F3-D2846ECDC90C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5576710" y="1109011"/>
                <a:ext cx="6378223" cy="5314367"/>
              </a:xfrm>
            </p:spPr>
            <p:txBody>
              <a:bodyPr/>
              <a:lstStyle/>
              <a:p>
                <a:r>
                  <a:rPr lang="en-GB" dirty="0"/>
                  <a:t>Since all possible values of a random variable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lie beneath the curve</a:t>
                </a:r>
              </a:p>
              <a:p>
                <a:r>
                  <a:rPr lang="en-GB" dirty="0"/>
                  <a:t>And sum of all probabilities = 1 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Probability of choosing a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between any two values is a proportion of this area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=0.775</m:t>
                    </m:r>
                  </m:oMath>
                </a14:m>
                <a:r>
                  <a:rPr lang="en-GB" b="0" i="1" dirty="0">
                    <a:latin typeface="Cambria Math" panose="02040503050406030204" pitchFamily="18" charset="0"/>
                  </a:rPr>
                  <a:t> </a:t>
                </a:r>
                <a:r>
                  <a:rPr lang="en-GB" dirty="0"/>
                  <a:t> or 77.5%</a:t>
                </a:r>
                <a:endParaRPr lang="en-GB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CDA7D32-9476-5648-A8F3-D2846ECDC9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5576710" y="1109011"/>
                <a:ext cx="6378223" cy="5314367"/>
              </a:xfrm>
              <a:blipFill>
                <a:blip r:embed="rId2"/>
                <a:stretch>
                  <a:fillRect l="-1721" t="-2064" r="-21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EFB80255-670C-0AB9-B784-44B6984C9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86" y="1251789"/>
            <a:ext cx="4305392" cy="22816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FC3478-E78F-C466-97CC-92C7CC30B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478" y="3627438"/>
            <a:ext cx="4452700" cy="237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5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21E5A-0C42-8CCD-DD3C-2AB92DDA6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207DE-F903-A483-AA0C-4DC31994E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Probabilities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CE491-3DFB-2222-E659-D42FC1A861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6834" y="1174044"/>
            <a:ext cx="11319886" cy="159173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Raspberries grown at a farm are known to have masses that are  normally distributed, with mean 6 grams and standard deviation 2 grams.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Placeholder 2">
                <a:extLst>
                  <a:ext uri="{FF2B5EF4-FFF2-40B4-BE49-F238E27FC236}">
                    <a16:creationId xmlns:a16="http://schemas.microsoft.com/office/drawing/2014/main" id="{B0014C87-3FCA-49EC-5582-CD923756DB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834" y="2765778"/>
                <a:ext cx="4525226" cy="1303892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dirty="0"/>
                  <a:t>Quick sketch to get a feel for the context and likely values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" name="Text Placeholder 2">
                <a:extLst>
                  <a:ext uri="{FF2B5EF4-FFF2-40B4-BE49-F238E27FC236}">
                    <a16:creationId xmlns:a16="http://schemas.microsoft.com/office/drawing/2014/main" id="{B0014C87-3FCA-49EC-5582-CD923756D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34" y="2765778"/>
                <a:ext cx="4525226" cy="1303892"/>
              </a:xfrm>
              <a:prstGeom prst="rect">
                <a:avLst/>
              </a:prstGeom>
              <a:blipFill>
                <a:blip r:embed="rId2"/>
                <a:stretch>
                  <a:fillRect l="-2695" t="-8411" b="-84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>
                <a:extLst>
                  <a:ext uri="{FF2B5EF4-FFF2-40B4-BE49-F238E27FC236}">
                    <a16:creationId xmlns:a16="http://schemas.microsoft.com/office/drawing/2014/main" id="{513C7414-70FD-9A50-5620-C711274E071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466" y="4515564"/>
                <a:ext cx="9087556" cy="1840081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6, </m:t>
                          </m:r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dirty="0">
                    <a:ea typeface="Cambria Math" panose="020405030504060302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is the “mass of a randomly chosen raspberry”</a:t>
                </a:r>
              </a:p>
            </p:txBody>
          </p:sp>
        </mc:Choice>
        <mc:Fallback xmlns="">
          <p:sp>
            <p:nvSpPr>
              <p:cNvPr id="10" name="Text Placeholder 2">
                <a:extLst>
                  <a:ext uri="{FF2B5EF4-FFF2-40B4-BE49-F238E27FC236}">
                    <a16:creationId xmlns:a16="http://schemas.microsoft.com/office/drawing/2014/main" id="{513C7414-70FD-9A50-5620-C711274E0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66" y="4515564"/>
                <a:ext cx="9087556" cy="1840081"/>
              </a:xfrm>
              <a:prstGeom prst="rect">
                <a:avLst/>
              </a:prstGeom>
              <a:blipFill>
                <a:blip r:embed="rId3"/>
                <a:stretch>
                  <a:fillRect l="-1409" b="-72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AAD14A8E-92A0-9A06-4A35-01E954723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564" y="2556937"/>
            <a:ext cx="4651675" cy="249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86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C8D00-ACC0-281B-A82E-99A520AF9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FDBF9-7108-9B09-85BE-4F3B9EA57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Probabilities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8F088-2E9D-9D34-AFF1-DE58D1E50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535" y="2280356"/>
            <a:ext cx="4633595" cy="25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Placeholder 2">
                <a:extLst>
                  <a:ext uri="{FF2B5EF4-FFF2-40B4-BE49-F238E27FC236}">
                    <a16:creationId xmlns:a16="http://schemas.microsoft.com/office/drawing/2014/main" id="{F46A3607-1B5E-5EC1-67F3-3FE7DEA051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9582" y="3151732"/>
                <a:ext cx="6897840" cy="3384535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Quick Sketch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dirty="0"/>
                      <m:t>Using</m:t>
                    </m:r>
                    <m:r>
                      <m:rPr>
                        <m:nor/>
                      </m:rPr>
                      <a:rPr lang="en-GB" dirty="0"/>
                      <m:t> </m:t>
                    </m:r>
                    <m:r>
                      <m:rPr>
                        <m:nor/>
                      </m:rPr>
                      <a:rPr lang="en-GB" dirty="0"/>
                      <m:t>technology</m:t>
                    </m:r>
                  </m:oMath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5≤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≤8</m:t>
                        </m:r>
                      </m:e>
                    </m:d>
                    <m:r>
                      <a:rPr lang="en-GB" i="1" smtClean="0">
                        <a:latin typeface="Cambria Math" panose="02040503050406030204" pitchFamily="18" charset="0"/>
                      </a:rPr>
                      <m:t>=0.533</m:t>
                    </m:r>
                  </m:oMath>
                </a14:m>
                <a:endParaRPr lang="en-GB" i="1" dirty="0">
                  <a:latin typeface="Cambria Math" panose="02040503050406030204" pitchFamily="18" charset="0"/>
                </a:endParaRPr>
              </a:p>
              <a:p>
                <a:r>
                  <a:rPr lang="en-GB" dirty="0"/>
                  <a:t>Probability of choosing a raspberry with mass between 5 and 8 grams is 0.533 or 53.3%</a:t>
                </a:r>
              </a:p>
            </p:txBody>
          </p:sp>
        </mc:Choice>
        <mc:Fallback xmlns="">
          <p:sp>
            <p:nvSpPr>
              <p:cNvPr id="20" name="Text Placeholder 2">
                <a:extLst>
                  <a:ext uri="{FF2B5EF4-FFF2-40B4-BE49-F238E27FC236}">
                    <a16:creationId xmlns:a16="http://schemas.microsoft.com/office/drawing/2014/main" id="{F46A3607-1B5E-5EC1-67F3-3FE7DEA05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582" y="3151732"/>
                <a:ext cx="6897840" cy="3384535"/>
              </a:xfrm>
              <a:prstGeom prst="rect">
                <a:avLst/>
              </a:prstGeom>
              <a:blipFill>
                <a:blip r:embed="rId3"/>
                <a:stretch>
                  <a:fillRect l="-1592" t="-3063" r="-2564" b="-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16CF495-3C5E-40FD-47D1-DABBA6D1F3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6834" y="1174044"/>
            <a:ext cx="11319886" cy="1106312"/>
          </a:xfrm>
        </p:spPr>
        <p:txBody>
          <a:bodyPr/>
          <a:lstStyle/>
          <a:p>
            <a:pPr marL="571500" indent="-571500">
              <a:buFont typeface="+mj-lt"/>
              <a:buAutoNum type="romanLcPeriod"/>
            </a:pPr>
            <a:r>
              <a:rPr lang="en-GB" dirty="0"/>
              <a:t>Find the probability that a randomly selected raspberry will have a mass of between 5 and 8 grams</a:t>
            </a:r>
          </a:p>
          <a:p>
            <a:pPr marL="571500" indent="-571500">
              <a:buFont typeface="+mj-lt"/>
              <a:buAutoNum type="romanLcPeriod"/>
            </a:pP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AA6D24-0614-A8B2-6AF9-0599D996281A}"/>
              </a:ext>
            </a:extLst>
          </p:cNvPr>
          <p:cNvSpPr txBox="1"/>
          <p:nvPr/>
        </p:nvSpPr>
        <p:spPr>
          <a:xfrm>
            <a:off x="8376686" y="5124313"/>
            <a:ext cx="3104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4"/>
              </a:rPr>
              <a:t>Raspberry Example | Desmos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7504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D7A9E-C411-CDD4-AD79-34C3787E5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6D550-BCDD-EA3E-BE63-F14498123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Probabilities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8EDE2-950A-43D2-629A-7C487C59D6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6834" y="1174045"/>
            <a:ext cx="11319886" cy="1919112"/>
          </a:xfrm>
        </p:spPr>
        <p:txBody>
          <a:bodyPr/>
          <a:lstStyle/>
          <a:p>
            <a:pPr marL="571500" indent="-571500">
              <a:buFont typeface="+mj-lt"/>
              <a:buAutoNum type="romanLcPeriod" startAt="2"/>
            </a:pPr>
            <a:r>
              <a:rPr lang="en-GB" dirty="0"/>
              <a:t>Find the probability that a randomly selected raspberry will have a mass of 7.5 grams or more.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DF55A9-46F1-072B-7437-BB2FFB781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698" y="2263097"/>
            <a:ext cx="4568932" cy="25233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Placeholder 2">
                <a:extLst>
                  <a:ext uri="{FF2B5EF4-FFF2-40B4-BE49-F238E27FC236}">
                    <a16:creationId xmlns:a16="http://schemas.microsoft.com/office/drawing/2014/main" id="{674098EE-1C65-2143-97FB-EA79E20E9E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514" y="3094221"/>
                <a:ext cx="6897840" cy="3384535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Quick Sketch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dirty="0"/>
                      <m:t>Using</m:t>
                    </m:r>
                    <m:r>
                      <m:rPr>
                        <m:nor/>
                      </m:rPr>
                      <a:rPr lang="en-GB" dirty="0"/>
                      <m:t> </m:t>
                    </m:r>
                    <m:r>
                      <m:rPr>
                        <m:nor/>
                      </m:rPr>
                      <a:rPr lang="en-GB" dirty="0"/>
                      <m:t>technology</m:t>
                    </m:r>
                  </m:oMath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≥7.5</m:t>
                        </m:r>
                      </m:e>
                    </m:d>
                    <m:r>
                      <a:rPr lang="en-GB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0.227</m:t>
                    </m:r>
                  </m:oMath>
                </a14:m>
                <a:endParaRPr lang="en-GB" b="0" dirty="0"/>
              </a:p>
              <a:p>
                <a:r>
                  <a:rPr lang="en-GB" dirty="0"/>
                  <a:t>Probability of choosing a raspberry with mass 7.5 grams or more is 0.227 or 22.7%</a:t>
                </a:r>
              </a:p>
            </p:txBody>
          </p:sp>
        </mc:Choice>
        <mc:Fallback xmlns="">
          <p:sp>
            <p:nvSpPr>
              <p:cNvPr id="7" name="Text Placeholder 2">
                <a:extLst>
                  <a:ext uri="{FF2B5EF4-FFF2-40B4-BE49-F238E27FC236}">
                    <a16:creationId xmlns:a16="http://schemas.microsoft.com/office/drawing/2014/main" id="{674098EE-1C65-2143-97FB-EA79E20E9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514" y="3094221"/>
                <a:ext cx="6897840" cy="3384535"/>
              </a:xfrm>
              <a:prstGeom prst="rect">
                <a:avLst/>
              </a:prstGeom>
              <a:blipFill>
                <a:blip r:embed="rId3"/>
                <a:stretch>
                  <a:fillRect l="-1592" t="-3243" b="-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2530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475B0-F6D7-2949-14C4-DA57E097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70426-43C9-0579-D6C4-28B9962F5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Visualising Probabilities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470FB-F120-BACC-BA30-1E57CA51DE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6834" y="1174044"/>
            <a:ext cx="11319886" cy="5510815"/>
          </a:xfrm>
        </p:spPr>
        <p:txBody>
          <a:bodyPr/>
          <a:lstStyle/>
          <a:p>
            <a:pPr marL="571500" indent="-571500">
              <a:buFont typeface="+mj-lt"/>
              <a:buAutoNum type="romanLcPeriod" startAt="3"/>
            </a:pPr>
            <a:r>
              <a:rPr lang="en-GB" dirty="0"/>
              <a:t>Raspberries with mass less than 3 grams are classified as “small” and are set aside for making into juice. </a:t>
            </a:r>
          </a:p>
          <a:p>
            <a:pPr marL="0" indent="0">
              <a:buNone/>
            </a:pPr>
            <a:r>
              <a:rPr lang="en-GB" dirty="0"/>
              <a:t>      What proportion of raspberries are small?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A6E387-E252-9822-6C15-7915C26D2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778" y="2722461"/>
            <a:ext cx="4272710" cy="23211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Placeholder 2">
                <a:extLst>
                  <a:ext uri="{FF2B5EF4-FFF2-40B4-BE49-F238E27FC236}">
                    <a16:creationId xmlns:a16="http://schemas.microsoft.com/office/drawing/2014/main" id="{783ED5EA-E67C-59C2-E45C-FE59FE747D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7333" y="3263958"/>
                <a:ext cx="6897840" cy="3012666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Quick Sketch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dirty="0"/>
                      <m:t>Using</m:t>
                    </m:r>
                    <m:r>
                      <m:rPr>
                        <m:nor/>
                      </m:rPr>
                      <a:rPr lang="en-GB" dirty="0"/>
                      <m:t> </m:t>
                    </m:r>
                    <m:r>
                      <m:rPr>
                        <m:nor/>
                      </m:rPr>
                      <a:rPr lang="en-GB" dirty="0"/>
                      <m:t>technology</m:t>
                    </m:r>
                  </m:oMath>
                </a14:m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≤3</m:t>
                        </m:r>
                      </m:e>
                    </m:d>
                    <m:r>
                      <a:rPr lang="en-GB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0.065</m:t>
                    </m:r>
                  </m:oMath>
                </a14:m>
                <a:endParaRPr lang="en-GB" b="0" dirty="0"/>
              </a:p>
              <a:p>
                <a:r>
                  <a:rPr lang="en-GB" dirty="0"/>
                  <a:t>6.5% of raspberries are set aside as “small” to be sold for juice</a:t>
                </a:r>
              </a:p>
            </p:txBody>
          </p:sp>
        </mc:Choice>
        <mc:Fallback xmlns="">
          <p:sp>
            <p:nvSpPr>
              <p:cNvPr id="8" name="Text Placeholder 2">
                <a:extLst>
                  <a:ext uri="{FF2B5EF4-FFF2-40B4-BE49-F238E27FC236}">
                    <a16:creationId xmlns:a16="http://schemas.microsoft.com/office/drawing/2014/main" id="{783ED5EA-E67C-59C2-E45C-FE59FE747D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33" y="3263958"/>
                <a:ext cx="6897840" cy="3012666"/>
              </a:xfrm>
              <a:prstGeom prst="rect">
                <a:avLst/>
              </a:prstGeom>
              <a:blipFill>
                <a:blip r:embed="rId4"/>
                <a:stretch>
                  <a:fillRect l="-1590" t="-3434"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2483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61DD7-4D6F-7787-DBF8-6BF2F75C5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F9DAC-EB85-3FB0-945C-2BCE5F9F2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Exploring technology to find probabilities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CE092-D367-FF31-EB8E-1AEC3D2EF4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825" y="1000903"/>
            <a:ext cx="6581422" cy="568395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Now attempt Worksheet B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Sketch each part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Use technology to obtain probabilities</a:t>
            </a:r>
          </a:p>
          <a:p>
            <a:endParaRPr lang="en-GB"/>
          </a:p>
          <a:p>
            <a:endParaRPr lang="en-GB" dirty="0"/>
          </a:p>
          <a:p>
            <a:pPr marL="0" indent="0">
              <a:buNone/>
            </a:pPr>
            <a:r>
              <a:rPr lang="en-GB" sz="2000" dirty="0"/>
              <a:t>eg: </a:t>
            </a:r>
          </a:p>
          <a:p>
            <a:r>
              <a:rPr lang="en-GB" sz="2000" dirty="0"/>
              <a:t>Calculators with statistical distributions</a:t>
            </a:r>
          </a:p>
          <a:p>
            <a:r>
              <a:rPr lang="en-GB" sz="2000" dirty="0"/>
              <a:t>Any web application</a:t>
            </a:r>
          </a:p>
          <a:p>
            <a:r>
              <a:rPr lang="en-GB" sz="2000" dirty="0"/>
              <a:t>DESMOS calculator </a:t>
            </a:r>
          </a:p>
          <a:p>
            <a:r>
              <a:rPr lang="en-GB" sz="2000" dirty="0">
                <a:hlinkClick r:id="rId2"/>
              </a:rPr>
              <a:t>Online Stats Calculator</a:t>
            </a:r>
            <a:endParaRPr lang="en-GB" sz="2000" dirty="0"/>
          </a:p>
          <a:p>
            <a:r>
              <a:rPr lang="en-GB" sz="2000" dirty="0">
                <a:hlinkClick r:id="rId3"/>
              </a:rPr>
              <a:t>Worksheet B calcs | Desmos</a:t>
            </a:r>
            <a:endParaRPr lang="en-GB" sz="2000" dirty="0"/>
          </a:p>
        </p:txBody>
      </p:sp>
      <p:pic>
        <p:nvPicPr>
          <p:cNvPr id="8" name="Picture 7" descr="A close-up of a calculator&#10;&#10;AI-generated content may be incorrect.">
            <a:extLst>
              <a:ext uri="{FF2B5EF4-FFF2-40B4-BE49-F238E27FC236}">
                <a16:creationId xmlns:a16="http://schemas.microsoft.com/office/drawing/2014/main" id="{B7BACD67-8ACF-0E51-DF1D-6CEF5774E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244" y="4737527"/>
            <a:ext cx="1012944" cy="1947333"/>
          </a:xfrm>
          <a:prstGeom prst="rect">
            <a:avLst/>
          </a:prstGeom>
        </p:spPr>
      </p:pic>
      <p:pic>
        <p:nvPicPr>
          <p:cNvPr id="10" name="Picture 9" descr="A close-up of a calculator&#10;&#10;AI-generated content may be incorrect.">
            <a:extLst>
              <a:ext uri="{FF2B5EF4-FFF2-40B4-BE49-F238E27FC236}">
                <a16:creationId xmlns:a16="http://schemas.microsoft.com/office/drawing/2014/main" id="{D25FA452-76A4-0608-9B92-172EDA5B0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178" y="4144525"/>
            <a:ext cx="1198479" cy="25403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80548C-AABC-B33E-B3D6-A706FE4AE7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8445" y="4011405"/>
            <a:ext cx="2148276" cy="26355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49251C-C109-35A1-0D06-B389AADB32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1237" y="1302377"/>
            <a:ext cx="3714420" cy="147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83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EAE82-A98A-A630-DCE1-5B9B8E5A7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EA1B-15D4-870C-C596-D0F9EE4A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7D295-2C38-10D7-023A-FADE6690A0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True or False?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9578EC-A7E8-07B2-FF61-C4C7159D9E70}"/>
              </a:ext>
            </a:extLst>
          </p:cNvPr>
          <p:cNvSpPr txBox="1"/>
          <p:nvPr/>
        </p:nvSpPr>
        <p:spPr>
          <a:xfrm>
            <a:off x="4495253" y="4931531"/>
            <a:ext cx="2593971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Mean and variance can be used to describe a normal distribution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F077A7-A68E-B820-BCA8-7F8E5D095098}"/>
              </a:ext>
            </a:extLst>
          </p:cNvPr>
          <p:cNvSpPr txBox="1"/>
          <p:nvPr/>
        </p:nvSpPr>
        <p:spPr>
          <a:xfrm>
            <a:off x="7587711" y="5960250"/>
            <a:ext cx="3974163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We could model mass of blueberries with a normal distribution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16A788-6D1E-959B-7737-B71191DC971F}"/>
              </a:ext>
            </a:extLst>
          </p:cNvPr>
          <p:cNvSpPr txBox="1"/>
          <p:nvPr/>
        </p:nvSpPr>
        <p:spPr>
          <a:xfrm>
            <a:off x="9262750" y="1207088"/>
            <a:ext cx="259397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A normal distribution is centred on the mean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08D022-79D6-64E1-E12F-C824C0754207}"/>
              </a:ext>
            </a:extLst>
          </p:cNvPr>
          <p:cNvSpPr txBox="1"/>
          <p:nvPr/>
        </p:nvSpPr>
        <p:spPr>
          <a:xfrm>
            <a:off x="630126" y="5777198"/>
            <a:ext cx="3207695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We could model fish length with a normal distribution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849F24-272B-D6E5-B12F-45422858C335}"/>
              </a:ext>
            </a:extLst>
          </p:cNvPr>
          <p:cNvSpPr txBox="1"/>
          <p:nvPr/>
        </p:nvSpPr>
        <p:spPr>
          <a:xfrm>
            <a:off x="397981" y="2078652"/>
            <a:ext cx="3963121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The probability of choosing a value less than the mean is 0.5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E336FD-638A-3B08-83E6-9DD80244842F}"/>
              </a:ext>
            </a:extLst>
          </p:cNvPr>
          <p:cNvSpPr txBox="1"/>
          <p:nvPr/>
        </p:nvSpPr>
        <p:spPr>
          <a:xfrm>
            <a:off x="5209971" y="3258987"/>
            <a:ext cx="3092329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We could model tree height with a normal distribution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8744A-68D5-9B7F-2FA8-648CB3803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592" y="1401483"/>
            <a:ext cx="2956478" cy="17260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B71AF0-0A57-619C-67CD-C01931E25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94" y="3642089"/>
            <a:ext cx="1982243" cy="19928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97FE54-6C33-729C-162B-008B7C4C7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6216" y="4166312"/>
            <a:ext cx="3092329" cy="18038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145FB8-C97A-3208-714D-9E0F23B865D3}"/>
              </a:ext>
            </a:extLst>
          </p:cNvPr>
          <p:cNvSpPr txBox="1"/>
          <p:nvPr/>
        </p:nvSpPr>
        <p:spPr>
          <a:xfrm>
            <a:off x="8967903" y="2743153"/>
            <a:ext cx="2593971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We can find quartiles and median for any normal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2615507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0FC16EDE49814FBBE83568B9FA2901" ma:contentTypeVersion="17" ma:contentTypeDescription="Create a new document." ma:contentTypeScope="" ma:versionID="022f5e1d981b14d7005f3600e8ff7e4f">
  <xsd:schema xmlns:xsd="http://www.w3.org/2001/XMLSchema" xmlns:xs="http://www.w3.org/2001/XMLSchema" xmlns:p="http://schemas.microsoft.com/office/2006/metadata/properties" xmlns:ns2="9ad1216b-cdc1-40e2-a0c2-94597fd44697" xmlns:ns3="3fcf4a81-aca0-43b6-bff7-87efdc296efa" xmlns:ns4="7424b78e-8606-4fd1-9a19-b6b90bbc0a1b" targetNamespace="http://schemas.microsoft.com/office/2006/metadata/properties" ma:root="true" ma:fieldsID="f273b407d20b6eb33550fabe3d54ad2e" ns2:_="" ns3:_="" ns4:_="">
    <xsd:import namespace="9ad1216b-cdc1-40e2-a0c2-94597fd44697"/>
    <xsd:import namespace="3fcf4a81-aca0-43b6-bff7-87efdc296efa"/>
    <xsd:import namespace="7424b78e-8606-4fd1-9a19-b6b90bbc0a1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LengthInSeconds" minOccurs="0"/>
                <xsd:element ref="ns2:SharedWithUsers" minOccurs="0"/>
                <xsd:element ref="ns2:SharedWithDetails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lcf76f155ced4ddcb4097134ff3c332f" minOccurs="0"/>
                <xsd:element ref="ns4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cf4a81-aca0-43b6-bff7-87efdc296e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7882c5b-1fc0-4c64-8edd-3b527906c4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24b78e-8606-4fd1-9a19-b6b90bbc0a1b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4bd6ad62-9026-4c22-97ba-ffd5902a9633}" ma:internalName="TaxCatchAll" ma:showField="CatchAllData" ma:web="9ad1216b-cdc1-40e2-a0c2-94597fd446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7VPTP7ZE6X33-1933993375-2073</_dlc_DocId>
    <_dlc_DocIdUrl xmlns="9ad1216b-cdc1-40e2-a0c2-94597fd44697">
      <Url>https://cambridgeorg.sharepoint.com/sites/cie/education/pd/Curriculum_Support/_layouts/15/DocIdRedir.aspx?ID=7VPTP7ZE6X33-1933993375-2073</Url>
      <Description>7VPTP7ZE6X33-1933993375-2073</Description>
    </_dlc_DocIdUrl>
    <lcf76f155ced4ddcb4097134ff3c332f xmlns="3fcf4a81-aca0-43b6-bff7-87efdc296efa">
      <Terms xmlns="http://schemas.microsoft.com/office/infopath/2007/PartnerControls"/>
    </lcf76f155ced4ddcb4097134ff3c332f>
    <TaxCatchAll xmlns="7424b78e-8606-4fd1-9a19-b6b90bbc0a1b" xsi:nil="true"/>
  </documentManagement>
</p:properties>
</file>

<file path=customXml/itemProps1.xml><?xml version="1.0" encoding="utf-8"?>
<ds:datastoreItem xmlns:ds="http://schemas.openxmlformats.org/officeDocument/2006/customXml" ds:itemID="{FED50ED2-D1FA-49C9-9623-0B98C39556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769015-FB69-4DB1-A5AE-B9437C770EB8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BCACCBC-538C-428B-AA85-94A3895E66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3fcf4a81-aca0-43b6-bff7-87efdc296efa"/>
    <ds:schemaRef ds:uri="7424b78e-8606-4fd1-9a19-b6b90bbc0a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174C2D5-5069-4FFF-BDE5-DC4539BCA610}">
  <ds:schemaRefs>
    <ds:schemaRef ds:uri="http://schemas.microsoft.com/office/2006/metadata/properties"/>
    <ds:schemaRef ds:uri="http://schemas.microsoft.com/office/infopath/2007/PartnerControls"/>
    <ds:schemaRef ds:uri="9ad1216b-cdc1-40e2-a0c2-94597fd44697"/>
    <ds:schemaRef ds:uri="3fcf4a81-aca0-43b6-bff7-87efdc296efa"/>
    <ds:schemaRef ds:uri="7424b78e-8606-4fd1-9a19-b6b90bbc0a1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2656</TotalTime>
  <Words>582</Words>
  <Application>Microsoft Office PowerPoint</Application>
  <PresentationFormat>Widescreen</PresentationFormat>
  <Paragraphs>109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 Math</vt:lpstr>
      <vt:lpstr>Wingdings</vt:lpstr>
      <vt:lpstr>Office Theme</vt:lpstr>
      <vt:lpstr>Lesson slides Topic: Normal Distribution Lesson 1: Modelling Continuous Random Variables</vt:lpstr>
      <vt:lpstr>Tail-length of the Swallowtail Butterfly</vt:lpstr>
      <vt:lpstr>Dataset and Histograms</vt:lpstr>
      <vt:lpstr>Bigger Samples</vt:lpstr>
      <vt:lpstr>The Normal Distribution Model</vt:lpstr>
      <vt:lpstr>The Normal Distribution Model</vt:lpstr>
      <vt:lpstr>Sketching Normal curves</vt:lpstr>
      <vt:lpstr>Approximate areas</vt:lpstr>
      <vt:lpstr>Areas under a Normal curve</vt:lpstr>
      <vt:lpstr>Visualising Probabilities </vt:lpstr>
      <vt:lpstr>Visualising Probabilities </vt:lpstr>
      <vt:lpstr>Visualising Probabilities </vt:lpstr>
      <vt:lpstr>Visualising Probabilities </vt:lpstr>
      <vt:lpstr>Exploring technology to find probabilities</vt:lpstr>
      <vt:lpstr>Plenary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went wrong?</dc:title>
  <dc:creator>Lois Lindemann</dc:creator>
  <cp:lastModifiedBy>Mike Tong</cp:lastModifiedBy>
  <cp:revision>96</cp:revision>
  <cp:lastPrinted>2018-01-14T21:28:16Z</cp:lastPrinted>
  <dcterms:created xsi:type="dcterms:W3CDTF">2018-01-14T21:11:47Z</dcterms:created>
  <dcterms:modified xsi:type="dcterms:W3CDTF">2025-04-04T14:15:39Z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0x010100370FC16EDE49814FBBE83568B9FA2901</vt:lpwstr>
  </property>
  <property fmtid="{D5CDD505-2E9C-101B-9397-08002B2CF9AE}" pid="3" name="_dlc_DocIdItemGuid">
    <vt:lpwstr>fa7994e6-9241-4628-a17a-d795b5bdacc6</vt:lpwstr>
  </property>
  <property fmtid="{D5CDD505-2E9C-101B-9397-08002B2CF9AE}" pid="4" name="MediaServiceImageTags">
    <vt:lpwstr/>
  </property>
</Properties>
</file>