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5"/>
  </p:sldMasterIdLst>
  <p:notesMasterIdLst>
    <p:notesMasterId r:id="rId13"/>
  </p:notesMasterIdLst>
  <p:handoutMasterIdLst>
    <p:handoutMasterId r:id="rId14"/>
  </p:handoutMasterIdLst>
  <p:sldIdLst>
    <p:sldId id="343" r:id="rId6"/>
    <p:sldId id="298" r:id="rId7"/>
    <p:sldId id="322" r:id="rId8"/>
    <p:sldId id="344" r:id="rId9"/>
    <p:sldId id="336" r:id="rId10"/>
    <p:sldId id="333" r:id="rId11"/>
    <p:sldId id="34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9DCD0B-3B59-E30F-25BE-077FB788FC5F}" name="Rebecca" initials="R" userId="S::beccy.rushton@cambridgeinternational.org::5da41865-7dbb-4b23-af4d-ef034ccc78b8" providerId="AD"/>
  <p188:author id="{5C4A6CEA-96A4-BBC8-4A4E-787900810344}" name="Beccy Rushton" initials="BR" userId="S::beccy.rushton@cambridgeinternational.org::238d138b-7b3e-44e9-851b-f70e09838bc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FDF5"/>
    <a:srgbClr val="FACB2E"/>
    <a:srgbClr val="CC59AA"/>
    <a:srgbClr val="00BDB6"/>
    <a:srgbClr val="5E0A4F"/>
    <a:srgbClr val="CC59B0"/>
    <a:srgbClr val="F9DC4E"/>
    <a:srgbClr val="C9C9C9"/>
    <a:srgbClr val="BABABA"/>
    <a:srgbClr val="ADAD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p:scale>
          <a:sx n="1" d="2"/>
          <a:sy n="1" d="2"/>
        </p:scale>
        <p:origin x="4620" y="10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zzie Gauntlett" userId="1dc7c36a1b1a647d" providerId="LiveId" clId="{C1DC5315-D282-429F-B35A-871ABF7A65E8}"/>
    <pc:docChg chg="undo custSel addSld delSld modSld sldOrd">
      <pc:chgData name="Lizzie Gauntlett" userId="1dc7c36a1b1a647d" providerId="LiveId" clId="{C1DC5315-D282-429F-B35A-871ABF7A65E8}" dt="2026-06-23T18:01:41.545" v="3215" actId="5793"/>
      <pc:docMkLst>
        <pc:docMk/>
      </pc:docMkLst>
      <pc:sldChg chg="modSp mod">
        <pc:chgData name="Lizzie Gauntlett" userId="1dc7c36a1b1a647d" providerId="LiveId" clId="{C1DC5315-D282-429F-B35A-871ABF7A65E8}" dt="2026-06-23T17:56:05.347" v="2550" actId="20577"/>
        <pc:sldMkLst>
          <pc:docMk/>
          <pc:sldMk cId="1677304970" sldId="298"/>
        </pc:sldMkLst>
        <pc:spChg chg="mod">
          <ac:chgData name="Lizzie Gauntlett" userId="1dc7c36a1b1a647d" providerId="LiveId" clId="{C1DC5315-D282-429F-B35A-871ABF7A65E8}" dt="2026-06-23T17:56:05.347" v="2550" actId="20577"/>
          <ac:spMkLst>
            <pc:docMk/>
            <pc:sldMk cId="1677304970" sldId="298"/>
            <ac:spMk id="4" creationId="{8A3FCDC3-543C-8905-8EB4-3AC0E32FFFFF}"/>
          </ac:spMkLst>
        </pc:spChg>
      </pc:sldChg>
      <pc:sldChg chg="addSp delSp modSp mod">
        <pc:chgData name="Lizzie Gauntlett" userId="1dc7c36a1b1a647d" providerId="LiveId" clId="{C1DC5315-D282-429F-B35A-871ABF7A65E8}" dt="2026-06-23T17:57:47.734" v="2625" actId="255"/>
        <pc:sldMkLst>
          <pc:docMk/>
          <pc:sldMk cId="2489020089" sldId="322"/>
        </pc:sldMkLst>
        <pc:spChg chg="mod">
          <ac:chgData name="Lizzie Gauntlett" userId="1dc7c36a1b1a647d" providerId="LiveId" clId="{C1DC5315-D282-429F-B35A-871ABF7A65E8}" dt="2026-06-23T17:56:29.199" v="2608" actId="20577"/>
          <ac:spMkLst>
            <pc:docMk/>
            <pc:sldMk cId="2489020089" sldId="322"/>
            <ac:spMk id="2" creationId="{9DB82052-FB06-EB29-235D-D895AFE80018}"/>
          </ac:spMkLst>
        </pc:spChg>
        <pc:spChg chg="mod">
          <ac:chgData name="Lizzie Gauntlett" userId="1dc7c36a1b1a647d" providerId="LiveId" clId="{C1DC5315-D282-429F-B35A-871ABF7A65E8}" dt="2026-06-23T17:57:47.734" v="2625" actId="255"/>
          <ac:spMkLst>
            <pc:docMk/>
            <pc:sldMk cId="2489020089" sldId="322"/>
            <ac:spMk id="4" creationId="{E1002C61-6357-87F2-E88C-5E97C35CEB53}"/>
          </ac:spMkLst>
        </pc:spChg>
      </pc:sldChg>
      <pc:sldChg chg="modSp mod">
        <pc:chgData name="Lizzie Gauntlett" userId="1dc7c36a1b1a647d" providerId="LiveId" clId="{C1DC5315-D282-429F-B35A-871ABF7A65E8}" dt="2026-06-23T18:00:42.106" v="3103" actId="313"/>
        <pc:sldMkLst>
          <pc:docMk/>
          <pc:sldMk cId="1198625482" sldId="333"/>
        </pc:sldMkLst>
        <pc:spChg chg="mod">
          <ac:chgData name="Lizzie Gauntlett" userId="1dc7c36a1b1a647d" providerId="LiveId" clId="{C1DC5315-D282-429F-B35A-871ABF7A65E8}" dt="2026-06-23T17:59:13.808" v="2821" actId="20577"/>
          <ac:spMkLst>
            <pc:docMk/>
            <pc:sldMk cId="1198625482" sldId="333"/>
            <ac:spMk id="3" creationId="{FD4857A8-FEFB-1CE7-3447-A477657416F6}"/>
          </ac:spMkLst>
        </pc:spChg>
        <pc:spChg chg="mod">
          <ac:chgData name="Lizzie Gauntlett" userId="1dc7c36a1b1a647d" providerId="LiveId" clId="{C1DC5315-D282-429F-B35A-871ABF7A65E8}" dt="2026-06-23T18:00:42.106" v="3103" actId="313"/>
          <ac:spMkLst>
            <pc:docMk/>
            <pc:sldMk cId="1198625482" sldId="333"/>
            <ac:spMk id="4" creationId="{9F31BEDC-13C9-7154-7D8E-964D57B4F8CA}"/>
          </ac:spMkLst>
        </pc:spChg>
      </pc:sldChg>
      <pc:sldChg chg="modSp mod ord">
        <pc:chgData name="Lizzie Gauntlett" userId="1dc7c36a1b1a647d" providerId="LiveId" clId="{C1DC5315-D282-429F-B35A-871ABF7A65E8}" dt="2026-06-23T17:59:06.748" v="2802" actId="20577"/>
        <pc:sldMkLst>
          <pc:docMk/>
          <pc:sldMk cId="3061927069" sldId="336"/>
        </pc:sldMkLst>
        <pc:spChg chg="mod">
          <ac:chgData name="Lizzie Gauntlett" userId="1dc7c36a1b1a647d" providerId="LiveId" clId="{C1DC5315-D282-429F-B35A-871ABF7A65E8}" dt="2026-06-23T17:59:06.748" v="2802" actId="20577"/>
          <ac:spMkLst>
            <pc:docMk/>
            <pc:sldMk cId="3061927069" sldId="336"/>
            <ac:spMk id="4" creationId="{8A3FCDC3-543C-8905-8EB4-3AC0E32FFFFF}"/>
          </ac:spMkLst>
        </pc:spChg>
      </pc:sldChg>
      <pc:sldChg chg="modSp mod ord">
        <pc:chgData name="Lizzie Gauntlett" userId="1dc7c36a1b1a647d" providerId="LiveId" clId="{C1DC5315-D282-429F-B35A-871ABF7A65E8}" dt="2026-06-23T18:01:41.545" v="3215" actId="5793"/>
        <pc:sldMkLst>
          <pc:docMk/>
          <pc:sldMk cId="153233455" sldId="341"/>
        </pc:sldMkLst>
        <pc:spChg chg="mod">
          <ac:chgData name="Lizzie Gauntlett" userId="1dc7c36a1b1a647d" providerId="LiveId" clId="{C1DC5315-D282-429F-B35A-871ABF7A65E8}" dt="2026-06-23T18:01:41.545" v="3215" actId="5793"/>
          <ac:spMkLst>
            <pc:docMk/>
            <pc:sldMk cId="153233455" sldId="341"/>
            <ac:spMk id="4" creationId="{CC353874-58DC-AE45-C5DF-CCA75046EC71}"/>
          </ac:spMkLst>
        </pc:spChg>
      </pc:sldChg>
      <pc:sldChg chg="modSp mod">
        <pc:chgData name="Lizzie Gauntlett" userId="1dc7c36a1b1a647d" providerId="LiveId" clId="{C1DC5315-D282-429F-B35A-871ABF7A65E8}" dt="2026-06-23T17:55:19.584" v="2404" actId="27636"/>
        <pc:sldMkLst>
          <pc:docMk/>
          <pc:sldMk cId="1130971648" sldId="343"/>
        </pc:sldMkLst>
        <pc:spChg chg="mod">
          <ac:chgData name="Lizzie Gauntlett" userId="1dc7c36a1b1a647d" providerId="LiveId" clId="{C1DC5315-D282-429F-B35A-871ABF7A65E8}" dt="2026-06-23T17:55:19.584" v="2404" actId="27636"/>
          <ac:spMkLst>
            <pc:docMk/>
            <pc:sldMk cId="1130971648" sldId="343"/>
            <ac:spMk id="4" creationId="{8A3FCDC3-543C-8905-8EB4-3AC0E32FFFFF}"/>
          </ac:spMkLst>
        </pc:spChg>
      </pc:sldChg>
      <pc:sldChg chg="modSp add mod">
        <pc:chgData name="Lizzie Gauntlett" userId="1dc7c36a1b1a647d" providerId="LiveId" clId="{C1DC5315-D282-429F-B35A-871ABF7A65E8}" dt="2026-06-23T17:58:20.813" v="2636" actId="255"/>
        <pc:sldMkLst>
          <pc:docMk/>
          <pc:sldMk cId="129268782" sldId="344"/>
        </pc:sldMkLst>
        <pc:spChg chg="mod">
          <ac:chgData name="Lizzie Gauntlett" userId="1dc7c36a1b1a647d" providerId="LiveId" clId="{C1DC5315-D282-429F-B35A-871ABF7A65E8}" dt="2026-06-23T17:58:20.813" v="2636" actId="255"/>
          <ac:spMkLst>
            <pc:docMk/>
            <pc:sldMk cId="129268782" sldId="344"/>
            <ac:spMk id="4" creationId="{AC08E976-F801-425D-4B62-52C433319917}"/>
          </ac:spMkLst>
        </pc:spChg>
      </pc:sldChg>
    </pc:docChg>
  </pc:docChgLst>
  <pc:docChgLst>
    <pc:chgData name="Karolyn Feliciani" userId="4076af5d-4c02-40b8-bc9d-56f6c404e751" providerId="ADAL" clId="{8B2CCB7D-5049-4A78-86B5-363DE994085C}"/>
    <pc:docChg chg="modSld">
      <pc:chgData name="Karolyn Feliciani" userId="4076af5d-4c02-40b8-bc9d-56f6c404e751" providerId="ADAL" clId="{8B2CCB7D-5049-4A78-86B5-363DE994085C}" dt="2026-07-06T08:16:59.250" v="6" actId="113"/>
      <pc:docMkLst>
        <pc:docMk/>
      </pc:docMkLst>
      <pc:sldChg chg="modSp mod">
        <pc:chgData name="Karolyn Feliciani" userId="4076af5d-4c02-40b8-bc9d-56f6c404e751" providerId="ADAL" clId="{8B2CCB7D-5049-4A78-86B5-363DE994085C}" dt="2026-07-06T08:16:25.055" v="0" actId="20577"/>
        <pc:sldMkLst>
          <pc:docMk/>
          <pc:sldMk cId="1677304970" sldId="298"/>
        </pc:sldMkLst>
        <pc:spChg chg="mod">
          <ac:chgData name="Karolyn Feliciani" userId="4076af5d-4c02-40b8-bc9d-56f6c404e751" providerId="ADAL" clId="{8B2CCB7D-5049-4A78-86B5-363DE994085C}" dt="2026-07-06T08:16:25.055" v="0" actId="20577"/>
          <ac:spMkLst>
            <pc:docMk/>
            <pc:sldMk cId="1677304970" sldId="298"/>
            <ac:spMk id="4" creationId="{8A3FCDC3-543C-8905-8EB4-3AC0E32FFFFF}"/>
          </ac:spMkLst>
        </pc:spChg>
      </pc:sldChg>
      <pc:sldChg chg="modSp mod">
        <pc:chgData name="Karolyn Feliciani" userId="4076af5d-4c02-40b8-bc9d-56f6c404e751" providerId="ADAL" clId="{8B2CCB7D-5049-4A78-86B5-363DE994085C}" dt="2026-07-06T08:16:59.250" v="6" actId="113"/>
        <pc:sldMkLst>
          <pc:docMk/>
          <pc:sldMk cId="1198625482" sldId="333"/>
        </pc:sldMkLst>
        <pc:spChg chg="mod">
          <ac:chgData name="Karolyn Feliciani" userId="4076af5d-4c02-40b8-bc9d-56f6c404e751" providerId="ADAL" clId="{8B2CCB7D-5049-4A78-86B5-363DE994085C}" dt="2026-07-06T08:16:59.250" v="6" actId="113"/>
          <ac:spMkLst>
            <pc:docMk/>
            <pc:sldMk cId="1198625482" sldId="333"/>
            <ac:spMk id="4" creationId="{9F31BEDC-13C9-7154-7D8E-964D57B4F8CA}"/>
          </ac:spMkLst>
        </pc:spChg>
      </pc:sldChg>
      <pc:sldChg chg="modSp mod">
        <pc:chgData name="Karolyn Feliciani" userId="4076af5d-4c02-40b8-bc9d-56f6c404e751" providerId="ADAL" clId="{8B2CCB7D-5049-4A78-86B5-363DE994085C}" dt="2026-07-06T08:16:42.090" v="2" actId="20577"/>
        <pc:sldMkLst>
          <pc:docMk/>
          <pc:sldMk cId="3061927069" sldId="336"/>
        </pc:sldMkLst>
        <pc:spChg chg="mod">
          <ac:chgData name="Karolyn Feliciani" userId="4076af5d-4c02-40b8-bc9d-56f6c404e751" providerId="ADAL" clId="{8B2CCB7D-5049-4A78-86B5-363DE994085C}" dt="2026-07-06T08:16:42.090" v="2" actId="20577"/>
          <ac:spMkLst>
            <pc:docMk/>
            <pc:sldMk cId="3061927069" sldId="336"/>
            <ac:spMk id="4" creationId="{8A3FCDC3-543C-8905-8EB4-3AC0E32FFFF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431943F-366C-BEB2-2C52-8F64B2853E5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27FBAD5-7266-3D71-B3A2-4040E2DCC4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44087D-43F5-4D42-8A0D-096C4E3404F5}" type="datetimeFigureOut">
              <a:rPr lang="en-GB" smtClean="0"/>
              <a:t>06/07/2026</a:t>
            </a:fld>
            <a:endParaRPr lang="en-GB"/>
          </a:p>
        </p:txBody>
      </p:sp>
      <p:sp>
        <p:nvSpPr>
          <p:cNvPr id="4" name="Footer Placeholder 3">
            <a:extLst>
              <a:ext uri="{FF2B5EF4-FFF2-40B4-BE49-F238E27FC236}">
                <a16:creationId xmlns:a16="http://schemas.microsoft.com/office/drawing/2014/main" id="{D0E603EA-DFEE-1FB1-1320-A771EF15F55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BFF6D0C-CE98-608C-598F-D4C356146EF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6ED1036-B28D-47C7-9610-4DFDDC3DFE66}" type="slidenum">
              <a:rPr lang="en-GB" smtClean="0"/>
              <a:t>‹#›</a:t>
            </a:fld>
            <a:endParaRPr lang="en-GB"/>
          </a:p>
        </p:txBody>
      </p:sp>
    </p:spTree>
    <p:extLst>
      <p:ext uri="{BB962C8B-B14F-4D97-AF65-F5344CB8AC3E}">
        <p14:creationId xmlns:p14="http://schemas.microsoft.com/office/powerpoint/2010/main" val="222736802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8D41B3-343F-4A6E-BAF9-243AAB662254}" type="datetimeFigureOut">
              <a:rPr lang="en-GB" smtClean="0"/>
              <a:t>06/07/2026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3CB86A-011C-4C12-AFCC-82D41CAC3C4B}" type="slidenum">
              <a:rPr lang="en-GB" smtClean="0"/>
              <a:t>‹#›</a:t>
            </a:fld>
            <a:endParaRPr lang="en-GB"/>
          </a:p>
        </p:txBody>
      </p:sp>
    </p:spTree>
    <p:extLst>
      <p:ext uri="{BB962C8B-B14F-4D97-AF65-F5344CB8AC3E}">
        <p14:creationId xmlns:p14="http://schemas.microsoft.com/office/powerpoint/2010/main" val="2371677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rgbClr val="2BCAC3"/>
        </a:solidFill>
        <a:effectLst/>
      </p:bgPr>
    </p:bg>
    <p:spTree>
      <p:nvGrpSpPr>
        <p:cNvPr id="1" name=""/>
        <p:cNvGrpSpPr/>
        <p:nvPr/>
      </p:nvGrpSpPr>
      <p:grpSpPr>
        <a:xfrm>
          <a:off x="0" y="0"/>
          <a:ext cx="0" cy="0"/>
          <a:chOff x="0" y="0"/>
          <a:chExt cx="0" cy="0"/>
        </a:xfrm>
      </p:grpSpPr>
      <p:pic>
        <p:nvPicPr>
          <p:cNvPr id="10" name="Picture 9" descr="A blue and white pattern&#10;&#10;Description automatically generated">
            <a:extLst>
              <a:ext uri="{FF2B5EF4-FFF2-40B4-BE49-F238E27FC236}">
                <a16:creationId xmlns:a16="http://schemas.microsoft.com/office/drawing/2014/main" id="{018120A3-668C-095D-1426-B512FDA4713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8100" r="62962" b="12998"/>
          <a:stretch/>
        </p:blipFill>
        <p:spPr>
          <a:xfrm>
            <a:off x="2957910" y="-1"/>
            <a:ext cx="9234090" cy="6858001"/>
          </a:xfrm>
          <a:prstGeom prst="rect">
            <a:avLst/>
          </a:prstGeom>
        </p:spPr>
      </p:pic>
      <p:sp>
        <p:nvSpPr>
          <p:cNvPr id="2" name="Title 1">
            <a:extLst>
              <a:ext uri="{FF2B5EF4-FFF2-40B4-BE49-F238E27FC236}">
                <a16:creationId xmlns:a16="http://schemas.microsoft.com/office/drawing/2014/main" id="{D6F9B0B1-B66F-754F-A910-9AEA1624D140}"/>
              </a:ext>
            </a:extLst>
          </p:cNvPr>
          <p:cNvSpPr>
            <a:spLocks noGrp="1"/>
          </p:cNvSpPr>
          <p:nvPr>
            <p:ph type="title" hasCustomPrompt="1"/>
          </p:nvPr>
        </p:nvSpPr>
        <p:spPr>
          <a:xfrm>
            <a:off x="179999" y="2747387"/>
            <a:ext cx="10835331" cy="949325"/>
          </a:xfrm>
        </p:spPr>
        <p:txBody>
          <a:bodyPr anchor="ctr">
            <a:noAutofit/>
          </a:bodyPr>
          <a:lstStyle>
            <a:lvl1pPr>
              <a:defRPr sz="4800" b="0">
                <a:solidFill>
                  <a:schemeClr val="tx1"/>
                </a:solidFill>
              </a:defRPr>
            </a:lvl1pPr>
          </a:lstStyle>
          <a:p>
            <a:r>
              <a:rPr lang="en-US"/>
              <a:t>Presentation title</a:t>
            </a:r>
          </a:p>
        </p:txBody>
      </p:sp>
      <p:sp>
        <p:nvSpPr>
          <p:cNvPr id="11" name="Text Placeholder 10">
            <a:extLst>
              <a:ext uri="{FF2B5EF4-FFF2-40B4-BE49-F238E27FC236}">
                <a16:creationId xmlns:a16="http://schemas.microsoft.com/office/drawing/2014/main" id="{A65CC5DC-AB42-AA4B-BD3D-34AC0C347894}"/>
              </a:ext>
            </a:extLst>
          </p:cNvPr>
          <p:cNvSpPr>
            <a:spLocks noGrp="1"/>
          </p:cNvSpPr>
          <p:nvPr>
            <p:ph type="body" sz="quarter" idx="10" hasCustomPrompt="1"/>
          </p:nvPr>
        </p:nvSpPr>
        <p:spPr>
          <a:xfrm>
            <a:off x="179999" y="4833809"/>
            <a:ext cx="6515441" cy="463268"/>
          </a:xfrm>
        </p:spPr>
        <p:txBody>
          <a:bodyPr>
            <a:noAutofit/>
          </a:bodyPr>
          <a:lstStyle>
            <a:lvl1pPr marL="0" indent="0">
              <a:buNone/>
              <a:defRPr sz="2400">
                <a:solidFill>
                  <a:schemeClr val="tx1"/>
                </a:solidFill>
              </a:defRPr>
            </a:lvl1pPr>
            <a:lvl2pPr marL="457200" indent="0">
              <a:buNone/>
              <a:defRPr/>
            </a:lvl2pPr>
          </a:lstStyle>
          <a:p>
            <a:pPr lvl="0"/>
            <a:r>
              <a:rPr lang="en-US"/>
              <a:t>Presenter name(s)</a:t>
            </a:r>
          </a:p>
        </p:txBody>
      </p:sp>
      <p:sp>
        <p:nvSpPr>
          <p:cNvPr id="12" name="Text Placeholder 10">
            <a:extLst>
              <a:ext uri="{FF2B5EF4-FFF2-40B4-BE49-F238E27FC236}">
                <a16:creationId xmlns:a16="http://schemas.microsoft.com/office/drawing/2014/main" id="{E00F3067-A12A-4444-9753-8B80889849A7}"/>
              </a:ext>
            </a:extLst>
          </p:cNvPr>
          <p:cNvSpPr>
            <a:spLocks noGrp="1"/>
          </p:cNvSpPr>
          <p:nvPr>
            <p:ph type="body" sz="quarter" idx="11" hasCustomPrompt="1"/>
          </p:nvPr>
        </p:nvSpPr>
        <p:spPr>
          <a:xfrm>
            <a:off x="179999" y="5441675"/>
            <a:ext cx="6515441" cy="386909"/>
          </a:xfrm>
        </p:spPr>
        <p:txBody>
          <a:bodyPr>
            <a:noAutofit/>
          </a:bodyPr>
          <a:lstStyle>
            <a:lvl1pPr marL="0" indent="0">
              <a:buNone/>
              <a:defRPr sz="1800">
                <a:solidFill>
                  <a:schemeClr val="tx1"/>
                </a:solidFill>
              </a:defRPr>
            </a:lvl1pPr>
            <a:lvl2pPr marL="457200" indent="0">
              <a:buNone/>
              <a:defRPr/>
            </a:lvl2pPr>
          </a:lstStyle>
          <a:p>
            <a:pPr lvl="0"/>
            <a:r>
              <a:rPr lang="en-US"/>
              <a:t>Date and time</a:t>
            </a:r>
          </a:p>
        </p:txBody>
      </p:sp>
      <p:pic>
        <p:nvPicPr>
          <p:cNvPr id="5" name="Picture 4" descr="A black background with white dots&#10;&#10;Description automatically generated">
            <a:extLst>
              <a:ext uri="{FF2B5EF4-FFF2-40B4-BE49-F238E27FC236}">
                <a16:creationId xmlns:a16="http://schemas.microsoft.com/office/drawing/2014/main" id="{083D55F9-E821-2477-5F6A-144B6B87C8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2136" y="352042"/>
            <a:ext cx="2567475" cy="433871"/>
          </a:xfrm>
          <a:prstGeom prst="rect">
            <a:avLst/>
          </a:prstGeom>
        </p:spPr>
      </p:pic>
      <p:sp>
        <p:nvSpPr>
          <p:cNvPr id="8" name="Text Placeholder 7">
            <a:extLst>
              <a:ext uri="{FF2B5EF4-FFF2-40B4-BE49-F238E27FC236}">
                <a16:creationId xmlns:a16="http://schemas.microsoft.com/office/drawing/2014/main" id="{4ED53E61-DADF-4C37-DC49-D9762C6D1425}"/>
              </a:ext>
            </a:extLst>
          </p:cNvPr>
          <p:cNvSpPr>
            <a:spLocks noGrp="1"/>
          </p:cNvSpPr>
          <p:nvPr>
            <p:ph type="body" sz="quarter" idx="12" hasCustomPrompt="1"/>
          </p:nvPr>
        </p:nvSpPr>
        <p:spPr>
          <a:xfrm>
            <a:off x="179999" y="3694239"/>
            <a:ext cx="10836275" cy="949325"/>
          </a:xfrm>
        </p:spPr>
        <p:txBody>
          <a:bodyPr>
            <a:normAutofit/>
          </a:bodyPr>
          <a:lstStyle>
            <a:lvl1pPr marL="0" indent="0">
              <a:buNone/>
              <a:defRPr sz="4000">
                <a:latin typeface="+mj-lt"/>
              </a:defRPr>
            </a:lvl1pPr>
          </a:lstStyle>
          <a:p>
            <a:pPr lvl="0"/>
            <a:r>
              <a:rPr lang="en-US" dirty="0"/>
              <a:t>Presentation sub-title</a:t>
            </a:r>
            <a:endParaRPr lang="en-GB" dirty="0"/>
          </a:p>
        </p:txBody>
      </p:sp>
    </p:spTree>
    <p:extLst>
      <p:ext uri="{BB962C8B-B14F-4D97-AF65-F5344CB8AC3E}">
        <p14:creationId xmlns:p14="http://schemas.microsoft.com/office/powerpoint/2010/main" val="344250320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bg>
      <p:bgPr>
        <a:solidFill>
          <a:srgbClr val="D7FDF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C500FB-08E3-061D-631E-707B0CE10741}"/>
              </a:ext>
            </a:extLst>
          </p:cNvPr>
          <p:cNvPicPr>
            <a:picLocks noChangeAspect="1"/>
          </p:cNvPicPr>
          <p:nvPr userDrawn="1"/>
        </p:nvPicPr>
        <p:blipFill rotWithShape="1">
          <a:blip r:embed="rId2"/>
          <a:srcRect r="63088" b="49993"/>
          <a:stretch/>
        </p:blipFill>
        <p:spPr>
          <a:xfrm>
            <a:off x="3190707" y="-1"/>
            <a:ext cx="9001293" cy="6858001"/>
          </a:xfrm>
          <a:prstGeom prst="rect">
            <a:avLst/>
          </a:prstGeom>
        </p:spPr>
      </p:pic>
      <p:sp>
        <p:nvSpPr>
          <p:cNvPr id="2" name="Title 1">
            <a:extLst>
              <a:ext uri="{FF2B5EF4-FFF2-40B4-BE49-F238E27FC236}">
                <a16:creationId xmlns:a16="http://schemas.microsoft.com/office/drawing/2014/main" id="{D6F9B0B1-B66F-754F-A910-9AEA1624D140}"/>
              </a:ext>
            </a:extLst>
          </p:cNvPr>
          <p:cNvSpPr>
            <a:spLocks noGrp="1"/>
          </p:cNvSpPr>
          <p:nvPr>
            <p:ph type="title" hasCustomPrompt="1"/>
          </p:nvPr>
        </p:nvSpPr>
        <p:spPr>
          <a:xfrm>
            <a:off x="179999" y="2747387"/>
            <a:ext cx="10835331" cy="949325"/>
          </a:xfrm>
        </p:spPr>
        <p:txBody>
          <a:bodyPr anchor="ctr">
            <a:noAutofit/>
          </a:bodyPr>
          <a:lstStyle>
            <a:lvl1pPr>
              <a:defRPr sz="4800" b="0">
                <a:solidFill>
                  <a:schemeClr val="tx1"/>
                </a:solidFill>
              </a:defRPr>
            </a:lvl1pPr>
          </a:lstStyle>
          <a:p>
            <a:r>
              <a:rPr lang="en-US"/>
              <a:t>Presentation title</a:t>
            </a:r>
          </a:p>
        </p:txBody>
      </p:sp>
      <p:sp>
        <p:nvSpPr>
          <p:cNvPr id="11" name="Text Placeholder 10">
            <a:extLst>
              <a:ext uri="{FF2B5EF4-FFF2-40B4-BE49-F238E27FC236}">
                <a16:creationId xmlns:a16="http://schemas.microsoft.com/office/drawing/2014/main" id="{A65CC5DC-AB42-AA4B-BD3D-34AC0C347894}"/>
              </a:ext>
            </a:extLst>
          </p:cNvPr>
          <p:cNvSpPr>
            <a:spLocks noGrp="1"/>
          </p:cNvSpPr>
          <p:nvPr>
            <p:ph type="body" sz="quarter" idx="10" hasCustomPrompt="1"/>
          </p:nvPr>
        </p:nvSpPr>
        <p:spPr>
          <a:xfrm>
            <a:off x="179999" y="4833809"/>
            <a:ext cx="6515441" cy="463268"/>
          </a:xfrm>
        </p:spPr>
        <p:txBody>
          <a:bodyPr>
            <a:noAutofit/>
          </a:bodyPr>
          <a:lstStyle>
            <a:lvl1pPr marL="0" indent="0">
              <a:buNone/>
              <a:defRPr sz="2400">
                <a:solidFill>
                  <a:schemeClr val="tx1"/>
                </a:solidFill>
              </a:defRPr>
            </a:lvl1pPr>
            <a:lvl2pPr marL="457200" indent="0">
              <a:buNone/>
              <a:defRPr/>
            </a:lvl2pPr>
          </a:lstStyle>
          <a:p>
            <a:pPr lvl="0"/>
            <a:r>
              <a:rPr lang="en-US"/>
              <a:t>Presenter name(s)</a:t>
            </a:r>
          </a:p>
        </p:txBody>
      </p:sp>
      <p:sp>
        <p:nvSpPr>
          <p:cNvPr id="12" name="Text Placeholder 10">
            <a:extLst>
              <a:ext uri="{FF2B5EF4-FFF2-40B4-BE49-F238E27FC236}">
                <a16:creationId xmlns:a16="http://schemas.microsoft.com/office/drawing/2014/main" id="{E00F3067-A12A-4444-9753-8B80889849A7}"/>
              </a:ext>
            </a:extLst>
          </p:cNvPr>
          <p:cNvSpPr>
            <a:spLocks noGrp="1"/>
          </p:cNvSpPr>
          <p:nvPr>
            <p:ph type="body" sz="quarter" idx="11" hasCustomPrompt="1"/>
          </p:nvPr>
        </p:nvSpPr>
        <p:spPr>
          <a:xfrm>
            <a:off x="179999" y="5441675"/>
            <a:ext cx="6515441" cy="386909"/>
          </a:xfrm>
        </p:spPr>
        <p:txBody>
          <a:bodyPr>
            <a:noAutofit/>
          </a:bodyPr>
          <a:lstStyle>
            <a:lvl1pPr marL="0" indent="0">
              <a:buNone/>
              <a:defRPr sz="1800">
                <a:solidFill>
                  <a:schemeClr val="tx1"/>
                </a:solidFill>
              </a:defRPr>
            </a:lvl1pPr>
            <a:lvl2pPr marL="457200" indent="0">
              <a:buNone/>
              <a:defRPr/>
            </a:lvl2pPr>
          </a:lstStyle>
          <a:p>
            <a:pPr lvl="0"/>
            <a:r>
              <a:rPr lang="en-US"/>
              <a:t>Date and time</a:t>
            </a:r>
          </a:p>
        </p:txBody>
      </p:sp>
      <p:pic>
        <p:nvPicPr>
          <p:cNvPr id="5" name="Picture 4" descr="A black background with white dots&#10;&#10;Description automatically generated">
            <a:extLst>
              <a:ext uri="{FF2B5EF4-FFF2-40B4-BE49-F238E27FC236}">
                <a16:creationId xmlns:a16="http://schemas.microsoft.com/office/drawing/2014/main" id="{083D55F9-E821-2477-5F6A-144B6B87C8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2136" y="352042"/>
            <a:ext cx="2567475" cy="433871"/>
          </a:xfrm>
          <a:prstGeom prst="rect">
            <a:avLst/>
          </a:prstGeom>
        </p:spPr>
      </p:pic>
      <p:sp>
        <p:nvSpPr>
          <p:cNvPr id="8" name="Text Placeholder 7">
            <a:extLst>
              <a:ext uri="{FF2B5EF4-FFF2-40B4-BE49-F238E27FC236}">
                <a16:creationId xmlns:a16="http://schemas.microsoft.com/office/drawing/2014/main" id="{4ED53E61-DADF-4C37-DC49-D9762C6D1425}"/>
              </a:ext>
            </a:extLst>
          </p:cNvPr>
          <p:cNvSpPr>
            <a:spLocks noGrp="1"/>
          </p:cNvSpPr>
          <p:nvPr>
            <p:ph type="body" sz="quarter" idx="12" hasCustomPrompt="1"/>
          </p:nvPr>
        </p:nvSpPr>
        <p:spPr>
          <a:xfrm>
            <a:off x="179999" y="3694239"/>
            <a:ext cx="10836275" cy="949325"/>
          </a:xfrm>
        </p:spPr>
        <p:txBody>
          <a:bodyPr>
            <a:normAutofit/>
          </a:bodyPr>
          <a:lstStyle>
            <a:lvl1pPr marL="0" indent="0">
              <a:buNone/>
              <a:defRPr sz="3200">
                <a:latin typeface="+mj-lt"/>
              </a:defRPr>
            </a:lvl1pPr>
          </a:lstStyle>
          <a:p>
            <a:pPr lvl="0"/>
            <a:r>
              <a:rPr lang="en-US" dirty="0"/>
              <a:t>Presentation sub-title</a:t>
            </a:r>
            <a:endParaRPr lang="en-GB" dirty="0"/>
          </a:p>
        </p:txBody>
      </p:sp>
    </p:spTree>
    <p:extLst>
      <p:ext uri="{BB962C8B-B14F-4D97-AF65-F5344CB8AC3E}">
        <p14:creationId xmlns:p14="http://schemas.microsoft.com/office/powerpoint/2010/main" val="414554021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for use when printin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A181760-2B31-270A-8FC6-60D571F4E0C1}"/>
              </a:ext>
            </a:extLst>
          </p:cNvPr>
          <p:cNvPicPr>
            <a:picLocks noChangeAspect="1"/>
          </p:cNvPicPr>
          <p:nvPr userDrawn="1"/>
        </p:nvPicPr>
        <p:blipFill rotWithShape="1">
          <a:blip r:embed="rId2"/>
          <a:srcRect r="62480" b="49222"/>
          <a:stretch/>
        </p:blipFill>
        <p:spPr>
          <a:xfrm>
            <a:off x="3181350" y="1"/>
            <a:ext cx="9010650" cy="6858000"/>
          </a:xfrm>
          <a:prstGeom prst="rect">
            <a:avLst/>
          </a:prstGeom>
        </p:spPr>
      </p:pic>
      <p:sp>
        <p:nvSpPr>
          <p:cNvPr id="2" name="Title 1">
            <a:extLst>
              <a:ext uri="{FF2B5EF4-FFF2-40B4-BE49-F238E27FC236}">
                <a16:creationId xmlns:a16="http://schemas.microsoft.com/office/drawing/2014/main" id="{D6F9B0B1-B66F-754F-A910-9AEA1624D140}"/>
              </a:ext>
            </a:extLst>
          </p:cNvPr>
          <p:cNvSpPr>
            <a:spLocks noGrp="1"/>
          </p:cNvSpPr>
          <p:nvPr>
            <p:ph type="title" hasCustomPrompt="1"/>
          </p:nvPr>
        </p:nvSpPr>
        <p:spPr>
          <a:xfrm>
            <a:off x="179999" y="2747387"/>
            <a:ext cx="10835331" cy="949325"/>
          </a:xfrm>
        </p:spPr>
        <p:txBody>
          <a:bodyPr anchor="ctr">
            <a:noAutofit/>
          </a:bodyPr>
          <a:lstStyle>
            <a:lvl1pPr>
              <a:defRPr sz="4800" b="0">
                <a:solidFill>
                  <a:schemeClr val="tx1"/>
                </a:solidFill>
              </a:defRPr>
            </a:lvl1pPr>
          </a:lstStyle>
          <a:p>
            <a:r>
              <a:rPr lang="en-US"/>
              <a:t>Presentation title</a:t>
            </a:r>
          </a:p>
        </p:txBody>
      </p:sp>
      <p:sp>
        <p:nvSpPr>
          <p:cNvPr id="11" name="Text Placeholder 10">
            <a:extLst>
              <a:ext uri="{FF2B5EF4-FFF2-40B4-BE49-F238E27FC236}">
                <a16:creationId xmlns:a16="http://schemas.microsoft.com/office/drawing/2014/main" id="{A65CC5DC-AB42-AA4B-BD3D-34AC0C347894}"/>
              </a:ext>
            </a:extLst>
          </p:cNvPr>
          <p:cNvSpPr>
            <a:spLocks noGrp="1"/>
          </p:cNvSpPr>
          <p:nvPr>
            <p:ph type="body" sz="quarter" idx="10" hasCustomPrompt="1"/>
          </p:nvPr>
        </p:nvSpPr>
        <p:spPr>
          <a:xfrm>
            <a:off x="179999" y="4833809"/>
            <a:ext cx="6515441" cy="463268"/>
          </a:xfrm>
        </p:spPr>
        <p:txBody>
          <a:bodyPr>
            <a:noAutofit/>
          </a:bodyPr>
          <a:lstStyle>
            <a:lvl1pPr marL="0" indent="0">
              <a:buNone/>
              <a:defRPr sz="2400">
                <a:solidFill>
                  <a:schemeClr val="tx1"/>
                </a:solidFill>
              </a:defRPr>
            </a:lvl1pPr>
            <a:lvl2pPr marL="457200" indent="0">
              <a:buNone/>
              <a:defRPr/>
            </a:lvl2pPr>
          </a:lstStyle>
          <a:p>
            <a:pPr lvl="0"/>
            <a:r>
              <a:rPr lang="en-US"/>
              <a:t>Presenter name(s)</a:t>
            </a:r>
          </a:p>
        </p:txBody>
      </p:sp>
      <p:sp>
        <p:nvSpPr>
          <p:cNvPr id="12" name="Text Placeholder 10">
            <a:extLst>
              <a:ext uri="{FF2B5EF4-FFF2-40B4-BE49-F238E27FC236}">
                <a16:creationId xmlns:a16="http://schemas.microsoft.com/office/drawing/2014/main" id="{E00F3067-A12A-4444-9753-8B80889849A7}"/>
              </a:ext>
            </a:extLst>
          </p:cNvPr>
          <p:cNvSpPr>
            <a:spLocks noGrp="1"/>
          </p:cNvSpPr>
          <p:nvPr>
            <p:ph type="body" sz="quarter" idx="11" hasCustomPrompt="1"/>
          </p:nvPr>
        </p:nvSpPr>
        <p:spPr>
          <a:xfrm>
            <a:off x="179999" y="5441675"/>
            <a:ext cx="6515441" cy="386909"/>
          </a:xfrm>
        </p:spPr>
        <p:txBody>
          <a:bodyPr>
            <a:noAutofit/>
          </a:bodyPr>
          <a:lstStyle>
            <a:lvl1pPr marL="0" indent="0">
              <a:buNone/>
              <a:defRPr sz="1800">
                <a:solidFill>
                  <a:schemeClr val="tx1"/>
                </a:solidFill>
              </a:defRPr>
            </a:lvl1pPr>
            <a:lvl2pPr marL="457200" indent="0">
              <a:buNone/>
              <a:defRPr/>
            </a:lvl2pPr>
          </a:lstStyle>
          <a:p>
            <a:pPr lvl="0"/>
            <a:r>
              <a:rPr lang="en-US"/>
              <a:t>Date and time</a:t>
            </a:r>
          </a:p>
        </p:txBody>
      </p:sp>
      <p:pic>
        <p:nvPicPr>
          <p:cNvPr id="5" name="Picture 4" descr="A black background with white dots&#10;&#10;Description automatically generated">
            <a:extLst>
              <a:ext uri="{FF2B5EF4-FFF2-40B4-BE49-F238E27FC236}">
                <a16:creationId xmlns:a16="http://schemas.microsoft.com/office/drawing/2014/main" id="{083D55F9-E821-2477-5F6A-144B6B87C8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2136" y="352042"/>
            <a:ext cx="2567475" cy="433871"/>
          </a:xfrm>
          <a:prstGeom prst="rect">
            <a:avLst/>
          </a:prstGeom>
        </p:spPr>
      </p:pic>
      <p:sp>
        <p:nvSpPr>
          <p:cNvPr id="8" name="Text Placeholder 7">
            <a:extLst>
              <a:ext uri="{FF2B5EF4-FFF2-40B4-BE49-F238E27FC236}">
                <a16:creationId xmlns:a16="http://schemas.microsoft.com/office/drawing/2014/main" id="{4ED53E61-DADF-4C37-DC49-D9762C6D1425}"/>
              </a:ext>
            </a:extLst>
          </p:cNvPr>
          <p:cNvSpPr>
            <a:spLocks noGrp="1"/>
          </p:cNvSpPr>
          <p:nvPr>
            <p:ph type="body" sz="quarter" idx="12" hasCustomPrompt="1"/>
          </p:nvPr>
        </p:nvSpPr>
        <p:spPr>
          <a:xfrm>
            <a:off x="179999" y="3694239"/>
            <a:ext cx="10836275" cy="949325"/>
          </a:xfrm>
        </p:spPr>
        <p:txBody>
          <a:bodyPr>
            <a:normAutofit/>
          </a:bodyPr>
          <a:lstStyle>
            <a:lvl1pPr marL="0" indent="0">
              <a:buNone/>
              <a:defRPr sz="3200">
                <a:latin typeface="+mj-lt"/>
              </a:defRPr>
            </a:lvl1pPr>
          </a:lstStyle>
          <a:p>
            <a:pPr lvl="0"/>
            <a:r>
              <a:rPr lang="en-US" dirty="0"/>
              <a:t>Presentation sub-title</a:t>
            </a:r>
            <a:endParaRPr lang="en-GB" dirty="0"/>
          </a:p>
        </p:txBody>
      </p:sp>
    </p:spTree>
    <p:extLst>
      <p:ext uri="{BB962C8B-B14F-4D97-AF65-F5344CB8AC3E}">
        <p14:creationId xmlns:p14="http://schemas.microsoft.com/office/powerpoint/2010/main" val="234090314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50E33-BAAC-438B-B601-781C03B307C3}"/>
              </a:ext>
            </a:extLst>
          </p:cNvPr>
          <p:cNvSpPr>
            <a:spLocks noGrp="1"/>
          </p:cNvSpPr>
          <p:nvPr>
            <p:ph type="title" hasCustomPrompt="1"/>
          </p:nvPr>
        </p:nvSpPr>
        <p:spPr>
          <a:xfrm>
            <a:off x="180001" y="1008000"/>
            <a:ext cx="11627999" cy="720000"/>
          </a:xfrm>
        </p:spPr>
        <p:txBody>
          <a:bodyPr>
            <a:normAutofit/>
          </a:bodyPr>
          <a:lstStyle>
            <a:lvl1pPr>
              <a:defRPr sz="4000" baseline="0">
                <a:solidFill>
                  <a:schemeClr val="tx1"/>
                </a:solidFill>
                <a:latin typeface="Georgia" panose="02040502050405020303" pitchFamily="18" charset="0"/>
              </a:defRPr>
            </a:lvl1pPr>
          </a:lstStyle>
          <a:p>
            <a:r>
              <a:rPr lang="en-US" dirty="0"/>
              <a:t>Slide title</a:t>
            </a:r>
            <a:endParaRPr lang="en-GB" dirty="0"/>
          </a:p>
        </p:txBody>
      </p:sp>
      <p:sp>
        <p:nvSpPr>
          <p:cNvPr id="3" name="Content Placeholder 2">
            <a:extLst>
              <a:ext uri="{FF2B5EF4-FFF2-40B4-BE49-F238E27FC236}">
                <a16:creationId xmlns:a16="http://schemas.microsoft.com/office/drawing/2014/main" id="{4F3CA684-9A68-4EBE-AA4A-247AD4193734}"/>
              </a:ext>
            </a:extLst>
          </p:cNvPr>
          <p:cNvSpPr>
            <a:spLocks noGrp="1"/>
          </p:cNvSpPr>
          <p:nvPr>
            <p:ph idx="1"/>
          </p:nvPr>
        </p:nvSpPr>
        <p:spPr>
          <a:xfrm>
            <a:off x="180000" y="1836000"/>
            <a:ext cx="11623040" cy="4650589"/>
          </a:xfrm>
        </p:spPr>
        <p:txBody>
          <a:bodyPr>
            <a:normAutofit/>
          </a:bodyPr>
          <a:lstStyle>
            <a:lvl1pPr>
              <a:defRPr sz="2400" baseline="0">
                <a:solidFill>
                  <a:schemeClr val="tx1"/>
                </a:solidFill>
                <a:latin typeface="Arial" panose="020B0604020202020204" pitchFamily="34" charset="0"/>
              </a:defRPr>
            </a:lvl1pPr>
            <a:lvl2pPr>
              <a:defRPr sz="2000" baseline="0">
                <a:solidFill>
                  <a:schemeClr val="tx1"/>
                </a:solidFill>
                <a:latin typeface="Arial" panose="020B0604020202020204" pitchFamily="34" charset="0"/>
              </a:defRPr>
            </a:lvl2pPr>
            <a:lvl3pPr>
              <a:defRPr sz="1800" baseline="0">
                <a:solidFill>
                  <a:schemeClr val="tx1"/>
                </a:solidFill>
                <a:latin typeface="Arial" panose="020B0604020202020204" pitchFamily="34" charset="0"/>
              </a:defRPr>
            </a:lvl3pPr>
            <a:lvl4pPr>
              <a:defRPr sz="1600" baseline="0">
                <a:solidFill>
                  <a:schemeClr val="tx1"/>
                </a:solidFill>
                <a:latin typeface="Arial" panose="020B0604020202020204" pitchFamily="34" charset="0"/>
              </a:defRPr>
            </a:lvl4pPr>
            <a:lvl5pPr>
              <a:defRPr sz="1600" baseline="0">
                <a:solidFill>
                  <a:schemeClr val="tx1"/>
                </a:solidFill>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6" name="Picture 5" descr="A black background with white dots&#10;&#10;Description automatically generated">
            <a:extLst>
              <a:ext uri="{FF2B5EF4-FFF2-40B4-BE49-F238E27FC236}">
                <a16:creationId xmlns:a16="http://schemas.microsoft.com/office/drawing/2014/main" id="{F3F44B2E-08E6-A082-6909-23CCB6ADB7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25017391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 blue">
    <p:bg>
      <p:bgPr>
        <a:solidFill>
          <a:srgbClr val="3C1366"/>
        </a:solidFill>
        <a:effectLst/>
      </p:bgPr>
    </p:bg>
    <p:spTree>
      <p:nvGrpSpPr>
        <p:cNvPr id="1" name=""/>
        <p:cNvGrpSpPr/>
        <p:nvPr/>
      </p:nvGrpSpPr>
      <p:grpSpPr>
        <a:xfrm>
          <a:off x="0" y="0"/>
          <a:ext cx="0" cy="0"/>
          <a:chOff x="0" y="0"/>
          <a:chExt cx="0" cy="0"/>
        </a:xfrm>
      </p:grpSpPr>
      <p:pic>
        <p:nvPicPr>
          <p:cNvPr id="8" name="Picture 7" descr="A blue and white pattern&#10;&#10;Description automatically generated">
            <a:extLst>
              <a:ext uri="{FF2B5EF4-FFF2-40B4-BE49-F238E27FC236}">
                <a16:creationId xmlns:a16="http://schemas.microsoft.com/office/drawing/2014/main" id="{6FB74B52-DB87-5F33-33EC-C2226237930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615" t="23615" r="23615" b="23615"/>
          <a:stretch/>
        </p:blipFill>
        <p:spPr>
          <a:xfrm>
            <a:off x="0" y="-92"/>
            <a:ext cx="12192000" cy="6858184"/>
          </a:xfrm>
          <a:prstGeom prst="rect">
            <a:avLst/>
          </a:prstGeom>
        </p:spPr>
      </p:pic>
      <p:sp>
        <p:nvSpPr>
          <p:cNvPr id="2" name="Title 1">
            <a:extLst>
              <a:ext uri="{FF2B5EF4-FFF2-40B4-BE49-F238E27FC236}">
                <a16:creationId xmlns:a16="http://schemas.microsoft.com/office/drawing/2014/main" id="{52F9A1FF-FC9A-984D-A4AF-64FF4C817B5D}"/>
              </a:ext>
            </a:extLst>
          </p:cNvPr>
          <p:cNvSpPr>
            <a:spLocks noGrp="1"/>
          </p:cNvSpPr>
          <p:nvPr>
            <p:ph type="title" hasCustomPrompt="1"/>
          </p:nvPr>
        </p:nvSpPr>
        <p:spPr>
          <a:xfrm>
            <a:off x="0" y="2743200"/>
            <a:ext cx="12192000" cy="1226634"/>
          </a:xfrm>
        </p:spPr>
        <p:txBody>
          <a:bodyPr>
            <a:normAutofit/>
          </a:bodyPr>
          <a:lstStyle>
            <a:lvl1pPr algn="ctr">
              <a:defRPr sz="3000">
                <a:solidFill>
                  <a:schemeClr val="tx1"/>
                </a:solidFill>
              </a:defRPr>
            </a:lvl1pPr>
          </a:lstStyle>
          <a:p>
            <a:r>
              <a:rPr lang="en-US"/>
              <a:t>Divider</a:t>
            </a:r>
          </a:p>
        </p:txBody>
      </p:sp>
      <p:pic>
        <p:nvPicPr>
          <p:cNvPr id="4" name="Picture 3" descr="A black background with white dots&#10;&#10;Description automatically generated">
            <a:extLst>
              <a:ext uri="{FF2B5EF4-FFF2-40B4-BE49-F238E27FC236}">
                <a16:creationId xmlns:a16="http://schemas.microsoft.com/office/drawing/2014/main" id="{C9485469-31C3-A712-0653-5EBFD2CCF2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33294558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 pink">
    <p:bg>
      <p:bgPr>
        <a:solidFill>
          <a:srgbClr val="3C1366"/>
        </a:solidFill>
        <a:effectLst/>
      </p:bgPr>
    </p:bg>
    <p:spTree>
      <p:nvGrpSpPr>
        <p:cNvPr id="1" name=""/>
        <p:cNvGrpSpPr/>
        <p:nvPr/>
      </p:nvGrpSpPr>
      <p:grpSpPr>
        <a:xfrm>
          <a:off x="0" y="0"/>
          <a:ext cx="0" cy="0"/>
          <a:chOff x="0" y="0"/>
          <a:chExt cx="0" cy="0"/>
        </a:xfrm>
      </p:grpSpPr>
      <p:pic>
        <p:nvPicPr>
          <p:cNvPr id="4" name="Picture 3" descr="A purple and white pattern&#10;&#10;Description automatically generated">
            <a:extLst>
              <a:ext uri="{FF2B5EF4-FFF2-40B4-BE49-F238E27FC236}">
                <a16:creationId xmlns:a16="http://schemas.microsoft.com/office/drawing/2014/main" id="{FA516C7D-35D1-8B47-F37C-0355B951B4A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685" t="23685" r="23685" b="23685"/>
          <a:stretch/>
        </p:blipFill>
        <p:spPr>
          <a:xfrm>
            <a:off x="162" y="0"/>
            <a:ext cx="12191675" cy="6858000"/>
          </a:xfrm>
          <a:prstGeom prst="rect">
            <a:avLst/>
          </a:prstGeom>
        </p:spPr>
      </p:pic>
      <p:sp>
        <p:nvSpPr>
          <p:cNvPr id="2" name="Title 1">
            <a:extLst>
              <a:ext uri="{FF2B5EF4-FFF2-40B4-BE49-F238E27FC236}">
                <a16:creationId xmlns:a16="http://schemas.microsoft.com/office/drawing/2014/main" id="{52F9A1FF-FC9A-984D-A4AF-64FF4C817B5D}"/>
              </a:ext>
            </a:extLst>
          </p:cNvPr>
          <p:cNvSpPr>
            <a:spLocks noGrp="1"/>
          </p:cNvSpPr>
          <p:nvPr>
            <p:ph type="title" hasCustomPrompt="1"/>
          </p:nvPr>
        </p:nvSpPr>
        <p:spPr>
          <a:xfrm>
            <a:off x="0" y="2743200"/>
            <a:ext cx="12192000" cy="1226634"/>
          </a:xfrm>
        </p:spPr>
        <p:txBody>
          <a:bodyPr>
            <a:normAutofit/>
          </a:bodyPr>
          <a:lstStyle>
            <a:lvl1pPr algn="ctr">
              <a:defRPr sz="3000">
                <a:solidFill>
                  <a:schemeClr val="tx1"/>
                </a:solidFill>
              </a:defRPr>
            </a:lvl1pPr>
          </a:lstStyle>
          <a:p>
            <a:r>
              <a:rPr lang="en-US"/>
              <a:t>Divider</a:t>
            </a:r>
          </a:p>
        </p:txBody>
      </p:sp>
      <p:pic>
        <p:nvPicPr>
          <p:cNvPr id="5" name="Picture 4" descr="A black background with white dots&#10;&#10;Description automatically generated">
            <a:extLst>
              <a:ext uri="{FF2B5EF4-FFF2-40B4-BE49-F238E27FC236}">
                <a16:creationId xmlns:a16="http://schemas.microsoft.com/office/drawing/2014/main" id="{CDA5EC72-6CC3-6002-92E5-81B34FD013C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28457273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 light blue">
    <p:bg>
      <p:bgPr>
        <a:solidFill>
          <a:srgbClr val="1A3A44"/>
        </a:solidFill>
        <a:effectLst/>
      </p:bgPr>
    </p:bg>
    <p:spTree>
      <p:nvGrpSpPr>
        <p:cNvPr id="1" name=""/>
        <p:cNvGrpSpPr/>
        <p:nvPr/>
      </p:nvGrpSpPr>
      <p:grpSpPr>
        <a:xfrm>
          <a:off x="0" y="0"/>
          <a:ext cx="0" cy="0"/>
          <a:chOff x="0" y="0"/>
          <a:chExt cx="0" cy="0"/>
        </a:xfrm>
      </p:grpSpPr>
      <p:pic>
        <p:nvPicPr>
          <p:cNvPr id="4" name="Picture 3" descr="A blue and white pattern&#10;&#10;Description automatically generated">
            <a:extLst>
              <a:ext uri="{FF2B5EF4-FFF2-40B4-BE49-F238E27FC236}">
                <a16:creationId xmlns:a16="http://schemas.microsoft.com/office/drawing/2014/main" id="{DAF966B6-A9FF-8A13-FC9C-AB214487C91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186" t="20186" r="20186" b="20186"/>
          <a:stretch/>
        </p:blipFill>
        <p:spPr>
          <a:xfrm>
            <a:off x="0" y="-92"/>
            <a:ext cx="12192000" cy="6858184"/>
          </a:xfrm>
          <a:prstGeom prst="rect">
            <a:avLst/>
          </a:prstGeom>
        </p:spPr>
      </p:pic>
      <p:sp>
        <p:nvSpPr>
          <p:cNvPr id="2" name="Title 1">
            <a:extLst>
              <a:ext uri="{FF2B5EF4-FFF2-40B4-BE49-F238E27FC236}">
                <a16:creationId xmlns:a16="http://schemas.microsoft.com/office/drawing/2014/main" id="{52F9A1FF-FC9A-984D-A4AF-64FF4C817B5D}"/>
              </a:ext>
            </a:extLst>
          </p:cNvPr>
          <p:cNvSpPr>
            <a:spLocks noGrp="1"/>
          </p:cNvSpPr>
          <p:nvPr>
            <p:ph type="title" hasCustomPrompt="1"/>
          </p:nvPr>
        </p:nvSpPr>
        <p:spPr>
          <a:xfrm>
            <a:off x="0" y="2743200"/>
            <a:ext cx="12192000" cy="1226634"/>
          </a:xfrm>
        </p:spPr>
        <p:txBody>
          <a:bodyPr>
            <a:normAutofit/>
          </a:bodyPr>
          <a:lstStyle>
            <a:lvl1pPr algn="ctr">
              <a:defRPr sz="3000">
                <a:solidFill>
                  <a:schemeClr val="tx1"/>
                </a:solidFill>
              </a:defRPr>
            </a:lvl1pPr>
          </a:lstStyle>
          <a:p>
            <a:r>
              <a:rPr lang="en-US"/>
              <a:t>Divider</a:t>
            </a:r>
          </a:p>
        </p:txBody>
      </p:sp>
      <p:pic>
        <p:nvPicPr>
          <p:cNvPr id="3" name="Picture 2" descr="A black background with white dots&#10;&#10;Description automatically generated">
            <a:extLst>
              <a:ext uri="{FF2B5EF4-FFF2-40B4-BE49-F238E27FC236}">
                <a16:creationId xmlns:a16="http://schemas.microsoft.com/office/drawing/2014/main" id="{47BB20BA-627C-E81B-3933-FD8A73B159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26285999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 white blue (please use if printing)">
    <p:bg>
      <p:bgPr>
        <a:solidFill>
          <a:srgbClr val="1A3A44"/>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12022AE-3739-72F3-EE5A-402168C7BFD7}"/>
              </a:ext>
            </a:extLst>
          </p:cNvPr>
          <p:cNvPicPr>
            <a:picLocks noChangeAspect="1"/>
          </p:cNvPicPr>
          <p:nvPr userDrawn="1"/>
        </p:nvPicPr>
        <p:blipFill rotWithShape="1">
          <a:blip r:embed="rId2"/>
          <a:srcRect l="19621" t="19724" r="19730" b="19615"/>
          <a:stretch/>
        </p:blipFill>
        <p:spPr>
          <a:xfrm>
            <a:off x="0" y="-1"/>
            <a:ext cx="12192000" cy="6858001"/>
          </a:xfrm>
          <a:prstGeom prst="rect">
            <a:avLst/>
          </a:prstGeom>
        </p:spPr>
      </p:pic>
      <p:sp>
        <p:nvSpPr>
          <p:cNvPr id="2" name="Title 1">
            <a:extLst>
              <a:ext uri="{FF2B5EF4-FFF2-40B4-BE49-F238E27FC236}">
                <a16:creationId xmlns:a16="http://schemas.microsoft.com/office/drawing/2014/main" id="{52F9A1FF-FC9A-984D-A4AF-64FF4C817B5D}"/>
              </a:ext>
            </a:extLst>
          </p:cNvPr>
          <p:cNvSpPr>
            <a:spLocks noGrp="1"/>
          </p:cNvSpPr>
          <p:nvPr>
            <p:ph type="title" hasCustomPrompt="1"/>
          </p:nvPr>
        </p:nvSpPr>
        <p:spPr>
          <a:xfrm>
            <a:off x="0" y="2743200"/>
            <a:ext cx="12192000" cy="1226634"/>
          </a:xfrm>
        </p:spPr>
        <p:txBody>
          <a:bodyPr>
            <a:normAutofit/>
          </a:bodyPr>
          <a:lstStyle>
            <a:lvl1pPr algn="ctr">
              <a:defRPr sz="3000">
                <a:solidFill>
                  <a:schemeClr val="tx1"/>
                </a:solidFill>
              </a:defRPr>
            </a:lvl1pPr>
          </a:lstStyle>
          <a:p>
            <a:r>
              <a:rPr lang="en-US"/>
              <a:t>Divider</a:t>
            </a:r>
          </a:p>
        </p:txBody>
      </p:sp>
      <p:pic>
        <p:nvPicPr>
          <p:cNvPr id="3" name="Picture 2" descr="A black background with white dots&#10;&#10;Description automatically generated">
            <a:extLst>
              <a:ext uri="{FF2B5EF4-FFF2-40B4-BE49-F238E27FC236}">
                <a16:creationId xmlns:a16="http://schemas.microsoft.com/office/drawing/2014/main" id="{47BB20BA-627C-E81B-3933-FD8A73B159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6003750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50E33-BAAC-438B-B601-781C03B307C3}"/>
              </a:ext>
            </a:extLst>
          </p:cNvPr>
          <p:cNvSpPr>
            <a:spLocks noGrp="1"/>
          </p:cNvSpPr>
          <p:nvPr>
            <p:ph type="title" hasCustomPrompt="1"/>
          </p:nvPr>
        </p:nvSpPr>
        <p:spPr>
          <a:xfrm>
            <a:off x="180001" y="1008000"/>
            <a:ext cx="11627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pic>
        <p:nvPicPr>
          <p:cNvPr id="6" name="Picture 5" descr="A black background with white dots&#10;&#10;Description automatically generated">
            <a:extLst>
              <a:ext uri="{FF2B5EF4-FFF2-40B4-BE49-F238E27FC236}">
                <a16:creationId xmlns:a16="http://schemas.microsoft.com/office/drawing/2014/main" id="{F3F44B2E-08E6-A082-6909-23CCB6ADB7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
        <p:nvSpPr>
          <p:cNvPr id="7" name="Chart Placeholder 4">
            <a:extLst>
              <a:ext uri="{FF2B5EF4-FFF2-40B4-BE49-F238E27FC236}">
                <a16:creationId xmlns:a16="http://schemas.microsoft.com/office/drawing/2014/main" id="{2C360B31-6EBE-4CC9-395B-9DC5A901DED8}"/>
              </a:ext>
            </a:extLst>
          </p:cNvPr>
          <p:cNvSpPr>
            <a:spLocks noGrp="1"/>
          </p:cNvSpPr>
          <p:nvPr>
            <p:ph type="chart" sz="quarter" idx="10"/>
          </p:nvPr>
        </p:nvSpPr>
        <p:spPr>
          <a:xfrm>
            <a:off x="175066" y="1836000"/>
            <a:ext cx="11627998" cy="4669575"/>
          </a:xfrm>
        </p:spPr>
        <p:txBody>
          <a:bodyPr/>
          <a:lstStyle/>
          <a:p>
            <a:r>
              <a:rPr lang="en-US"/>
              <a:t>Click icon to add chart</a:t>
            </a:r>
            <a:endParaRPr lang="nl-NL"/>
          </a:p>
        </p:txBody>
      </p:sp>
    </p:spTree>
    <p:extLst>
      <p:ext uri="{BB962C8B-B14F-4D97-AF65-F5344CB8AC3E}">
        <p14:creationId xmlns:p14="http://schemas.microsoft.com/office/powerpoint/2010/main" val="41813547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50E33-BAAC-438B-B601-781C03B307C3}"/>
              </a:ext>
            </a:extLst>
          </p:cNvPr>
          <p:cNvSpPr>
            <a:spLocks noGrp="1"/>
          </p:cNvSpPr>
          <p:nvPr>
            <p:ph type="title" hasCustomPrompt="1"/>
          </p:nvPr>
        </p:nvSpPr>
        <p:spPr>
          <a:xfrm>
            <a:off x="180001" y="1008000"/>
            <a:ext cx="11627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pic>
        <p:nvPicPr>
          <p:cNvPr id="6" name="Picture 5" descr="A black background with white dots&#10;&#10;Description automatically generated">
            <a:extLst>
              <a:ext uri="{FF2B5EF4-FFF2-40B4-BE49-F238E27FC236}">
                <a16:creationId xmlns:a16="http://schemas.microsoft.com/office/drawing/2014/main" id="{F3F44B2E-08E6-A082-6909-23CCB6ADB7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
        <p:nvSpPr>
          <p:cNvPr id="5" name="Table Placeholder 3">
            <a:extLst>
              <a:ext uri="{FF2B5EF4-FFF2-40B4-BE49-F238E27FC236}">
                <a16:creationId xmlns:a16="http://schemas.microsoft.com/office/drawing/2014/main" id="{E0D15282-C7CF-0F4D-66E0-049C7DAAF6B1}"/>
              </a:ext>
            </a:extLst>
          </p:cNvPr>
          <p:cNvSpPr>
            <a:spLocks noGrp="1"/>
          </p:cNvSpPr>
          <p:nvPr>
            <p:ph type="tbl" sz="quarter" idx="11"/>
          </p:nvPr>
        </p:nvSpPr>
        <p:spPr>
          <a:xfrm>
            <a:off x="174625" y="1836000"/>
            <a:ext cx="11627998" cy="4669575"/>
          </a:xfrm>
        </p:spPr>
        <p:txBody>
          <a:bodyPr/>
          <a:lstStyle/>
          <a:p>
            <a:r>
              <a:rPr lang="en-US"/>
              <a:t>Click icon to add table</a:t>
            </a:r>
            <a:endParaRPr lang="nl-NL"/>
          </a:p>
        </p:txBody>
      </p:sp>
    </p:spTree>
    <p:extLst>
      <p:ext uri="{BB962C8B-B14F-4D97-AF65-F5344CB8AC3E}">
        <p14:creationId xmlns:p14="http://schemas.microsoft.com/office/powerpoint/2010/main" val="402555733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50E33-BAAC-438B-B601-781C03B307C3}"/>
              </a:ext>
            </a:extLst>
          </p:cNvPr>
          <p:cNvSpPr>
            <a:spLocks noGrp="1"/>
          </p:cNvSpPr>
          <p:nvPr>
            <p:ph type="title" hasCustomPrompt="1"/>
          </p:nvPr>
        </p:nvSpPr>
        <p:spPr>
          <a:xfrm>
            <a:off x="180001" y="1008000"/>
            <a:ext cx="11627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pic>
        <p:nvPicPr>
          <p:cNvPr id="6" name="Picture 5" descr="A black background with white dots&#10;&#10;Description automatically generated">
            <a:extLst>
              <a:ext uri="{FF2B5EF4-FFF2-40B4-BE49-F238E27FC236}">
                <a16:creationId xmlns:a16="http://schemas.microsoft.com/office/drawing/2014/main" id="{F3F44B2E-08E6-A082-6909-23CCB6ADB7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
        <p:nvSpPr>
          <p:cNvPr id="7" name="Text Placeholder 3">
            <a:extLst>
              <a:ext uri="{FF2B5EF4-FFF2-40B4-BE49-F238E27FC236}">
                <a16:creationId xmlns:a16="http://schemas.microsoft.com/office/drawing/2014/main" id="{741D65A0-2A11-2921-2AA5-945E262B5C52}"/>
              </a:ext>
            </a:extLst>
          </p:cNvPr>
          <p:cNvSpPr>
            <a:spLocks noGrp="1"/>
          </p:cNvSpPr>
          <p:nvPr>
            <p:ph type="body" sz="quarter" idx="12"/>
          </p:nvPr>
        </p:nvSpPr>
        <p:spPr>
          <a:xfrm>
            <a:off x="174625" y="1836000"/>
            <a:ext cx="11627998" cy="4669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Tree>
    <p:extLst>
      <p:ext uri="{BB962C8B-B14F-4D97-AF65-F5344CB8AC3E}">
        <p14:creationId xmlns:p14="http://schemas.microsoft.com/office/powerpoint/2010/main" val="267461789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 pink">
    <p:bg>
      <p:bgPr>
        <a:solidFill>
          <a:schemeClr val="accent2"/>
        </a:solidFill>
        <a:effectLst/>
      </p:bgPr>
    </p:bg>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0290B388-A550-634A-84BC-3CEA6D153761}"/>
              </a:ext>
            </a:extLst>
          </p:cNvPr>
          <p:cNvSpPr>
            <a:spLocks noGrp="1"/>
          </p:cNvSpPr>
          <p:nvPr>
            <p:ph type="body" sz="quarter" idx="11" hasCustomPrompt="1"/>
          </p:nvPr>
        </p:nvSpPr>
        <p:spPr>
          <a:xfrm>
            <a:off x="1650999" y="4623343"/>
            <a:ext cx="8942659" cy="303618"/>
          </a:xfrm>
        </p:spPr>
        <p:txBody>
          <a:bodyPr>
            <a:normAutofit/>
          </a:bodyPr>
          <a:lstStyle>
            <a:lvl1pPr marL="0" indent="0" algn="ctr">
              <a:lnSpc>
                <a:spcPct val="100000"/>
              </a:lnSpc>
              <a:buNone/>
              <a:defRPr sz="2000" b="1">
                <a:solidFill>
                  <a:schemeClr val="tx1"/>
                </a:solidFill>
                <a:latin typeface="Arial" panose="020B0604020202020204" pitchFamily="34" charset="0"/>
                <a:cs typeface="Arial" panose="020B0604020202020204" pitchFamily="34" charset="0"/>
              </a:defRPr>
            </a:lvl1pPr>
            <a:lvl2pPr marL="457200" indent="0" algn="ctr">
              <a:buNone/>
              <a:defRPr>
                <a:latin typeface="+mn-lt"/>
              </a:defRPr>
            </a:lvl2pPr>
            <a:lvl3pPr marL="914400" indent="0" algn="ctr">
              <a:buNone/>
              <a:defRPr>
                <a:latin typeface="+mn-lt"/>
              </a:defRPr>
            </a:lvl3pPr>
            <a:lvl4pPr marL="1371600" indent="0" algn="ctr">
              <a:buNone/>
              <a:defRPr>
                <a:latin typeface="+mj-lt"/>
              </a:defRPr>
            </a:lvl4pPr>
            <a:lvl5pPr marL="1828800" indent="0" algn="ctr">
              <a:buNone/>
              <a:defRPr>
                <a:latin typeface="+mj-lt"/>
              </a:defRPr>
            </a:lvl5pPr>
          </a:lstStyle>
          <a:p>
            <a:pPr lvl="0"/>
            <a:r>
              <a:rPr lang="en-GB"/>
              <a:t>Name</a:t>
            </a:r>
          </a:p>
        </p:txBody>
      </p:sp>
      <p:sp>
        <p:nvSpPr>
          <p:cNvPr id="10" name="Text Placeholder 2">
            <a:extLst>
              <a:ext uri="{FF2B5EF4-FFF2-40B4-BE49-F238E27FC236}">
                <a16:creationId xmlns:a16="http://schemas.microsoft.com/office/drawing/2014/main" id="{6B142E05-0C51-0A44-AB9F-2DCB7087B2AC}"/>
              </a:ext>
            </a:extLst>
          </p:cNvPr>
          <p:cNvSpPr>
            <a:spLocks noGrp="1"/>
          </p:cNvSpPr>
          <p:nvPr>
            <p:ph type="body" sz="quarter" idx="12" hasCustomPrompt="1"/>
          </p:nvPr>
        </p:nvSpPr>
        <p:spPr>
          <a:xfrm>
            <a:off x="1651000" y="4978305"/>
            <a:ext cx="8942659" cy="303618"/>
          </a:xfrm>
        </p:spPr>
        <p:txBody>
          <a:bodyPr>
            <a:noAutofit/>
          </a:bodyPr>
          <a:lstStyle>
            <a:lvl1pPr marL="0" indent="0" algn="ctr">
              <a:lnSpc>
                <a:spcPct val="100000"/>
              </a:lnSpc>
              <a:buNone/>
              <a:defRPr sz="2000">
                <a:solidFill>
                  <a:schemeClr val="tx1"/>
                </a:solidFill>
                <a:latin typeface="Arial" panose="020B0604020202020204" pitchFamily="34" charset="0"/>
                <a:cs typeface="Arial" panose="020B0604020202020204" pitchFamily="34" charset="0"/>
              </a:defRPr>
            </a:lvl1pPr>
            <a:lvl2pPr marL="457200" indent="0" algn="ctr">
              <a:buNone/>
              <a:defRPr>
                <a:latin typeface="+mn-lt"/>
              </a:defRPr>
            </a:lvl2pPr>
            <a:lvl3pPr marL="914400" indent="0" algn="ctr">
              <a:buNone/>
              <a:defRPr>
                <a:latin typeface="+mn-lt"/>
              </a:defRPr>
            </a:lvl3pPr>
            <a:lvl4pPr marL="1371600" indent="0" algn="ctr">
              <a:buNone/>
              <a:defRPr>
                <a:latin typeface="+mj-lt"/>
              </a:defRPr>
            </a:lvl4pPr>
            <a:lvl5pPr marL="1828800" indent="0" algn="ctr">
              <a:buNone/>
              <a:defRPr>
                <a:latin typeface="+mj-lt"/>
              </a:defRPr>
            </a:lvl5pPr>
          </a:lstStyle>
          <a:p>
            <a:pPr lvl="0"/>
            <a:r>
              <a:rPr lang="en-GB"/>
              <a:t>Role /Affiliation</a:t>
            </a:r>
          </a:p>
        </p:txBody>
      </p:sp>
      <p:sp>
        <p:nvSpPr>
          <p:cNvPr id="6" name="Text Placeholder 2">
            <a:extLst>
              <a:ext uri="{FF2B5EF4-FFF2-40B4-BE49-F238E27FC236}">
                <a16:creationId xmlns:a16="http://schemas.microsoft.com/office/drawing/2014/main" id="{A0E85FA5-42C8-4F4B-949F-1E8E38681ABF}"/>
              </a:ext>
            </a:extLst>
          </p:cNvPr>
          <p:cNvSpPr>
            <a:spLocks noGrp="1"/>
          </p:cNvSpPr>
          <p:nvPr>
            <p:ph type="body" sz="quarter" idx="13" hasCustomPrompt="1"/>
          </p:nvPr>
        </p:nvSpPr>
        <p:spPr>
          <a:xfrm>
            <a:off x="1651000" y="1889760"/>
            <a:ext cx="8942659" cy="2682240"/>
          </a:xfrm>
        </p:spPr>
        <p:txBody>
          <a:bodyPr>
            <a:normAutofit/>
          </a:bodyPr>
          <a:lstStyle>
            <a:lvl1pPr marL="0" indent="0" algn="ctr">
              <a:lnSpc>
                <a:spcPct val="100000"/>
              </a:lnSpc>
              <a:buNone/>
              <a:defRPr sz="4000">
                <a:solidFill>
                  <a:schemeClr val="tx1"/>
                </a:solidFill>
                <a:latin typeface="+mj-lt"/>
              </a:defRPr>
            </a:lvl1pPr>
            <a:lvl2pPr marL="457200" indent="0" algn="ctr">
              <a:buNone/>
              <a:defRPr>
                <a:latin typeface="+mn-lt"/>
              </a:defRPr>
            </a:lvl2pPr>
            <a:lvl3pPr marL="914400" indent="0" algn="ctr">
              <a:buNone/>
              <a:defRPr>
                <a:latin typeface="+mn-lt"/>
              </a:defRPr>
            </a:lvl3pPr>
            <a:lvl4pPr marL="1371600" indent="0" algn="ctr">
              <a:buNone/>
              <a:defRPr>
                <a:latin typeface="+mj-lt"/>
              </a:defRPr>
            </a:lvl4pPr>
            <a:lvl5pPr marL="1828800" indent="0" algn="ctr">
              <a:buNone/>
              <a:defRPr>
                <a:latin typeface="+mj-lt"/>
              </a:defRPr>
            </a:lvl5pPr>
          </a:lstStyle>
          <a:p>
            <a:pPr lvl="0"/>
            <a:r>
              <a:rPr lang="en-US"/>
              <a:t>“Quote”</a:t>
            </a:r>
          </a:p>
        </p:txBody>
      </p:sp>
      <p:pic>
        <p:nvPicPr>
          <p:cNvPr id="2" name="Picture 1" descr="A black background with white dots&#10;&#10;Description automatically generated">
            <a:extLst>
              <a:ext uri="{FF2B5EF4-FFF2-40B4-BE49-F238E27FC236}">
                <a16:creationId xmlns:a16="http://schemas.microsoft.com/office/drawing/2014/main" id="{69E631E3-1609-DC3E-EDC6-6BAD1CD334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145853141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 Cambridge blue">
    <p:bg>
      <p:bgPr>
        <a:solidFill>
          <a:schemeClr val="accent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B842276-A09B-6E43-B4B5-428D6DAAD2C4}"/>
              </a:ext>
            </a:extLst>
          </p:cNvPr>
          <p:cNvSpPr>
            <a:spLocks noGrp="1"/>
          </p:cNvSpPr>
          <p:nvPr>
            <p:ph type="body" sz="quarter" idx="10" hasCustomPrompt="1"/>
          </p:nvPr>
        </p:nvSpPr>
        <p:spPr>
          <a:xfrm>
            <a:off x="1651000" y="1889760"/>
            <a:ext cx="8942659" cy="2682240"/>
          </a:xfrm>
        </p:spPr>
        <p:txBody>
          <a:bodyPr>
            <a:normAutofit/>
          </a:bodyPr>
          <a:lstStyle>
            <a:lvl1pPr marL="0" indent="0" algn="ctr">
              <a:lnSpc>
                <a:spcPct val="100000"/>
              </a:lnSpc>
              <a:buNone/>
              <a:defRPr sz="4000">
                <a:solidFill>
                  <a:schemeClr val="tx1"/>
                </a:solidFill>
                <a:latin typeface="+mj-lt"/>
              </a:defRPr>
            </a:lvl1pPr>
            <a:lvl2pPr marL="457200" indent="0" algn="ctr">
              <a:buNone/>
              <a:defRPr>
                <a:latin typeface="+mn-lt"/>
              </a:defRPr>
            </a:lvl2pPr>
            <a:lvl3pPr marL="914400" indent="0" algn="ctr">
              <a:buNone/>
              <a:defRPr>
                <a:latin typeface="+mn-lt"/>
              </a:defRPr>
            </a:lvl3pPr>
            <a:lvl4pPr marL="1371600" indent="0" algn="ctr">
              <a:buNone/>
              <a:defRPr>
                <a:latin typeface="+mj-lt"/>
              </a:defRPr>
            </a:lvl4pPr>
            <a:lvl5pPr marL="1828800" indent="0" algn="ctr">
              <a:buNone/>
              <a:defRPr>
                <a:latin typeface="+mj-lt"/>
              </a:defRPr>
            </a:lvl5pPr>
          </a:lstStyle>
          <a:p>
            <a:pPr lvl="0"/>
            <a:r>
              <a:rPr lang="en-US"/>
              <a:t>“Quote”</a:t>
            </a:r>
          </a:p>
        </p:txBody>
      </p:sp>
      <p:sp>
        <p:nvSpPr>
          <p:cNvPr id="9" name="Text Placeholder 2">
            <a:extLst>
              <a:ext uri="{FF2B5EF4-FFF2-40B4-BE49-F238E27FC236}">
                <a16:creationId xmlns:a16="http://schemas.microsoft.com/office/drawing/2014/main" id="{0290B388-A550-634A-84BC-3CEA6D153761}"/>
              </a:ext>
            </a:extLst>
          </p:cNvPr>
          <p:cNvSpPr>
            <a:spLocks noGrp="1"/>
          </p:cNvSpPr>
          <p:nvPr>
            <p:ph type="body" sz="quarter" idx="11" hasCustomPrompt="1"/>
          </p:nvPr>
        </p:nvSpPr>
        <p:spPr>
          <a:xfrm>
            <a:off x="1651000" y="4630024"/>
            <a:ext cx="8942659" cy="303618"/>
          </a:xfrm>
        </p:spPr>
        <p:txBody>
          <a:bodyPr>
            <a:normAutofit/>
          </a:bodyPr>
          <a:lstStyle>
            <a:lvl1pPr marL="0" indent="0" algn="ctr">
              <a:lnSpc>
                <a:spcPct val="100000"/>
              </a:lnSpc>
              <a:buNone/>
              <a:defRPr sz="2000" b="1">
                <a:solidFill>
                  <a:schemeClr val="tx1"/>
                </a:solidFill>
                <a:latin typeface="Arial" panose="020B0604020202020204" pitchFamily="34" charset="0"/>
                <a:cs typeface="Arial" panose="020B0604020202020204" pitchFamily="34" charset="0"/>
              </a:defRPr>
            </a:lvl1pPr>
            <a:lvl2pPr marL="457200" indent="0" algn="ctr">
              <a:buNone/>
              <a:defRPr>
                <a:latin typeface="+mn-lt"/>
              </a:defRPr>
            </a:lvl2pPr>
            <a:lvl3pPr marL="914400" indent="0" algn="ctr">
              <a:buNone/>
              <a:defRPr>
                <a:latin typeface="+mn-lt"/>
              </a:defRPr>
            </a:lvl3pPr>
            <a:lvl4pPr marL="1371600" indent="0" algn="ctr">
              <a:buNone/>
              <a:defRPr>
                <a:latin typeface="+mj-lt"/>
              </a:defRPr>
            </a:lvl4pPr>
            <a:lvl5pPr marL="1828800" indent="0" algn="ctr">
              <a:buNone/>
              <a:defRPr>
                <a:latin typeface="+mj-lt"/>
              </a:defRPr>
            </a:lvl5pPr>
          </a:lstStyle>
          <a:p>
            <a:pPr lvl="0"/>
            <a:r>
              <a:rPr lang="en-GB"/>
              <a:t>Name</a:t>
            </a:r>
          </a:p>
        </p:txBody>
      </p:sp>
      <p:sp>
        <p:nvSpPr>
          <p:cNvPr id="10" name="Text Placeholder 2">
            <a:extLst>
              <a:ext uri="{FF2B5EF4-FFF2-40B4-BE49-F238E27FC236}">
                <a16:creationId xmlns:a16="http://schemas.microsoft.com/office/drawing/2014/main" id="{6B142E05-0C51-0A44-AB9F-2DCB7087B2AC}"/>
              </a:ext>
            </a:extLst>
          </p:cNvPr>
          <p:cNvSpPr>
            <a:spLocks noGrp="1"/>
          </p:cNvSpPr>
          <p:nvPr>
            <p:ph type="body" sz="quarter" idx="12" hasCustomPrompt="1"/>
          </p:nvPr>
        </p:nvSpPr>
        <p:spPr>
          <a:xfrm>
            <a:off x="1651000" y="4991666"/>
            <a:ext cx="8942659" cy="303618"/>
          </a:xfrm>
        </p:spPr>
        <p:txBody>
          <a:bodyPr>
            <a:noAutofit/>
          </a:bodyPr>
          <a:lstStyle>
            <a:lvl1pPr marL="0" indent="0" algn="ctr">
              <a:lnSpc>
                <a:spcPct val="100000"/>
              </a:lnSpc>
              <a:buNone/>
              <a:defRPr sz="2000">
                <a:solidFill>
                  <a:schemeClr val="tx1"/>
                </a:solidFill>
                <a:latin typeface="Arial" panose="020B0604020202020204" pitchFamily="34" charset="0"/>
                <a:cs typeface="Arial" panose="020B0604020202020204" pitchFamily="34" charset="0"/>
              </a:defRPr>
            </a:lvl1pPr>
            <a:lvl2pPr marL="457200" indent="0" algn="ctr">
              <a:buNone/>
              <a:defRPr>
                <a:latin typeface="+mn-lt"/>
              </a:defRPr>
            </a:lvl2pPr>
            <a:lvl3pPr marL="914400" indent="0" algn="ctr">
              <a:buNone/>
              <a:defRPr>
                <a:latin typeface="+mn-lt"/>
              </a:defRPr>
            </a:lvl3pPr>
            <a:lvl4pPr marL="1371600" indent="0" algn="ctr">
              <a:buNone/>
              <a:defRPr>
                <a:latin typeface="+mj-lt"/>
              </a:defRPr>
            </a:lvl4pPr>
            <a:lvl5pPr marL="1828800" indent="0" algn="ctr">
              <a:buNone/>
              <a:defRPr>
                <a:latin typeface="+mj-lt"/>
              </a:defRPr>
            </a:lvl5pPr>
          </a:lstStyle>
          <a:p>
            <a:pPr lvl="0"/>
            <a:r>
              <a:rPr lang="en-GB"/>
              <a:t>Role /Affiliation</a:t>
            </a:r>
          </a:p>
        </p:txBody>
      </p:sp>
      <p:pic>
        <p:nvPicPr>
          <p:cNvPr id="4" name="Picture 3" descr="A black background with white dots&#10;&#10;Description automatically generated">
            <a:extLst>
              <a:ext uri="{FF2B5EF4-FFF2-40B4-BE49-F238E27FC236}">
                <a16:creationId xmlns:a16="http://schemas.microsoft.com/office/drawing/2014/main" id="{2F058A49-A1B5-3335-F433-3A149CAE12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7347936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Quote - Cambridge light blue">
    <p:bg>
      <p:bgPr>
        <a:solidFill>
          <a:srgbClr val="D7FDF5"/>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B842276-A09B-6E43-B4B5-428D6DAAD2C4}"/>
              </a:ext>
            </a:extLst>
          </p:cNvPr>
          <p:cNvSpPr>
            <a:spLocks noGrp="1"/>
          </p:cNvSpPr>
          <p:nvPr>
            <p:ph type="body" sz="quarter" idx="10" hasCustomPrompt="1"/>
          </p:nvPr>
        </p:nvSpPr>
        <p:spPr>
          <a:xfrm>
            <a:off x="1651000" y="1889760"/>
            <a:ext cx="8942659" cy="2682240"/>
          </a:xfrm>
        </p:spPr>
        <p:txBody>
          <a:bodyPr>
            <a:normAutofit/>
          </a:bodyPr>
          <a:lstStyle>
            <a:lvl1pPr marL="0" indent="0" algn="ctr">
              <a:lnSpc>
                <a:spcPct val="100000"/>
              </a:lnSpc>
              <a:buNone/>
              <a:defRPr sz="4000">
                <a:solidFill>
                  <a:schemeClr val="tx1"/>
                </a:solidFill>
                <a:latin typeface="+mj-lt"/>
              </a:defRPr>
            </a:lvl1pPr>
            <a:lvl2pPr marL="457200" indent="0" algn="ctr">
              <a:buNone/>
              <a:defRPr>
                <a:latin typeface="+mn-lt"/>
              </a:defRPr>
            </a:lvl2pPr>
            <a:lvl3pPr marL="914400" indent="0" algn="ctr">
              <a:buNone/>
              <a:defRPr>
                <a:latin typeface="+mn-lt"/>
              </a:defRPr>
            </a:lvl3pPr>
            <a:lvl4pPr marL="1371600" indent="0" algn="ctr">
              <a:buNone/>
              <a:defRPr>
                <a:latin typeface="+mj-lt"/>
              </a:defRPr>
            </a:lvl4pPr>
            <a:lvl5pPr marL="1828800" indent="0" algn="ctr">
              <a:buNone/>
              <a:defRPr>
                <a:latin typeface="+mj-lt"/>
              </a:defRPr>
            </a:lvl5pPr>
          </a:lstStyle>
          <a:p>
            <a:pPr lvl="0"/>
            <a:r>
              <a:rPr lang="en-US"/>
              <a:t>“Quote”</a:t>
            </a:r>
          </a:p>
        </p:txBody>
      </p:sp>
      <p:sp>
        <p:nvSpPr>
          <p:cNvPr id="9" name="Text Placeholder 2">
            <a:extLst>
              <a:ext uri="{FF2B5EF4-FFF2-40B4-BE49-F238E27FC236}">
                <a16:creationId xmlns:a16="http://schemas.microsoft.com/office/drawing/2014/main" id="{0290B388-A550-634A-84BC-3CEA6D153761}"/>
              </a:ext>
            </a:extLst>
          </p:cNvPr>
          <p:cNvSpPr>
            <a:spLocks noGrp="1"/>
          </p:cNvSpPr>
          <p:nvPr>
            <p:ph type="body" sz="quarter" idx="11" hasCustomPrompt="1"/>
          </p:nvPr>
        </p:nvSpPr>
        <p:spPr>
          <a:xfrm>
            <a:off x="1651000" y="4630024"/>
            <a:ext cx="8942659" cy="303618"/>
          </a:xfrm>
        </p:spPr>
        <p:txBody>
          <a:bodyPr>
            <a:normAutofit/>
          </a:bodyPr>
          <a:lstStyle>
            <a:lvl1pPr marL="0" indent="0" algn="ctr">
              <a:lnSpc>
                <a:spcPct val="100000"/>
              </a:lnSpc>
              <a:buNone/>
              <a:defRPr sz="2000" b="1">
                <a:solidFill>
                  <a:schemeClr val="tx1"/>
                </a:solidFill>
                <a:latin typeface="Arial" panose="020B0604020202020204" pitchFamily="34" charset="0"/>
                <a:cs typeface="Arial" panose="020B0604020202020204" pitchFamily="34" charset="0"/>
              </a:defRPr>
            </a:lvl1pPr>
            <a:lvl2pPr marL="457200" indent="0" algn="ctr">
              <a:buNone/>
              <a:defRPr>
                <a:latin typeface="+mn-lt"/>
              </a:defRPr>
            </a:lvl2pPr>
            <a:lvl3pPr marL="914400" indent="0" algn="ctr">
              <a:buNone/>
              <a:defRPr>
                <a:latin typeface="+mn-lt"/>
              </a:defRPr>
            </a:lvl3pPr>
            <a:lvl4pPr marL="1371600" indent="0" algn="ctr">
              <a:buNone/>
              <a:defRPr>
                <a:latin typeface="+mj-lt"/>
              </a:defRPr>
            </a:lvl4pPr>
            <a:lvl5pPr marL="1828800" indent="0" algn="ctr">
              <a:buNone/>
              <a:defRPr>
                <a:latin typeface="+mj-lt"/>
              </a:defRPr>
            </a:lvl5pPr>
          </a:lstStyle>
          <a:p>
            <a:pPr lvl="0"/>
            <a:r>
              <a:rPr lang="en-GB"/>
              <a:t>Name</a:t>
            </a:r>
          </a:p>
        </p:txBody>
      </p:sp>
      <p:sp>
        <p:nvSpPr>
          <p:cNvPr id="10" name="Text Placeholder 2">
            <a:extLst>
              <a:ext uri="{FF2B5EF4-FFF2-40B4-BE49-F238E27FC236}">
                <a16:creationId xmlns:a16="http://schemas.microsoft.com/office/drawing/2014/main" id="{6B142E05-0C51-0A44-AB9F-2DCB7087B2AC}"/>
              </a:ext>
            </a:extLst>
          </p:cNvPr>
          <p:cNvSpPr>
            <a:spLocks noGrp="1"/>
          </p:cNvSpPr>
          <p:nvPr>
            <p:ph type="body" sz="quarter" idx="12" hasCustomPrompt="1"/>
          </p:nvPr>
        </p:nvSpPr>
        <p:spPr>
          <a:xfrm>
            <a:off x="1651000" y="4991666"/>
            <a:ext cx="8942659" cy="303618"/>
          </a:xfrm>
        </p:spPr>
        <p:txBody>
          <a:bodyPr>
            <a:noAutofit/>
          </a:bodyPr>
          <a:lstStyle>
            <a:lvl1pPr marL="0" indent="0" algn="ctr">
              <a:lnSpc>
                <a:spcPct val="100000"/>
              </a:lnSpc>
              <a:buNone/>
              <a:defRPr sz="2000">
                <a:solidFill>
                  <a:schemeClr val="tx1"/>
                </a:solidFill>
                <a:latin typeface="Arial" panose="020B0604020202020204" pitchFamily="34" charset="0"/>
                <a:cs typeface="Arial" panose="020B0604020202020204" pitchFamily="34" charset="0"/>
              </a:defRPr>
            </a:lvl1pPr>
            <a:lvl2pPr marL="457200" indent="0" algn="ctr">
              <a:buNone/>
              <a:defRPr>
                <a:latin typeface="+mn-lt"/>
              </a:defRPr>
            </a:lvl2pPr>
            <a:lvl3pPr marL="914400" indent="0" algn="ctr">
              <a:buNone/>
              <a:defRPr>
                <a:latin typeface="+mn-lt"/>
              </a:defRPr>
            </a:lvl3pPr>
            <a:lvl4pPr marL="1371600" indent="0" algn="ctr">
              <a:buNone/>
              <a:defRPr>
                <a:latin typeface="+mj-lt"/>
              </a:defRPr>
            </a:lvl4pPr>
            <a:lvl5pPr marL="1828800" indent="0" algn="ctr">
              <a:buNone/>
              <a:defRPr>
                <a:latin typeface="+mj-lt"/>
              </a:defRPr>
            </a:lvl5pPr>
          </a:lstStyle>
          <a:p>
            <a:pPr lvl="0"/>
            <a:r>
              <a:rPr lang="en-GB"/>
              <a:t>Role /Affiliation</a:t>
            </a:r>
          </a:p>
        </p:txBody>
      </p:sp>
      <p:pic>
        <p:nvPicPr>
          <p:cNvPr id="4" name="Picture 3" descr="A black background with white dots&#10;&#10;Description automatically generated">
            <a:extLst>
              <a:ext uri="{FF2B5EF4-FFF2-40B4-BE49-F238E27FC236}">
                <a16:creationId xmlns:a16="http://schemas.microsoft.com/office/drawing/2014/main" id="{2F058A49-A1B5-3335-F433-3A149CAE12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35688352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and fact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BF553E2-6D6F-F646-B515-DA553A76F708}"/>
              </a:ext>
            </a:extLst>
          </p:cNvPr>
          <p:cNvSpPr/>
          <p:nvPr userDrawn="1"/>
        </p:nvSpPr>
        <p:spPr>
          <a:xfrm>
            <a:off x="6116320" y="0"/>
            <a:ext cx="607568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550E33-BAAC-438B-B601-781C03B307C3}"/>
              </a:ext>
            </a:extLst>
          </p:cNvPr>
          <p:cNvSpPr>
            <a:spLocks noGrp="1"/>
          </p:cNvSpPr>
          <p:nvPr>
            <p:ph type="title" hasCustomPrompt="1"/>
          </p:nvPr>
        </p:nvSpPr>
        <p:spPr>
          <a:xfrm>
            <a:off x="178420" y="1108800"/>
            <a:ext cx="5580000" cy="720000"/>
          </a:xfrm>
        </p:spPr>
        <p:txBody>
          <a:bodyPr>
            <a:noAutofit/>
          </a:bodyPr>
          <a:lstStyle>
            <a:lvl1pPr>
              <a:defRPr sz="3200" baseline="0">
                <a:solidFill>
                  <a:schemeClr val="tx1"/>
                </a:solidFill>
                <a:latin typeface="Georgia" panose="02040502050405020303" pitchFamily="18" charset="0"/>
              </a:defRPr>
            </a:lvl1pPr>
          </a:lstStyle>
          <a:p>
            <a:r>
              <a:rPr lang="en-US"/>
              <a:t>Slide title</a:t>
            </a:r>
            <a:endParaRPr lang="en-GB"/>
          </a:p>
        </p:txBody>
      </p:sp>
      <p:sp>
        <p:nvSpPr>
          <p:cNvPr id="3" name="Content Placeholder 2">
            <a:extLst>
              <a:ext uri="{FF2B5EF4-FFF2-40B4-BE49-F238E27FC236}">
                <a16:creationId xmlns:a16="http://schemas.microsoft.com/office/drawing/2014/main" id="{4F3CA684-9A68-4EBE-AA4A-247AD4193734}"/>
              </a:ext>
            </a:extLst>
          </p:cNvPr>
          <p:cNvSpPr>
            <a:spLocks noGrp="1"/>
          </p:cNvSpPr>
          <p:nvPr>
            <p:ph idx="1"/>
          </p:nvPr>
        </p:nvSpPr>
        <p:spPr>
          <a:xfrm>
            <a:off x="178420" y="1913861"/>
            <a:ext cx="5580000" cy="4566140"/>
          </a:xfrm>
        </p:spPr>
        <p:txBody>
          <a:bodyPr/>
          <a:lstStyle>
            <a:lvl1pPr>
              <a:defRPr baseline="0">
                <a:solidFill>
                  <a:schemeClr val="tx1"/>
                </a:solidFill>
                <a:latin typeface="Arial" panose="020B0604020202020204" pitchFamily="34" charset="0"/>
              </a:defRPr>
            </a:lvl1pPr>
            <a:lvl2pPr>
              <a:defRPr baseline="0">
                <a:solidFill>
                  <a:schemeClr val="tx1"/>
                </a:solidFill>
                <a:latin typeface="Arial" panose="020B0604020202020204" pitchFamily="34" charset="0"/>
              </a:defRPr>
            </a:lvl2pPr>
            <a:lvl3pPr>
              <a:defRPr baseline="0">
                <a:solidFill>
                  <a:schemeClr val="tx1"/>
                </a:solidFill>
                <a:latin typeface="Arial" panose="020B0604020202020204" pitchFamily="34" charset="0"/>
              </a:defRPr>
            </a:lvl3pPr>
            <a:lvl4pPr>
              <a:defRPr baseline="0">
                <a:solidFill>
                  <a:schemeClr val="tx1"/>
                </a:solidFill>
                <a:latin typeface="Arial" panose="020B0604020202020204" pitchFamily="34" charset="0"/>
              </a:defRPr>
            </a:lvl4pPr>
            <a:lvl5pPr>
              <a:defRPr baseline="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ext Placeholder 5">
            <a:extLst>
              <a:ext uri="{FF2B5EF4-FFF2-40B4-BE49-F238E27FC236}">
                <a16:creationId xmlns:a16="http://schemas.microsoft.com/office/drawing/2014/main" id="{931D989D-A10D-324A-934D-565816DBA2FD}"/>
              </a:ext>
            </a:extLst>
          </p:cNvPr>
          <p:cNvSpPr>
            <a:spLocks noGrp="1"/>
          </p:cNvSpPr>
          <p:nvPr>
            <p:ph type="body" sz="quarter" idx="10" hasCustomPrompt="1"/>
          </p:nvPr>
        </p:nvSpPr>
        <p:spPr>
          <a:xfrm>
            <a:off x="6116320" y="1828800"/>
            <a:ext cx="6075680" cy="2550160"/>
          </a:xfrm>
        </p:spPr>
        <p:txBody>
          <a:bodyPr>
            <a:noAutofit/>
          </a:bodyPr>
          <a:lstStyle>
            <a:lvl1pPr marL="0" indent="0" algn="ctr">
              <a:buNone/>
              <a:defRPr sz="19900" b="1">
                <a:solidFill>
                  <a:schemeClr val="tx2"/>
                </a:solidFill>
              </a:defRPr>
            </a:lvl1pPr>
            <a:lvl2pPr>
              <a:defRPr b="1">
                <a:solidFill>
                  <a:srgbClr val="53CEC6"/>
                </a:solidFill>
              </a:defRPr>
            </a:lvl2pPr>
            <a:lvl3pPr>
              <a:defRPr b="1">
                <a:solidFill>
                  <a:srgbClr val="53CEC6"/>
                </a:solidFill>
              </a:defRPr>
            </a:lvl3pPr>
            <a:lvl4pPr>
              <a:defRPr b="1">
                <a:solidFill>
                  <a:srgbClr val="53CEC6"/>
                </a:solidFill>
              </a:defRPr>
            </a:lvl4pPr>
            <a:lvl5pPr>
              <a:defRPr b="1">
                <a:solidFill>
                  <a:srgbClr val="53CEC6"/>
                </a:solidFill>
              </a:defRPr>
            </a:lvl5pPr>
          </a:lstStyle>
          <a:p>
            <a:pPr lvl="0"/>
            <a:r>
              <a:rPr lang="en-GB"/>
              <a:t>6%</a:t>
            </a:r>
            <a:endParaRPr lang="en-US"/>
          </a:p>
        </p:txBody>
      </p:sp>
      <p:sp>
        <p:nvSpPr>
          <p:cNvPr id="8" name="Text Placeholder 8">
            <a:extLst>
              <a:ext uri="{FF2B5EF4-FFF2-40B4-BE49-F238E27FC236}">
                <a16:creationId xmlns:a16="http://schemas.microsoft.com/office/drawing/2014/main" id="{3080EB9B-83F0-0546-9900-8DD72A2953E3}"/>
              </a:ext>
            </a:extLst>
          </p:cNvPr>
          <p:cNvSpPr>
            <a:spLocks noGrp="1"/>
          </p:cNvSpPr>
          <p:nvPr>
            <p:ph type="body" sz="quarter" idx="11" hasCustomPrompt="1"/>
          </p:nvPr>
        </p:nvSpPr>
        <p:spPr>
          <a:xfrm>
            <a:off x="6106160" y="4734560"/>
            <a:ext cx="6085840" cy="1331278"/>
          </a:xfrm>
        </p:spPr>
        <p:txBody>
          <a:bodyPr/>
          <a:lstStyle>
            <a:lvl1pPr marL="0" indent="0" algn="ctr">
              <a:buNone/>
              <a:defRPr>
                <a:solidFill>
                  <a:schemeClr val="tx1"/>
                </a:solidFill>
              </a:defRPr>
            </a:lvl1pPr>
          </a:lstStyle>
          <a:p>
            <a:pPr lvl="0"/>
            <a:r>
              <a:rPr lang="en-US"/>
              <a:t>Explanation here</a:t>
            </a:r>
          </a:p>
        </p:txBody>
      </p:sp>
      <p:pic>
        <p:nvPicPr>
          <p:cNvPr id="9" name="Picture 8" descr="A black background with white dots&#10;&#10;Description automatically generated">
            <a:extLst>
              <a:ext uri="{FF2B5EF4-FFF2-40B4-BE49-F238E27FC236}">
                <a16:creationId xmlns:a16="http://schemas.microsoft.com/office/drawing/2014/main" id="{92B5C8BA-6928-4944-A568-5C2EB2847A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27705943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 and fact - light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BF553E2-6D6F-F646-B515-DA553A76F708}"/>
              </a:ext>
            </a:extLst>
          </p:cNvPr>
          <p:cNvSpPr/>
          <p:nvPr userDrawn="1"/>
        </p:nvSpPr>
        <p:spPr>
          <a:xfrm>
            <a:off x="6116320" y="0"/>
            <a:ext cx="6075680" cy="6858000"/>
          </a:xfrm>
          <a:prstGeom prst="rect">
            <a:avLst/>
          </a:prstGeom>
          <a:solidFill>
            <a:srgbClr val="D7FDF5"/>
          </a:solidFill>
          <a:ln>
            <a:solidFill>
              <a:srgbClr val="D7FD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550E33-BAAC-438B-B601-781C03B307C3}"/>
              </a:ext>
            </a:extLst>
          </p:cNvPr>
          <p:cNvSpPr>
            <a:spLocks noGrp="1"/>
          </p:cNvSpPr>
          <p:nvPr>
            <p:ph type="title" hasCustomPrompt="1"/>
          </p:nvPr>
        </p:nvSpPr>
        <p:spPr>
          <a:xfrm>
            <a:off x="178420" y="1108800"/>
            <a:ext cx="5580000" cy="720000"/>
          </a:xfrm>
        </p:spPr>
        <p:txBody>
          <a:bodyPr>
            <a:noAutofit/>
          </a:bodyPr>
          <a:lstStyle>
            <a:lvl1pPr>
              <a:defRPr sz="3200" baseline="0">
                <a:solidFill>
                  <a:schemeClr val="tx1"/>
                </a:solidFill>
                <a:latin typeface="Georgia" panose="02040502050405020303" pitchFamily="18" charset="0"/>
              </a:defRPr>
            </a:lvl1pPr>
          </a:lstStyle>
          <a:p>
            <a:r>
              <a:rPr lang="en-US"/>
              <a:t>Slide title</a:t>
            </a:r>
            <a:endParaRPr lang="en-GB"/>
          </a:p>
        </p:txBody>
      </p:sp>
      <p:sp>
        <p:nvSpPr>
          <p:cNvPr id="3" name="Content Placeholder 2">
            <a:extLst>
              <a:ext uri="{FF2B5EF4-FFF2-40B4-BE49-F238E27FC236}">
                <a16:creationId xmlns:a16="http://schemas.microsoft.com/office/drawing/2014/main" id="{4F3CA684-9A68-4EBE-AA4A-247AD4193734}"/>
              </a:ext>
            </a:extLst>
          </p:cNvPr>
          <p:cNvSpPr>
            <a:spLocks noGrp="1"/>
          </p:cNvSpPr>
          <p:nvPr>
            <p:ph idx="1"/>
          </p:nvPr>
        </p:nvSpPr>
        <p:spPr>
          <a:xfrm>
            <a:off x="178420" y="1913861"/>
            <a:ext cx="5580000" cy="4566140"/>
          </a:xfrm>
        </p:spPr>
        <p:txBody>
          <a:bodyPr/>
          <a:lstStyle>
            <a:lvl1pPr>
              <a:defRPr baseline="0">
                <a:solidFill>
                  <a:schemeClr val="tx1"/>
                </a:solidFill>
                <a:latin typeface="Arial" panose="020B0604020202020204" pitchFamily="34" charset="0"/>
              </a:defRPr>
            </a:lvl1pPr>
            <a:lvl2pPr>
              <a:defRPr baseline="0">
                <a:solidFill>
                  <a:schemeClr val="tx1"/>
                </a:solidFill>
                <a:latin typeface="Arial" panose="020B0604020202020204" pitchFamily="34" charset="0"/>
              </a:defRPr>
            </a:lvl2pPr>
            <a:lvl3pPr>
              <a:defRPr baseline="0">
                <a:solidFill>
                  <a:schemeClr val="tx1"/>
                </a:solidFill>
                <a:latin typeface="Arial" panose="020B0604020202020204" pitchFamily="34" charset="0"/>
              </a:defRPr>
            </a:lvl3pPr>
            <a:lvl4pPr>
              <a:defRPr baseline="0">
                <a:solidFill>
                  <a:schemeClr val="tx1"/>
                </a:solidFill>
                <a:latin typeface="Arial" panose="020B0604020202020204" pitchFamily="34" charset="0"/>
              </a:defRPr>
            </a:lvl4pPr>
            <a:lvl5pPr>
              <a:defRPr baseline="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ext Placeholder 5">
            <a:extLst>
              <a:ext uri="{FF2B5EF4-FFF2-40B4-BE49-F238E27FC236}">
                <a16:creationId xmlns:a16="http://schemas.microsoft.com/office/drawing/2014/main" id="{931D989D-A10D-324A-934D-565816DBA2FD}"/>
              </a:ext>
            </a:extLst>
          </p:cNvPr>
          <p:cNvSpPr>
            <a:spLocks noGrp="1"/>
          </p:cNvSpPr>
          <p:nvPr>
            <p:ph type="body" sz="quarter" idx="10" hasCustomPrompt="1"/>
          </p:nvPr>
        </p:nvSpPr>
        <p:spPr>
          <a:xfrm>
            <a:off x="6116320" y="1828800"/>
            <a:ext cx="6075680" cy="2550160"/>
          </a:xfrm>
        </p:spPr>
        <p:txBody>
          <a:bodyPr>
            <a:noAutofit/>
          </a:bodyPr>
          <a:lstStyle>
            <a:lvl1pPr marL="0" indent="0" algn="ctr">
              <a:buNone/>
              <a:defRPr sz="19900" b="1">
                <a:solidFill>
                  <a:schemeClr val="tx2"/>
                </a:solidFill>
              </a:defRPr>
            </a:lvl1pPr>
            <a:lvl2pPr>
              <a:defRPr b="1">
                <a:solidFill>
                  <a:srgbClr val="53CEC6"/>
                </a:solidFill>
              </a:defRPr>
            </a:lvl2pPr>
            <a:lvl3pPr>
              <a:defRPr b="1">
                <a:solidFill>
                  <a:srgbClr val="53CEC6"/>
                </a:solidFill>
              </a:defRPr>
            </a:lvl3pPr>
            <a:lvl4pPr>
              <a:defRPr b="1">
                <a:solidFill>
                  <a:srgbClr val="53CEC6"/>
                </a:solidFill>
              </a:defRPr>
            </a:lvl4pPr>
            <a:lvl5pPr>
              <a:defRPr b="1">
                <a:solidFill>
                  <a:srgbClr val="53CEC6"/>
                </a:solidFill>
              </a:defRPr>
            </a:lvl5pPr>
          </a:lstStyle>
          <a:p>
            <a:pPr lvl="0"/>
            <a:r>
              <a:rPr lang="en-GB"/>
              <a:t>6%</a:t>
            </a:r>
            <a:endParaRPr lang="en-US"/>
          </a:p>
        </p:txBody>
      </p:sp>
      <p:sp>
        <p:nvSpPr>
          <p:cNvPr id="8" name="Text Placeholder 8">
            <a:extLst>
              <a:ext uri="{FF2B5EF4-FFF2-40B4-BE49-F238E27FC236}">
                <a16:creationId xmlns:a16="http://schemas.microsoft.com/office/drawing/2014/main" id="{3080EB9B-83F0-0546-9900-8DD72A2953E3}"/>
              </a:ext>
            </a:extLst>
          </p:cNvPr>
          <p:cNvSpPr>
            <a:spLocks noGrp="1"/>
          </p:cNvSpPr>
          <p:nvPr>
            <p:ph type="body" sz="quarter" idx="11" hasCustomPrompt="1"/>
          </p:nvPr>
        </p:nvSpPr>
        <p:spPr>
          <a:xfrm>
            <a:off x="6106160" y="4734560"/>
            <a:ext cx="6085840" cy="1331278"/>
          </a:xfrm>
        </p:spPr>
        <p:txBody>
          <a:bodyPr/>
          <a:lstStyle>
            <a:lvl1pPr marL="0" indent="0" algn="ctr">
              <a:buNone/>
              <a:defRPr>
                <a:solidFill>
                  <a:schemeClr val="tx1"/>
                </a:solidFill>
              </a:defRPr>
            </a:lvl1pPr>
          </a:lstStyle>
          <a:p>
            <a:pPr lvl="0"/>
            <a:r>
              <a:rPr lang="en-US"/>
              <a:t>Explanation here</a:t>
            </a:r>
          </a:p>
        </p:txBody>
      </p:sp>
      <p:pic>
        <p:nvPicPr>
          <p:cNvPr id="9" name="Picture 8" descr="A black background with white dots&#10;&#10;Description automatically generated">
            <a:extLst>
              <a:ext uri="{FF2B5EF4-FFF2-40B4-BE49-F238E27FC236}">
                <a16:creationId xmlns:a16="http://schemas.microsoft.com/office/drawing/2014/main" id="{92B5C8BA-6928-4944-A568-5C2EB2847A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35890695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and fact - pi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75F79E0-C571-A1BF-FABE-3F40A62A7548}"/>
              </a:ext>
            </a:extLst>
          </p:cNvPr>
          <p:cNvSpPr/>
          <p:nvPr userDrawn="1"/>
        </p:nvSpPr>
        <p:spPr>
          <a:xfrm>
            <a:off x="6116320" y="0"/>
            <a:ext cx="6075680" cy="6858000"/>
          </a:xfrm>
          <a:prstGeom prst="rect">
            <a:avLst/>
          </a:prstGeom>
          <a:solidFill>
            <a:srgbClr val="CC58B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2" name="Title 1">
            <a:extLst>
              <a:ext uri="{FF2B5EF4-FFF2-40B4-BE49-F238E27FC236}">
                <a16:creationId xmlns:a16="http://schemas.microsoft.com/office/drawing/2014/main" id="{5D550E33-BAAC-438B-B601-781C03B307C3}"/>
              </a:ext>
            </a:extLst>
          </p:cNvPr>
          <p:cNvSpPr>
            <a:spLocks noGrp="1"/>
          </p:cNvSpPr>
          <p:nvPr>
            <p:ph type="title" hasCustomPrompt="1"/>
          </p:nvPr>
        </p:nvSpPr>
        <p:spPr>
          <a:xfrm>
            <a:off x="180000" y="1108800"/>
            <a:ext cx="5580000" cy="720000"/>
          </a:xfrm>
        </p:spPr>
        <p:txBody>
          <a:bodyPr>
            <a:normAutofit/>
          </a:bodyPr>
          <a:lstStyle>
            <a:lvl1pPr>
              <a:defRPr sz="3200" baseline="0">
                <a:solidFill>
                  <a:schemeClr val="tx1"/>
                </a:solidFill>
                <a:latin typeface="Georgia" panose="02040502050405020303" pitchFamily="18" charset="0"/>
              </a:defRPr>
            </a:lvl1pPr>
          </a:lstStyle>
          <a:p>
            <a:r>
              <a:rPr lang="en-US"/>
              <a:t>Slide title</a:t>
            </a:r>
            <a:endParaRPr lang="en-GB"/>
          </a:p>
        </p:txBody>
      </p:sp>
      <p:sp>
        <p:nvSpPr>
          <p:cNvPr id="3" name="Content Placeholder 2">
            <a:extLst>
              <a:ext uri="{FF2B5EF4-FFF2-40B4-BE49-F238E27FC236}">
                <a16:creationId xmlns:a16="http://schemas.microsoft.com/office/drawing/2014/main" id="{4F3CA684-9A68-4EBE-AA4A-247AD4193734}"/>
              </a:ext>
            </a:extLst>
          </p:cNvPr>
          <p:cNvSpPr>
            <a:spLocks noGrp="1"/>
          </p:cNvSpPr>
          <p:nvPr>
            <p:ph idx="1"/>
          </p:nvPr>
        </p:nvSpPr>
        <p:spPr>
          <a:xfrm>
            <a:off x="180000" y="1967023"/>
            <a:ext cx="5580000" cy="4512977"/>
          </a:xfrm>
        </p:spPr>
        <p:txBody>
          <a:bodyPr/>
          <a:lstStyle>
            <a:lvl1pPr>
              <a:defRPr baseline="0">
                <a:solidFill>
                  <a:schemeClr val="tx1"/>
                </a:solidFill>
                <a:latin typeface="Arial" panose="020B0604020202020204" pitchFamily="34" charset="0"/>
              </a:defRPr>
            </a:lvl1pPr>
            <a:lvl2pPr>
              <a:defRPr baseline="0">
                <a:solidFill>
                  <a:schemeClr val="tx1"/>
                </a:solidFill>
                <a:latin typeface="Arial" panose="020B0604020202020204" pitchFamily="34" charset="0"/>
              </a:defRPr>
            </a:lvl2pPr>
            <a:lvl3pPr>
              <a:defRPr baseline="0">
                <a:solidFill>
                  <a:schemeClr val="tx1"/>
                </a:solidFill>
                <a:latin typeface="Arial" panose="020B0604020202020204" pitchFamily="34" charset="0"/>
              </a:defRPr>
            </a:lvl3pPr>
            <a:lvl4pPr>
              <a:defRPr baseline="0">
                <a:solidFill>
                  <a:schemeClr val="tx1"/>
                </a:solidFill>
                <a:latin typeface="Arial" panose="020B0604020202020204" pitchFamily="34" charset="0"/>
              </a:defRPr>
            </a:lvl4pPr>
            <a:lvl5pPr>
              <a:defRPr baseline="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8">
            <a:extLst>
              <a:ext uri="{FF2B5EF4-FFF2-40B4-BE49-F238E27FC236}">
                <a16:creationId xmlns:a16="http://schemas.microsoft.com/office/drawing/2014/main" id="{1B51FE7B-1898-0A4F-845A-9F2EE3037FC0}"/>
              </a:ext>
            </a:extLst>
          </p:cNvPr>
          <p:cNvSpPr>
            <a:spLocks noGrp="1"/>
          </p:cNvSpPr>
          <p:nvPr>
            <p:ph type="body" sz="quarter" idx="11" hasCustomPrompt="1"/>
          </p:nvPr>
        </p:nvSpPr>
        <p:spPr>
          <a:xfrm>
            <a:off x="6106160" y="4734560"/>
            <a:ext cx="6085840" cy="1331278"/>
          </a:xfrm>
        </p:spPr>
        <p:txBody>
          <a:bodyPr/>
          <a:lstStyle>
            <a:lvl1pPr marL="0" indent="0" algn="ctr">
              <a:buNone/>
              <a:defRPr>
                <a:solidFill>
                  <a:schemeClr val="bg1"/>
                </a:solidFill>
              </a:defRPr>
            </a:lvl1pPr>
          </a:lstStyle>
          <a:p>
            <a:pPr lvl="0"/>
            <a:r>
              <a:rPr lang="en-US"/>
              <a:t>Explanation here</a:t>
            </a:r>
          </a:p>
        </p:txBody>
      </p:sp>
      <p:sp>
        <p:nvSpPr>
          <p:cNvPr id="10" name="Text Placeholder 5">
            <a:extLst>
              <a:ext uri="{FF2B5EF4-FFF2-40B4-BE49-F238E27FC236}">
                <a16:creationId xmlns:a16="http://schemas.microsoft.com/office/drawing/2014/main" id="{A8465430-1AA1-8943-A7A5-1DE1399001B7}"/>
              </a:ext>
            </a:extLst>
          </p:cNvPr>
          <p:cNvSpPr>
            <a:spLocks noGrp="1"/>
          </p:cNvSpPr>
          <p:nvPr>
            <p:ph type="body" sz="quarter" idx="10" hasCustomPrompt="1"/>
          </p:nvPr>
        </p:nvSpPr>
        <p:spPr>
          <a:xfrm>
            <a:off x="6116320" y="1828800"/>
            <a:ext cx="6075680" cy="2550160"/>
          </a:xfrm>
        </p:spPr>
        <p:txBody>
          <a:bodyPr>
            <a:noAutofit/>
          </a:bodyPr>
          <a:lstStyle>
            <a:lvl1pPr marL="0" indent="0" algn="ctr">
              <a:buNone/>
              <a:defRPr sz="19900" b="1">
                <a:solidFill>
                  <a:schemeClr val="bg1"/>
                </a:solidFill>
              </a:defRPr>
            </a:lvl1pPr>
            <a:lvl2pPr>
              <a:defRPr b="1">
                <a:solidFill>
                  <a:srgbClr val="53CEC6"/>
                </a:solidFill>
              </a:defRPr>
            </a:lvl2pPr>
            <a:lvl3pPr>
              <a:defRPr b="1">
                <a:solidFill>
                  <a:srgbClr val="53CEC6"/>
                </a:solidFill>
              </a:defRPr>
            </a:lvl3pPr>
            <a:lvl4pPr>
              <a:defRPr b="1">
                <a:solidFill>
                  <a:srgbClr val="53CEC6"/>
                </a:solidFill>
              </a:defRPr>
            </a:lvl4pPr>
            <a:lvl5pPr>
              <a:defRPr b="1">
                <a:solidFill>
                  <a:srgbClr val="53CEC6"/>
                </a:solidFill>
              </a:defRPr>
            </a:lvl5pPr>
          </a:lstStyle>
          <a:p>
            <a:pPr lvl="0"/>
            <a:r>
              <a:rPr lang="en-GB"/>
              <a:t>6%</a:t>
            </a:r>
            <a:endParaRPr lang="en-US"/>
          </a:p>
        </p:txBody>
      </p:sp>
      <p:pic>
        <p:nvPicPr>
          <p:cNvPr id="4" name="Picture 3" descr="A black background with white dots&#10;&#10;Description automatically generated">
            <a:extLst>
              <a:ext uri="{FF2B5EF4-FFF2-40B4-BE49-F238E27FC236}">
                <a16:creationId xmlns:a16="http://schemas.microsoft.com/office/drawing/2014/main" id="{48923985-2DAE-4FC0-9C52-2FA080C857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25066034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and picture - blue">
    <p:bg>
      <p:bgPr>
        <a:solidFill>
          <a:schemeClr val="accent1"/>
        </a:solidFill>
        <a:effectLst/>
      </p:bgPr>
    </p:bg>
    <p:spTree>
      <p:nvGrpSpPr>
        <p:cNvPr id="1" name=""/>
        <p:cNvGrpSpPr/>
        <p:nvPr/>
      </p:nvGrpSpPr>
      <p:grpSpPr>
        <a:xfrm>
          <a:off x="0" y="0"/>
          <a:ext cx="0" cy="0"/>
          <a:chOff x="0" y="0"/>
          <a:chExt cx="0" cy="0"/>
        </a:xfrm>
      </p:grpSpPr>
      <p:pic>
        <p:nvPicPr>
          <p:cNvPr id="4" name="Picture 3" descr="A black background with white dots&#10;&#10;Description automatically generated">
            <a:extLst>
              <a:ext uri="{FF2B5EF4-FFF2-40B4-BE49-F238E27FC236}">
                <a16:creationId xmlns:a16="http://schemas.microsoft.com/office/drawing/2014/main" id="{D9DCDF0C-11DC-8163-A3E9-5024EDC0B9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
        <p:nvSpPr>
          <p:cNvPr id="6" name="Picture Placeholder 5">
            <a:extLst>
              <a:ext uri="{FF2B5EF4-FFF2-40B4-BE49-F238E27FC236}">
                <a16:creationId xmlns:a16="http://schemas.microsoft.com/office/drawing/2014/main" id="{1A13AEEC-1620-3596-113E-6C8511C48AB6}"/>
              </a:ext>
            </a:extLst>
          </p:cNvPr>
          <p:cNvSpPr>
            <a:spLocks noGrp="1"/>
          </p:cNvSpPr>
          <p:nvPr>
            <p:ph type="pic" sz="quarter" idx="10"/>
          </p:nvPr>
        </p:nvSpPr>
        <p:spPr>
          <a:xfrm>
            <a:off x="6096000" y="0"/>
            <a:ext cx="6096000" cy="6858000"/>
          </a:xfrm>
        </p:spPr>
        <p:txBody>
          <a:bodyPr/>
          <a:lstStyle/>
          <a:p>
            <a:endParaRPr lang="en-GB"/>
          </a:p>
        </p:txBody>
      </p:sp>
      <p:sp>
        <p:nvSpPr>
          <p:cNvPr id="9" name="Title 1">
            <a:extLst>
              <a:ext uri="{FF2B5EF4-FFF2-40B4-BE49-F238E27FC236}">
                <a16:creationId xmlns:a16="http://schemas.microsoft.com/office/drawing/2014/main" id="{FCE995D2-C7C8-D332-04BE-1E0B119BA8C9}"/>
              </a:ext>
            </a:extLst>
          </p:cNvPr>
          <p:cNvSpPr>
            <a:spLocks noGrp="1"/>
          </p:cNvSpPr>
          <p:nvPr>
            <p:ph type="title" hasCustomPrompt="1"/>
          </p:nvPr>
        </p:nvSpPr>
        <p:spPr>
          <a:xfrm>
            <a:off x="180000" y="1108800"/>
            <a:ext cx="5580000" cy="720000"/>
          </a:xfrm>
        </p:spPr>
        <p:txBody>
          <a:bodyPr>
            <a:normAutofit/>
          </a:bodyPr>
          <a:lstStyle>
            <a:lvl1pPr>
              <a:defRPr sz="3200" baseline="0">
                <a:solidFill>
                  <a:schemeClr val="tx1"/>
                </a:solidFill>
                <a:latin typeface="Georgia" panose="02040502050405020303" pitchFamily="18" charset="0"/>
              </a:defRPr>
            </a:lvl1pPr>
          </a:lstStyle>
          <a:p>
            <a:r>
              <a:rPr lang="en-US"/>
              <a:t>Slide title</a:t>
            </a:r>
            <a:endParaRPr lang="en-GB"/>
          </a:p>
        </p:txBody>
      </p:sp>
      <p:sp>
        <p:nvSpPr>
          <p:cNvPr id="10" name="Content Placeholder 2">
            <a:extLst>
              <a:ext uri="{FF2B5EF4-FFF2-40B4-BE49-F238E27FC236}">
                <a16:creationId xmlns:a16="http://schemas.microsoft.com/office/drawing/2014/main" id="{99E9C12C-2F83-ADAA-88E2-B51F3CC49CC8}"/>
              </a:ext>
            </a:extLst>
          </p:cNvPr>
          <p:cNvSpPr>
            <a:spLocks noGrp="1"/>
          </p:cNvSpPr>
          <p:nvPr>
            <p:ph idx="1"/>
          </p:nvPr>
        </p:nvSpPr>
        <p:spPr>
          <a:xfrm>
            <a:off x="180000" y="1967023"/>
            <a:ext cx="5580000" cy="4512977"/>
          </a:xfrm>
        </p:spPr>
        <p:txBody>
          <a:bodyPr/>
          <a:lstStyle>
            <a:lvl1pPr>
              <a:defRPr baseline="0">
                <a:solidFill>
                  <a:schemeClr val="tx1"/>
                </a:solidFill>
                <a:latin typeface="Arial" panose="020B0604020202020204" pitchFamily="34" charset="0"/>
              </a:defRPr>
            </a:lvl1pPr>
            <a:lvl2pPr>
              <a:defRPr baseline="0">
                <a:solidFill>
                  <a:schemeClr val="tx1"/>
                </a:solidFill>
                <a:latin typeface="Arial" panose="020B0604020202020204" pitchFamily="34" charset="0"/>
              </a:defRPr>
            </a:lvl2pPr>
            <a:lvl3pPr>
              <a:defRPr baseline="0">
                <a:solidFill>
                  <a:schemeClr val="tx1"/>
                </a:solidFill>
                <a:latin typeface="Arial" panose="020B0604020202020204" pitchFamily="34" charset="0"/>
              </a:defRPr>
            </a:lvl3pPr>
            <a:lvl4pPr>
              <a:defRPr baseline="0">
                <a:solidFill>
                  <a:schemeClr val="tx1"/>
                </a:solidFill>
                <a:latin typeface="Arial" panose="020B0604020202020204" pitchFamily="34" charset="0"/>
              </a:defRPr>
            </a:lvl4pPr>
            <a:lvl5pPr>
              <a:defRPr baseline="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4504633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ntent and picture - blue">
    <p:bg>
      <p:bgPr>
        <a:solidFill>
          <a:srgbClr val="D7FDF5"/>
        </a:solidFill>
        <a:effectLst/>
      </p:bgPr>
    </p:bg>
    <p:spTree>
      <p:nvGrpSpPr>
        <p:cNvPr id="1" name=""/>
        <p:cNvGrpSpPr/>
        <p:nvPr/>
      </p:nvGrpSpPr>
      <p:grpSpPr>
        <a:xfrm>
          <a:off x="0" y="0"/>
          <a:ext cx="0" cy="0"/>
          <a:chOff x="0" y="0"/>
          <a:chExt cx="0" cy="0"/>
        </a:xfrm>
      </p:grpSpPr>
      <p:pic>
        <p:nvPicPr>
          <p:cNvPr id="4" name="Picture 3" descr="A black background with white dots&#10;&#10;Description automatically generated">
            <a:extLst>
              <a:ext uri="{FF2B5EF4-FFF2-40B4-BE49-F238E27FC236}">
                <a16:creationId xmlns:a16="http://schemas.microsoft.com/office/drawing/2014/main" id="{D9DCDF0C-11DC-8163-A3E9-5024EDC0B9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
        <p:nvSpPr>
          <p:cNvPr id="6" name="Picture Placeholder 5">
            <a:extLst>
              <a:ext uri="{FF2B5EF4-FFF2-40B4-BE49-F238E27FC236}">
                <a16:creationId xmlns:a16="http://schemas.microsoft.com/office/drawing/2014/main" id="{1A13AEEC-1620-3596-113E-6C8511C48AB6}"/>
              </a:ext>
            </a:extLst>
          </p:cNvPr>
          <p:cNvSpPr>
            <a:spLocks noGrp="1"/>
          </p:cNvSpPr>
          <p:nvPr>
            <p:ph type="pic" sz="quarter" idx="10"/>
          </p:nvPr>
        </p:nvSpPr>
        <p:spPr>
          <a:xfrm>
            <a:off x="6096000" y="0"/>
            <a:ext cx="6096000" cy="6858000"/>
          </a:xfrm>
        </p:spPr>
        <p:txBody>
          <a:bodyPr/>
          <a:lstStyle/>
          <a:p>
            <a:endParaRPr lang="en-GB"/>
          </a:p>
        </p:txBody>
      </p:sp>
      <p:sp>
        <p:nvSpPr>
          <p:cNvPr id="9" name="Title 1">
            <a:extLst>
              <a:ext uri="{FF2B5EF4-FFF2-40B4-BE49-F238E27FC236}">
                <a16:creationId xmlns:a16="http://schemas.microsoft.com/office/drawing/2014/main" id="{FCE995D2-C7C8-D332-04BE-1E0B119BA8C9}"/>
              </a:ext>
            </a:extLst>
          </p:cNvPr>
          <p:cNvSpPr>
            <a:spLocks noGrp="1"/>
          </p:cNvSpPr>
          <p:nvPr>
            <p:ph type="title" hasCustomPrompt="1"/>
          </p:nvPr>
        </p:nvSpPr>
        <p:spPr>
          <a:xfrm>
            <a:off x="180000" y="1108800"/>
            <a:ext cx="5580000" cy="720000"/>
          </a:xfrm>
        </p:spPr>
        <p:txBody>
          <a:bodyPr>
            <a:normAutofit/>
          </a:bodyPr>
          <a:lstStyle>
            <a:lvl1pPr>
              <a:defRPr sz="3200" baseline="0">
                <a:solidFill>
                  <a:schemeClr val="tx1"/>
                </a:solidFill>
                <a:latin typeface="Georgia" panose="02040502050405020303" pitchFamily="18" charset="0"/>
              </a:defRPr>
            </a:lvl1pPr>
          </a:lstStyle>
          <a:p>
            <a:r>
              <a:rPr lang="en-US"/>
              <a:t>Slide title</a:t>
            </a:r>
            <a:endParaRPr lang="en-GB"/>
          </a:p>
        </p:txBody>
      </p:sp>
      <p:sp>
        <p:nvSpPr>
          <p:cNvPr id="10" name="Content Placeholder 2">
            <a:extLst>
              <a:ext uri="{FF2B5EF4-FFF2-40B4-BE49-F238E27FC236}">
                <a16:creationId xmlns:a16="http://schemas.microsoft.com/office/drawing/2014/main" id="{99E9C12C-2F83-ADAA-88E2-B51F3CC49CC8}"/>
              </a:ext>
            </a:extLst>
          </p:cNvPr>
          <p:cNvSpPr>
            <a:spLocks noGrp="1"/>
          </p:cNvSpPr>
          <p:nvPr>
            <p:ph idx="1"/>
          </p:nvPr>
        </p:nvSpPr>
        <p:spPr>
          <a:xfrm>
            <a:off x="180000" y="1967023"/>
            <a:ext cx="5580000" cy="4512977"/>
          </a:xfrm>
        </p:spPr>
        <p:txBody>
          <a:bodyPr/>
          <a:lstStyle>
            <a:lvl1pPr>
              <a:defRPr baseline="0">
                <a:solidFill>
                  <a:schemeClr val="tx1"/>
                </a:solidFill>
                <a:latin typeface="Arial" panose="020B0604020202020204" pitchFamily="34" charset="0"/>
              </a:defRPr>
            </a:lvl1pPr>
            <a:lvl2pPr>
              <a:defRPr baseline="0">
                <a:solidFill>
                  <a:schemeClr val="tx1"/>
                </a:solidFill>
                <a:latin typeface="Arial" panose="020B0604020202020204" pitchFamily="34" charset="0"/>
              </a:defRPr>
            </a:lvl2pPr>
            <a:lvl3pPr>
              <a:defRPr baseline="0">
                <a:solidFill>
                  <a:schemeClr val="tx1"/>
                </a:solidFill>
                <a:latin typeface="Arial" panose="020B0604020202020204" pitchFamily="34" charset="0"/>
              </a:defRPr>
            </a:lvl3pPr>
            <a:lvl4pPr>
              <a:defRPr baseline="0">
                <a:solidFill>
                  <a:schemeClr val="tx1"/>
                </a:solidFill>
                <a:latin typeface="Arial" panose="020B0604020202020204" pitchFamily="34" charset="0"/>
              </a:defRPr>
            </a:lvl4pPr>
            <a:lvl5pPr>
              <a:defRPr baseline="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576146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AEEA-07D4-4259-A2A7-CE7678BD3C39}"/>
              </a:ext>
            </a:extLst>
          </p:cNvPr>
          <p:cNvSpPr>
            <a:spLocks noGrp="1"/>
          </p:cNvSpPr>
          <p:nvPr>
            <p:ph type="title" hasCustomPrompt="1"/>
          </p:nvPr>
        </p:nvSpPr>
        <p:spPr>
          <a:xfrm>
            <a:off x="180001" y="1008000"/>
            <a:ext cx="11699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sp>
        <p:nvSpPr>
          <p:cNvPr id="3" name="Content Placeholder 2">
            <a:extLst>
              <a:ext uri="{FF2B5EF4-FFF2-40B4-BE49-F238E27FC236}">
                <a16:creationId xmlns:a16="http://schemas.microsoft.com/office/drawing/2014/main" id="{67A78BE5-F058-41EC-94FF-CF1CA36394E5}"/>
              </a:ext>
            </a:extLst>
          </p:cNvPr>
          <p:cNvSpPr>
            <a:spLocks noGrp="1"/>
          </p:cNvSpPr>
          <p:nvPr>
            <p:ph sz="half" idx="1"/>
          </p:nvPr>
        </p:nvSpPr>
        <p:spPr>
          <a:xfrm>
            <a:off x="180000" y="1836000"/>
            <a:ext cx="5760000" cy="4320000"/>
          </a:xfrm>
        </p:spPr>
        <p:txBody>
          <a:bodyPr/>
          <a:lstStyle>
            <a:lvl1pPr>
              <a:defRPr baseline="0">
                <a:solidFill>
                  <a:schemeClr val="tx1"/>
                </a:solidFill>
                <a:latin typeface="Arial" panose="020B0604020202020204" pitchFamily="34" charset="0"/>
              </a:defRPr>
            </a:lvl1pPr>
            <a:lvl2pPr>
              <a:defRPr baseline="0">
                <a:solidFill>
                  <a:schemeClr val="tx1"/>
                </a:solidFill>
                <a:latin typeface="Arial" panose="020B0604020202020204" pitchFamily="34" charset="0"/>
              </a:defRPr>
            </a:lvl2pPr>
            <a:lvl3pPr>
              <a:defRPr baseline="0">
                <a:solidFill>
                  <a:schemeClr val="tx1"/>
                </a:solidFill>
                <a:latin typeface="Arial" panose="020B0604020202020204" pitchFamily="34" charset="0"/>
              </a:defRPr>
            </a:lvl3pPr>
            <a:lvl4pPr>
              <a:defRPr baseline="0">
                <a:solidFill>
                  <a:schemeClr val="tx1"/>
                </a:solidFill>
                <a:latin typeface="Arial" panose="020B0604020202020204" pitchFamily="34" charset="0"/>
              </a:defRPr>
            </a:lvl4pPr>
            <a:lvl5pPr>
              <a:defRPr baseline="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2">
            <a:extLst>
              <a:ext uri="{FF2B5EF4-FFF2-40B4-BE49-F238E27FC236}">
                <a16:creationId xmlns:a16="http://schemas.microsoft.com/office/drawing/2014/main" id="{677281A7-AB29-7246-B88E-7FA31840EC6A}"/>
              </a:ext>
            </a:extLst>
          </p:cNvPr>
          <p:cNvSpPr>
            <a:spLocks noGrp="1"/>
          </p:cNvSpPr>
          <p:nvPr>
            <p:ph sz="half" idx="10"/>
          </p:nvPr>
        </p:nvSpPr>
        <p:spPr>
          <a:xfrm>
            <a:off x="6120000" y="1836000"/>
            <a:ext cx="5760000" cy="4320000"/>
          </a:xfrm>
        </p:spPr>
        <p:txBody>
          <a:bodyPr/>
          <a:lstStyle>
            <a:lvl1pPr>
              <a:defRPr baseline="0">
                <a:solidFill>
                  <a:schemeClr val="tx1"/>
                </a:solidFill>
                <a:latin typeface="Arial" panose="020B0604020202020204" pitchFamily="34" charset="0"/>
              </a:defRPr>
            </a:lvl1pPr>
            <a:lvl2pPr>
              <a:defRPr baseline="0">
                <a:solidFill>
                  <a:schemeClr val="tx1"/>
                </a:solidFill>
                <a:latin typeface="Arial" panose="020B0604020202020204" pitchFamily="34" charset="0"/>
              </a:defRPr>
            </a:lvl2pPr>
            <a:lvl3pPr>
              <a:defRPr baseline="0">
                <a:solidFill>
                  <a:schemeClr val="tx1"/>
                </a:solidFill>
                <a:latin typeface="Arial" panose="020B0604020202020204" pitchFamily="34" charset="0"/>
              </a:defRPr>
            </a:lvl3pPr>
            <a:lvl4pPr>
              <a:defRPr baseline="0">
                <a:solidFill>
                  <a:schemeClr val="tx1"/>
                </a:solidFill>
                <a:latin typeface="Arial" panose="020B0604020202020204" pitchFamily="34" charset="0"/>
              </a:defRPr>
            </a:lvl4pPr>
            <a:lvl5pPr>
              <a:defRPr baseline="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3" descr="A black background with white dots&#10;&#10;Description automatically generated">
            <a:extLst>
              <a:ext uri="{FF2B5EF4-FFF2-40B4-BE49-F238E27FC236}">
                <a16:creationId xmlns:a16="http://schemas.microsoft.com/office/drawing/2014/main" id="{4C7EC4C0-55B2-80EC-39E4-E5A921FCC3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7501981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AEEA-07D4-4259-A2A7-CE7678BD3C39}"/>
              </a:ext>
            </a:extLst>
          </p:cNvPr>
          <p:cNvSpPr>
            <a:spLocks noGrp="1"/>
          </p:cNvSpPr>
          <p:nvPr>
            <p:ph type="title" hasCustomPrompt="1"/>
          </p:nvPr>
        </p:nvSpPr>
        <p:spPr>
          <a:xfrm>
            <a:off x="180001" y="1008000"/>
            <a:ext cx="11627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sp>
        <p:nvSpPr>
          <p:cNvPr id="10" name="Picture Placeholder 5">
            <a:extLst>
              <a:ext uri="{FF2B5EF4-FFF2-40B4-BE49-F238E27FC236}">
                <a16:creationId xmlns:a16="http://schemas.microsoft.com/office/drawing/2014/main" id="{33E3D5F2-5B79-B60B-1C96-C64465B9B975}"/>
              </a:ext>
            </a:extLst>
          </p:cNvPr>
          <p:cNvSpPr>
            <a:spLocks noGrp="1"/>
          </p:cNvSpPr>
          <p:nvPr>
            <p:ph type="pic" sz="quarter" idx="10"/>
          </p:nvPr>
        </p:nvSpPr>
        <p:spPr>
          <a:xfrm>
            <a:off x="6096001" y="1836000"/>
            <a:ext cx="5712000" cy="4668052"/>
          </a:xfrm>
          <a:solidFill>
            <a:schemeClr val="tx1">
              <a:lumMod val="10000"/>
              <a:lumOff val="90000"/>
            </a:schemeClr>
          </a:solidFill>
        </p:spPr>
        <p:txBody>
          <a:bodyPr/>
          <a:lstStyle/>
          <a:p>
            <a:r>
              <a:rPr lang="en-US"/>
              <a:t>Click icon to add picture</a:t>
            </a:r>
          </a:p>
        </p:txBody>
      </p:sp>
      <p:sp>
        <p:nvSpPr>
          <p:cNvPr id="11" name="Content Placeholder 2">
            <a:extLst>
              <a:ext uri="{FF2B5EF4-FFF2-40B4-BE49-F238E27FC236}">
                <a16:creationId xmlns:a16="http://schemas.microsoft.com/office/drawing/2014/main" id="{DB92624B-7C48-D2E4-3039-B6C1B374A478}"/>
              </a:ext>
            </a:extLst>
          </p:cNvPr>
          <p:cNvSpPr>
            <a:spLocks noGrp="1"/>
          </p:cNvSpPr>
          <p:nvPr>
            <p:ph idx="1"/>
          </p:nvPr>
        </p:nvSpPr>
        <p:spPr>
          <a:xfrm>
            <a:off x="180000" y="1811948"/>
            <a:ext cx="5712000" cy="4692104"/>
          </a:xfrm>
        </p:spPr>
        <p:txBody>
          <a:bodyPr/>
          <a:lstStyle>
            <a:lvl1pPr>
              <a:defRPr baseline="0">
                <a:solidFill>
                  <a:schemeClr val="tx1"/>
                </a:solidFill>
                <a:latin typeface="Arial" panose="020B0604020202020204" pitchFamily="34" charset="0"/>
              </a:defRPr>
            </a:lvl1pPr>
            <a:lvl2pPr>
              <a:defRPr baseline="0">
                <a:solidFill>
                  <a:schemeClr val="tx1"/>
                </a:solidFill>
                <a:latin typeface="Arial" panose="020B0604020202020204" pitchFamily="34" charset="0"/>
              </a:defRPr>
            </a:lvl2pPr>
            <a:lvl3pPr>
              <a:defRPr baseline="0">
                <a:solidFill>
                  <a:schemeClr val="tx1"/>
                </a:solidFill>
                <a:latin typeface="Arial" panose="020B0604020202020204" pitchFamily="34" charset="0"/>
              </a:defRPr>
            </a:lvl3pPr>
            <a:lvl4pPr>
              <a:defRPr baseline="0">
                <a:solidFill>
                  <a:schemeClr val="tx1"/>
                </a:solidFill>
                <a:latin typeface="Arial" panose="020B0604020202020204" pitchFamily="34" charset="0"/>
              </a:defRPr>
            </a:lvl4pPr>
            <a:lvl5pPr>
              <a:defRPr baseline="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3" name="Picture 2" descr="A black background with white dots&#10;&#10;Description automatically generated">
            <a:extLst>
              <a:ext uri="{FF2B5EF4-FFF2-40B4-BE49-F238E27FC236}">
                <a16:creationId xmlns:a16="http://schemas.microsoft.com/office/drawing/2014/main" id="{E42B10B4-977B-DAF1-B4D7-3C97D40E6B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41738592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ontent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AEEA-07D4-4259-A2A7-CE7678BD3C39}"/>
              </a:ext>
            </a:extLst>
          </p:cNvPr>
          <p:cNvSpPr>
            <a:spLocks noGrp="1"/>
          </p:cNvSpPr>
          <p:nvPr>
            <p:ph type="title" hasCustomPrompt="1"/>
          </p:nvPr>
        </p:nvSpPr>
        <p:spPr>
          <a:xfrm>
            <a:off x="180001" y="1008000"/>
            <a:ext cx="5711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sp>
        <p:nvSpPr>
          <p:cNvPr id="10" name="Picture Placeholder 5">
            <a:extLst>
              <a:ext uri="{FF2B5EF4-FFF2-40B4-BE49-F238E27FC236}">
                <a16:creationId xmlns:a16="http://schemas.microsoft.com/office/drawing/2014/main" id="{33E3D5F2-5B79-B60B-1C96-C64465B9B975}"/>
              </a:ext>
            </a:extLst>
          </p:cNvPr>
          <p:cNvSpPr>
            <a:spLocks noGrp="1"/>
          </p:cNvSpPr>
          <p:nvPr>
            <p:ph type="pic" sz="quarter" idx="10"/>
          </p:nvPr>
        </p:nvSpPr>
        <p:spPr>
          <a:xfrm>
            <a:off x="6096000" y="0"/>
            <a:ext cx="6095999" cy="6858000"/>
          </a:xfrm>
          <a:solidFill>
            <a:schemeClr val="tx1">
              <a:lumMod val="10000"/>
              <a:lumOff val="90000"/>
            </a:schemeClr>
          </a:solidFill>
        </p:spPr>
        <p:txBody>
          <a:bodyPr/>
          <a:lstStyle/>
          <a:p>
            <a:r>
              <a:rPr lang="en-US"/>
              <a:t>Click icon to add picture</a:t>
            </a:r>
          </a:p>
        </p:txBody>
      </p:sp>
      <p:sp>
        <p:nvSpPr>
          <p:cNvPr id="11" name="Content Placeholder 2">
            <a:extLst>
              <a:ext uri="{FF2B5EF4-FFF2-40B4-BE49-F238E27FC236}">
                <a16:creationId xmlns:a16="http://schemas.microsoft.com/office/drawing/2014/main" id="{DB92624B-7C48-D2E4-3039-B6C1B374A478}"/>
              </a:ext>
            </a:extLst>
          </p:cNvPr>
          <p:cNvSpPr>
            <a:spLocks noGrp="1"/>
          </p:cNvSpPr>
          <p:nvPr>
            <p:ph idx="1"/>
          </p:nvPr>
        </p:nvSpPr>
        <p:spPr>
          <a:xfrm>
            <a:off x="180000" y="1811948"/>
            <a:ext cx="5712000" cy="4692104"/>
          </a:xfrm>
        </p:spPr>
        <p:txBody>
          <a:bodyPr/>
          <a:lstStyle>
            <a:lvl1pPr>
              <a:defRPr baseline="0">
                <a:solidFill>
                  <a:schemeClr val="tx1"/>
                </a:solidFill>
                <a:latin typeface="Arial" panose="020B0604020202020204" pitchFamily="34" charset="0"/>
              </a:defRPr>
            </a:lvl1pPr>
            <a:lvl2pPr>
              <a:defRPr baseline="0">
                <a:solidFill>
                  <a:schemeClr val="tx1"/>
                </a:solidFill>
                <a:latin typeface="Arial" panose="020B0604020202020204" pitchFamily="34" charset="0"/>
              </a:defRPr>
            </a:lvl2pPr>
            <a:lvl3pPr>
              <a:defRPr baseline="0">
                <a:solidFill>
                  <a:schemeClr val="tx1"/>
                </a:solidFill>
                <a:latin typeface="Arial" panose="020B0604020202020204" pitchFamily="34" charset="0"/>
              </a:defRPr>
            </a:lvl3pPr>
            <a:lvl4pPr>
              <a:defRPr baseline="0">
                <a:solidFill>
                  <a:schemeClr val="tx1"/>
                </a:solidFill>
                <a:latin typeface="Arial" panose="020B0604020202020204" pitchFamily="34" charset="0"/>
              </a:defRPr>
            </a:lvl4pPr>
            <a:lvl5pPr>
              <a:defRPr baseline="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3" name="Picture 2" descr="A black background with white dots&#10;&#10;Description automatically generated">
            <a:extLst>
              <a:ext uri="{FF2B5EF4-FFF2-40B4-BE49-F238E27FC236}">
                <a16:creationId xmlns:a16="http://schemas.microsoft.com/office/drawing/2014/main" id="{E42B10B4-977B-DAF1-B4D7-3C97D40E6B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39177671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0% Smart-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AEEA-07D4-4259-A2A7-CE7678BD3C39}"/>
              </a:ext>
            </a:extLst>
          </p:cNvPr>
          <p:cNvSpPr>
            <a:spLocks noGrp="1"/>
          </p:cNvSpPr>
          <p:nvPr>
            <p:ph type="title" hasCustomPrompt="1"/>
          </p:nvPr>
        </p:nvSpPr>
        <p:spPr>
          <a:xfrm>
            <a:off x="180001" y="1008000"/>
            <a:ext cx="11627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sp>
        <p:nvSpPr>
          <p:cNvPr id="14" name="SmartArt Placeholder 12">
            <a:extLst>
              <a:ext uri="{FF2B5EF4-FFF2-40B4-BE49-F238E27FC236}">
                <a16:creationId xmlns:a16="http://schemas.microsoft.com/office/drawing/2014/main" id="{71F5A3A2-A67C-EBF7-F716-D37021B15192}"/>
              </a:ext>
            </a:extLst>
          </p:cNvPr>
          <p:cNvSpPr>
            <a:spLocks noGrp="1"/>
          </p:cNvSpPr>
          <p:nvPr>
            <p:ph type="dgm" sz="quarter" idx="10"/>
          </p:nvPr>
        </p:nvSpPr>
        <p:spPr>
          <a:xfrm>
            <a:off x="175042" y="1836000"/>
            <a:ext cx="11627999" cy="4667988"/>
          </a:xfrm>
        </p:spPr>
        <p:txBody>
          <a:bodyPr/>
          <a:lstStyle/>
          <a:p>
            <a:r>
              <a:rPr lang="en-US"/>
              <a:t>Click icon to add SmartArt graphic</a:t>
            </a:r>
            <a:endParaRPr lang="en-GB"/>
          </a:p>
        </p:txBody>
      </p:sp>
      <p:pic>
        <p:nvPicPr>
          <p:cNvPr id="3" name="Picture 2" descr="A black background with white dots&#10;&#10;Description automatically generated">
            <a:extLst>
              <a:ext uri="{FF2B5EF4-FFF2-40B4-BE49-F238E27FC236}">
                <a16:creationId xmlns:a16="http://schemas.microsoft.com/office/drawing/2014/main" id="{ED6D027C-FD4F-9EE3-01A0-7214FE8DBE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20076807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box f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AEEA-07D4-4259-A2A7-CE7678BD3C39}"/>
              </a:ext>
            </a:extLst>
          </p:cNvPr>
          <p:cNvSpPr>
            <a:spLocks noGrp="1"/>
          </p:cNvSpPr>
          <p:nvPr>
            <p:ph type="title" hasCustomPrompt="1"/>
          </p:nvPr>
        </p:nvSpPr>
        <p:spPr>
          <a:xfrm>
            <a:off x="180001" y="1008000"/>
            <a:ext cx="11627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sp>
        <p:nvSpPr>
          <p:cNvPr id="3" name="Text Placeholder 25">
            <a:extLst>
              <a:ext uri="{FF2B5EF4-FFF2-40B4-BE49-F238E27FC236}">
                <a16:creationId xmlns:a16="http://schemas.microsoft.com/office/drawing/2014/main" id="{F34FFB12-D402-B602-E9BD-516E61127F9D}"/>
              </a:ext>
            </a:extLst>
          </p:cNvPr>
          <p:cNvSpPr>
            <a:spLocks noGrp="1"/>
          </p:cNvSpPr>
          <p:nvPr>
            <p:ph type="body" sz="quarter" idx="10" hasCustomPrompt="1"/>
          </p:nvPr>
        </p:nvSpPr>
        <p:spPr>
          <a:xfrm>
            <a:off x="859898" y="2897205"/>
            <a:ext cx="3106268" cy="2684030"/>
          </a:xfrm>
          <a:prstGeom prst="roundRect">
            <a:avLst>
              <a:gd name="adj" fmla="val 15360"/>
            </a:avLst>
          </a:prstGeom>
          <a:solidFill>
            <a:schemeClr val="accent1"/>
          </a:solidFill>
        </p:spPr>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r>
              <a:rPr lang="en-GB"/>
              <a:t>Insert your text in </a:t>
            </a:r>
            <a:br>
              <a:rPr lang="en-GB"/>
            </a:br>
            <a:r>
              <a:rPr lang="en-GB"/>
              <a:t>this text box</a:t>
            </a:r>
          </a:p>
        </p:txBody>
      </p:sp>
      <p:sp>
        <p:nvSpPr>
          <p:cNvPr id="4" name="Text Placeholder 25">
            <a:extLst>
              <a:ext uri="{FF2B5EF4-FFF2-40B4-BE49-F238E27FC236}">
                <a16:creationId xmlns:a16="http://schemas.microsoft.com/office/drawing/2014/main" id="{6CBCDFD9-67C4-D418-09B8-76739DA7B505}"/>
              </a:ext>
            </a:extLst>
          </p:cNvPr>
          <p:cNvSpPr>
            <a:spLocks noGrp="1"/>
          </p:cNvSpPr>
          <p:nvPr>
            <p:ph type="body" sz="quarter" idx="11" hasCustomPrompt="1"/>
          </p:nvPr>
        </p:nvSpPr>
        <p:spPr>
          <a:xfrm>
            <a:off x="1217080" y="3706928"/>
            <a:ext cx="2396176"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6" name="Text Placeholder 25">
            <a:extLst>
              <a:ext uri="{FF2B5EF4-FFF2-40B4-BE49-F238E27FC236}">
                <a16:creationId xmlns:a16="http://schemas.microsoft.com/office/drawing/2014/main" id="{3FDBCC27-8D08-802A-F7C5-F857ECB9152F}"/>
              </a:ext>
            </a:extLst>
          </p:cNvPr>
          <p:cNvSpPr>
            <a:spLocks noGrp="1"/>
          </p:cNvSpPr>
          <p:nvPr>
            <p:ph type="body" sz="quarter" idx="12" hasCustomPrompt="1"/>
          </p:nvPr>
        </p:nvSpPr>
        <p:spPr>
          <a:xfrm>
            <a:off x="1217080" y="3155458"/>
            <a:ext cx="2396176"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1</a:t>
            </a:r>
          </a:p>
        </p:txBody>
      </p:sp>
      <p:sp>
        <p:nvSpPr>
          <p:cNvPr id="7" name="Text Placeholder 25">
            <a:extLst>
              <a:ext uri="{FF2B5EF4-FFF2-40B4-BE49-F238E27FC236}">
                <a16:creationId xmlns:a16="http://schemas.microsoft.com/office/drawing/2014/main" id="{D9ECCF5D-66C4-1FD9-CCE7-76C99D164102}"/>
              </a:ext>
            </a:extLst>
          </p:cNvPr>
          <p:cNvSpPr>
            <a:spLocks noGrp="1"/>
          </p:cNvSpPr>
          <p:nvPr>
            <p:ph type="body" sz="quarter" idx="13" hasCustomPrompt="1"/>
          </p:nvPr>
        </p:nvSpPr>
        <p:spPr>
          <a:xfrm>
            <a:off x="4542866" y="2897634"/>
            <a:ext cx="3106268" cy="2684030"/>
          </a:xfrm>
          <a:prstGeom prst="roundRect">
            <a:avLst>
              <a:gd name="adj" fmla="val 14627"/>
            </a:avLst>
          </a:prstGeom>
          <a:solidFill>
            <a:schemeClr val="accent2"/>
          </a:solidFill>
        </p:spPr>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r>
              <a:rPr lang="en-GB"/>
              <a:t>Insert your text in </a:t>
            </a:r>
            <a:br>
              <a:rPr lang="en-GB"/>
            </a:br>
            <a:r>
              <a:rPr lang="en-GB"/>
              <a:t>this text box</a:t>
            </a:r>
          </a:p>
        </p:txBody>
      </p:sp>
      <p:sp>
        <p:nvSpPr>
          <p:cNvPr id="8" name="Text Placeholder 25">
            <a:extLst>
              <a:ext uri="{FF2B5EF4-FFF2-40B4-BE49-F238E27FC236}">
                <a16:creationId xmlns:a16="http://schemas.microsoft.com/office/drawing/2014/main" id="{29C23ADE-D631-F5B5-A8F4-4FDF7BD33255}"/>
              </a:ext>
            </a:extLst>
          </p:cNvPr>
          <p:cNvSpPr>
            <a:spLocks noGrp="1"/>
          </p:cNvSpPr>
          <p:nvPr>
            <p:ph type="body" sz="quarter" idx="14" hasCustomPrompt="1"/>
          </p:nvPr>
        </p:nvSpPr>
        <p:spPr>
          <a:xfrm>
            <a:off x="4900048" y="3707357"/>
            <a:ext cx="2396176"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9" name="Text Placeholder 25">
            <a:extLst>
              <a:ext uri="{FF2B5EF4-FFF2-40B4-BE49-F238E27FC236}">
                <a16:creationId xmlns:a16="http://schemas.microsoft.com/office/drawing/2014/main" id="{8E7A9802-81DD-7913-68AC-8A9D69E1521C}"/>
              </a:ext>
            </a:extLst>
          </p:cNvPr>
          <p:cNvSpPr>
            <a:spLocks noGrp="1"/>
          </p:cNvSpPr>
          <p:nvPr>
            <p:ph type="body" sz="quarter" idx="15" hasCustomPrompt="1"/>
          </p:nvPr>
        </p:nvSpPr>
        <p:spPr>
          <a:xfrm>
            <a:off x="4900048" y="3155887"/>
            <a:ext cx="2396176"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2</a:t>
            </a:r>
          </a:p>
        </p:txBody>
      </p:sp>
      <p:sp>
        <p:nvSpPr>
          <p:cNvPr id="12" name="Text Placeholder 25">
            <a:extLst>
              <a:ext uri="{FF2B5EF4-FFF2-40B4-BE49-F238E27FC236}">
                <a16:creationId xmlns:a16="http://schemas.microsoft.com/office/drawing/2014/main" id="{79AC59AB-FCA4-2A2A-1298-D1D0409E1EC5}"/>
              </a:ext>
            </a:extLst>
          </p:cNvPr>
          <p:cNvSpPr>
            <a:spLocks noGrp="1"/>
          </p:cNvSpPr>
          <p:nvPr>
            <p:ph type="body" sz="quarter" idx="16" hasCustomPrompt="1"/>
          </p:nvPr>
        </p:nvSpPr>
        <p:spPr>
          <a:xfrm>
            <a:off x="8225834" y="2897205"/>
            <a:ext cx="3106268" cy="2684030"/>
          </a:xfrm>
          <a:prstGeom prst="roundRect">
            <a:avLst>
              <a:gd name="adj" fmla="val 15360"/>
            </a:avLst>
          </a:prstGeom>
          <a:solidFill>
            <a:schemeClr val="accent3"/>
          </a:solidFill>
        </p:spPr>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r>
              <a:rPr lang="en-GB"/>
              <a:t>Insert your text in </a:t>
            </a:r>
            <a:br>
              <a:rPr lang="en-GB"/>
            </a:br>
            <a:r>
              <a:rPr lang="en-GB"/>
              <a:t>this text box</a:t>
            </a:r>
          </a:p>
        </p:txBody>
      </p:sp>
      <p:sp>
        <p:nvSpPr>
          <p:cNvPr id="13" name="Text Placeholder 25">
            <a:extLst>
              <a:ext uri="{FF2B5EF4-FFF2-40B4-BE49-F238E27FC236}">
                <a16:creationId xmlns:a16="http://schemas.microsoft.com/office/drawing/2014/main" id="{99050C6C-1E23-8B5A-0462-E2356C0AF8D8}"/>
              </a:ext>
            </a:extLst>
          </p:cNvPr>
          <p:cNvSpPr>
            <a:spLocks noGrp="1"/>
          </p:cNvSpPr>
          <p:nvPr>
            <p:ph type="body" sz="quarter" idx="17" hasCustomPrompt="1"/>
          </p:nvPr>
        </p:nvSpPr>
        <p:spPr>
          <a:xfrm>
            <a:off x="8583016" y="3706928"/>
            <a:ext cx="2396176"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14" name="Text Placeholder 25">
            <a:extLst>
              <a:ext uri="{FF2B5EF4-FFF2-40B4-BE49-F238E27FC236}">
                <a16:creationId xmlns:a16="http://schemas.microsoft.com/office/drawing/2014/main" id="{7E85BFF8-C5CE-02C0-880A-2221EE861C58}"/>
              </a:ext>
            </a:extLst>
          </p:cNvPr>
          <p:cNvSpPr>
            <a:spLocks noGrp="1"/>
          </p:cNvSpPr>
          <p:nvPr>
            <p:ph type="body" sz="quarter" idx="18" hasCustomPrompt="1"/>
          </p:nvPr>
        </p:nvSpPr>
        <p:spPr>
          <a:xfrm>
            <a:off x="8583016" y="3155458"/>
            <a:ext cx="2396176"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3</a:t>
            </a:r>
          </a:p>
        </p:txBody>
      </p:sp>
      <p:sp>
        <p:nvSpPr>
          <p:cNvPr id="16" name="Rectangle 15">
            <a:extLst>
              <a:ext uri="{FF2B5EF4-FFF2-40B4-BE49-F238E27FC236}">
                <a16:creationId xmlns:a16="http://schemas.microsoft.com/office/drawing/2014/main" id="{1DD638C3-E432-2C47-B0DE-7158800A03A1}"/>
              </a:ext>
            </a:extLst>
          </p:cNvPr>
          <p:cNvSpPr/>
          <p:nvPr userDrawn="1"/>
        </p:nvSpPr>
        <p:spPr>
          <a:xfrm>
            <a:off x="4430971" y="4106251"/>
            <a:ext cx="563217" cy="52096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0" name="Picture 9" descr="A black background with white dots&#10;&#10;Description automatically generated">
            <a:extLst>
              <a:ext uri="{FF2B5EF4-FFF2-40B4-BE49-F238E27FC236}">
                <a16:creationId xmlns:a16="http://schemas.microsoft.com/office/drawing/2014/main" id="{A0138279-8E58-F965-426B-B4E9AC6394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cxnSp>
        <p:nvCxnSpPr>
          <p:cNvPr id="11" name="Straight Arrow Connector 10">
            <a:extLst>
              <a:ext uri="{FF2B5EF4-FFF2-40B4-BE49-F238E27FC236}">
                <a16:creationId xmlns:a16="http://schemas.microsoft.com/office/drawing/2014/main" id="{2F7B789C-5FC4-2A23-27AC-FD6564C881B6}"/>
              </a:ext>
            </a:extLst>
          </p:cNvPr>
          <p:cNvCxnSpPr/>
          <p:nvPr userDrawn="1"/>
        </p:nvCxnSpPr>
        <p:spPr>
          <a:xfrm>
            <a:off x="4051005" y="4222779"/>
            <a:ext cx="379966"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472FF038-EA5C-8C82-C240-97BC1F7B51D2}"/>
              </a:ext>
            </a:extLst>
          </p:cNvPr>
          <p:cNvCxnSpPr/>
          <p:nvPr userDrawn="1"/>
        </p:nvCxnSpPr>
        <p:spPr>
          <a:xfrm>
            <a:off x="7744047" y="4245698"/>
            <a:ext cx="379966"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4806385"/>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 box f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AEEA-07D4-4259-A2A7-CE7678BD3C39}"/>
              </a:ext>
            </a:extLst>
          </p:cNvPr>
          <p:cNvSpPr>
            <a:spLocks noGrp="1"/>
          </p:cNvSpPr>
          <p:nvPr>
            <p:ph type="title" hasCustomPrompt="1"/>
          </p:nvPr>
        </p:nvSpPr>
        <p:spPr>
          <a:xfrm>
            <a:off x="180001" y="1008000"/>
            <a:ext cx="11627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sp>
        <p:nvSpPr>
          <p:cNvPr id="31" name="Text Placeholder 25">
            <a:extLst>
              <a:ext uri="{FF2B5EF4-FFF2-40B4-BE49-F238E27FC236}">
                <a16:creationId xmlns:a16="http://schemas.microsoft.com/office/drawing/2014/main" id="{118AC8ED-6D17-BFAB-3E0F-A74F81EC6A2D}"/>
              </a:ext>
            </a:extLst>
          </p:cNvPr>
          <p:cNvSpPr>
            <a:spLocks noGrp="1"/>
          </p:cNvSpPr>
          <p:nvPr>
            <p:ph type="body" sz="quarter" idx="21" hasCustomPrompt="1"/>
          </p:nvPr>
        </p:nvSpPr>
        <p:spPr>
          <a:xfrm>
            <a:off x="202160" y="2480946"/>
            <a:ext cx="2592023" cy="3110568"/>
          </a:xfrm>
          <a:prstGeom prst="roundRect">
            <a:avLst>
              <a:gd name="adj" fmla="val 15360"/>
            </a:avLst>
          </a:prstGeom>
          <a:solidFill>
            <a:schemeClr val="accent1"/>
          </a:solidFill>
        </p:spPr>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r>
              <a:rPr lang="en-GB"/>
              <a:t>Insert your text in </a:t>
            </a:r>
            <a:br>
              <a:rPr lang="en-GB"/>
            </a:br>
            <a:r>
              <a:rPr lang="en-GB"/>
              <a:t>this text box</a:t>
            </a:r>
          </a:p>
        </p:txBody>
      </p:sp>
      <p:sp>
        <p:nvSpPr>
          <p:cNvPr id="32" name="Text Placeholder 25">
            <a:extLst>
              <a:ext uri="{FF2B5EF4-FFF2-40B4-BE49-F238E27FC236}">
                <a16:creationId xmlns:a16="http://schemas.microsoft.com/office/drawing/2014/main" id="{AE83ACA3-6CCB-D2C5-7995-6ABA9AEDFD00}"/>
              </a:ext>
            </a:extLst>
          </p:cNvPr>
          <p:cNvSpPr>
            <a:spLocks noGrp="1"/>
          </p:cNvSpPr>
          <p:nvPr>
            <p:ph type="body" sz="quarter" idx="22" hasCustomPrompt="1"/>
          </p:nvPr>
        </p:nvSpPr>
        <p:spPr>
          <a:xfrm>
            <a:off x="448889" y="3280036"/>
            <a:ext cx="2149294"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33" name="Text Placeholder 25">
            <a:extLst>
              <a:ext uri="{FF2B5EF4-FFF2-40B4-BE49-F238E27FC236}">
                <a16:creationId xmlns:a16="http://schemas.microsoft.com/office/drawing/2014/main" id="{668379EA-653A-1EDB-755D-371D923970CE}"/>
              </a:ext>
            </a:extLst>
          </p:cNvPr>
          <p:cNvSpPr>
            <a:spLocks noGrp="1"/>
          </p:cNvSpPr>
          <p:nvPr>
            <p:ph type="body" sz="quarter" idx="23" hasCustomPrompt="1"/>
          </p:nvPr>
        </p:nvSpPr>
        <p:spPr>
          <a:xfrm>
            <a:off x="448889" y="2728566"/>
            <a:ext cx="2149294"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1</a:t>
            </a:r>
          </a:p>
        </p:txBody>
      </p:sp>
      <p:sp>
        <p:nvSpPr>
          <p:cNvPr id="34" name="Text Placeholder 25">
            <a:extLst>
              <a:ext uri="{FF2B5EF4-FFF2-40B4-BE49-F238E27FC236}">
                <a16:creationId xmlns:a16="http://schemas.microsoft.com/office/drawing/2014/main" id="{8A769013-87D1-F198-BEBB-77661457B0B9}"/>
              </a:ext>
            </a:extLst>
          </p:cNvPr>
          <p:cNvSpPr>
            <a:spLocks noGrp="1"/>
          </p:cNvSpPr>
          <p:nvPr>
            <p:ph type="body" sz="quarter" idx="24" hasCustomPrompt="1"/>
          </p:nvPr>
        </p:nvSpPr>
        <p:spPr>
          <a:xfrm>
            <a:off x="3229494" y="2480946"/>
            <a:ext cx="2592023" cy="3110568"/>
          </a:xfrm>
          <a:prstGeom prst="roundRect">
            <a:avLst>
              <a:gd name="adj" fmla="val 14627"/>
            </a:avLst>
          </a:prstGeom>
          <a:solidFill>
            <a:schemeClr val="accent2"/>
          </a:solidFill>
        </p:spPr>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r>
              <a:rPr lang="en-GB"/>
              <a:t>Insert your text in </a:t>
            </a:r>
            <a:br>
              <a:rPr lang="en-GB"/>
            </a:br>
            <a:r>
              <a:rPr lang="en-GB"/>
              <a:t>this text box</a:t>
            </a:r>
          </a:p>
        </p:txBody>
      </p:sp>
      <p:sp>
        <p:nvSpPr>
          <p:cNvPr id="35" name="Text Placeholder 25">
            <a:extLst>
              <a:ext uri="{FF2B5EF4-FFF2-40B4-BE49-F238E27FC236}">
                <a16:creationId xmlns:a16="http://schemas.microsoft.com/office/drawing/2014/main" id="{05EB2E67-0F72-28A2-0975-5793296D0CBB}"/>
              </a:ext>
            </a:extLst>
          </p:cNvPr>
          <p:cNvSpPr>
            <a:spLocks noGrp="1"/>
          </p:cNvSpPr>
          <p:nvPr>
            <p:ph type="body" sz="quarter" idx="25" hasCustomPrompt="1"/>
          </p:nvPr>
        </p:nvSpPr>
        <p:spPr>
          <a:xfrm>
            <a:off x="3476223" y="3280036"/>
            <a:ext cx="2149294"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36" name="Text Placeholder 25">
            <a:extLst>
              <a:ext uri="{FF2B5EF4-FFF2-40B4-BE49-F238E27FC236}">
                <a16:creationId xmlns:a16="http://schemas.microsoft.com/office/drawing/2014/main" id="{928F24B8-51E6-2C03-A51D-6CEFB8B8F20B}"/>
              </a:ext>
            </a:extLst>
          </p:cNvPr>
          <p:cNvSpPr>
            <a:spLocks noGrp="1"/>
          </p:cNvSpPr>
          <p:nvPr>
            <p:ph type="body" sz="quarter" idx="26" hasCustomPrompt="1"/>
          </p:nvPr>
        </p:nvSpPr>
        <p:spPr>
          <a:xfrm>
            <a:off x="3476223" y="2728566"/>
            <a:ext cx="2149294"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2</a:t>
            </a:r>
          </a:p>
        </p:txBody>
      </p:sp>
      <p:sp>
        <p:nvSpPr>
          <p:cNvPr id="37" name="Text Placeholder 25">
            <a:extLst>
              <a:ext uri="{FF2B5EF4-FFF2-40B4-BE49-F238E27FC236}">
                <a16:creationId xmlns:a16="http://schemas.microsoft.com/office/drawing/2014/main" id="{D3324153-7FE1-5268-EAB2-9E306D9462B4}"/>
              </a:ext>
            </a:extLst>
          </p:cNvPr>
          <p:cNvSpPr>
            <a:spLocks noGrp="1"/>
          </p:cNvSpPr>
          <p:nvPr>
            <p:ph type="body" sz="quarter" idx="27" hasCustomPrompt="1"/>
          </p:nvPr>
        </p:nvSpPr>
        <p:spPr>
          <a:xfrm>
            <a:off x="6315030" y="2480946"/>
            <a:ext cx="2592023" cy="3110568"/>
          </a:xfrm>
          <a:prstGeom prst="roundRect">
            <a:avLst>
              <a:gd name="adj" fmla="val 15360"/>
            </a:avLst>
          </a:prstGeom>
          <a:solidFill>
            <a:schemeClr val="accent3"/>
          </a:solidFill>
        </p:spPr>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r>
              <a:rPr lang="en-GB"/>
              <a:t>Insert your text in </a:t>
            </a:r>
            <a:br>
              <a:rPr lang="en-GB"/>
            </a:br>
            <a:r>
              <a:rPr lang="en-GB"/>
              <a:t>this text box</a:t>
            </a:r>
          </a:p>
        </p:txBody>
      </p:sp>
      <p:sp>
        <p:nvSpPr>
          <p:cNvPr id="38" name="Text Placeholder 25">
            <a:extLst>
              <a:ext uri="{FF2B5EF4-FFF2-40B4-BE49-F238E27FC236}">
                <a16:creationId xmlns:a16="http://schemas.microsoft.com/office/drawing/2014/main" id="{977B8BA4-7CB0-09F1-49D6-D29CC72F8184}"/>
              </a:ext>
            </a:extLst>
          </p:cNvPr>
          <p:cNvSpPr>
            <a:spLocks noGrp="1"/>
          </p:cNvSpPr>
          <p:nvPr>
            <p:ph type="body" sz="quarter" idx="28" hasCustomPrompt="1"/>
          </p:nvPr>
        </p:nvSpPr>
        <p:spPr>
          <a:xfrm>
            <a:off x="6561759" y="3280036"/>
            <a:ext cx="2149294"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39" name="Text Placeholder 25">
            <a:extLst>
              <a:ext uri="{FF2B5EF4-FFF2-40B4-BE49-F238E27FC236}">
                <a16:creationId xmlns:a16="http://schemas.microsoft.com/office/drawing/2014/main" id="{7984CCB1-BB8C-00EF-21D5-DFB622937E1F}"/>
              </a:ext>
            </a:extLst>
          </p:cNvPr>
          <p:cNvSpPr>
            <a:spLocks noGrp="1"/>
          </p:cNvSpPr>
          <p:nvPr>
            <p:ph type="body" sz="quarter" idx="29" hasCustomPrompt="1"/>
          </p:nvPr>
        </p:nvSpPr>
        <p:spPr>
          <a:xfrm>
            <a:off x="6561759" y="2728566"/>
            <a:ext cx="2149294"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3</a:t>
            </a:r>
          </a:p>
        </p:txBody>
      </p:sp>
      <p:sp>
        <p:nvSpPr>
          <p:cNvPr id="40" name="Text Placeholder 25">
            <a:extLst>
              <a:ext uri="{FF2B5EF4-FFF2-40B4-BE49-F238E27FC236}">
                <a16:creationId xmlns:a16="http://schemas.microsoft.com/office/drawing/2014/main" id="{2E1F7364-9FC0-ADC9-ABE8-9ED4EC8071A9}"/>
              </a:ext>
            </a:extLst>
          </p:cNvPr>
          <p:cNvSpPr>
            <a:spLocks noGrp="1"/>
          </p:cNvSpPr>
          <p:nvPr>
            <p:ph type="body" sz="quarter" idx="30" hasCustomPrompt="1"/>
          </p:nvPr>
        </p:nvSpPr>
        <p:spPr>
          <a:xfrm>
            <a:off x="9400566" y="2480946"/>
            <a:ext cx="2592023" cy="3110568"/>
          </a:xfrm>
          <a:prstGeom prst="roundRect">
            <a:avLst>
              <a:gd name="adj" fmla="val 15360"/>
            </a:avLst>
          </a:prstGeom>
          <a:solidFill>
            <a:schemeClr val="accent4"/>
          </a:solidFill>
        </p:spPr>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r>
              <a:rPr lang="en-GB"/>
              <a:t>Insert your text in </a:t>
            </a:r>
            <a:br>
              <a:rPr lang="en-GB"/>
            </a:br>
            <a:r>
              <a:rPr lang="en-GB"/>
              <a:t>this text box</a:t>
            </a:r>
          </a:p>
        </p:txBody>
      </p:sp>
      <p:sp>
        <p:nvSpPr>
          <p:cNvPr id="41" name="Text Placeholder 25">
            <a:extLst>
              <a:ext uri="{FF2B5EF4-FFF2-40B4-BE49-F238E27FC236}">
                <a16:creationId xmlns:a16="http://schemas.microsoft.com/office/drawing/2014/main" id="{BA2C0A27-AC57-AD35-255D-76F7B1978503}"/>
              </a:ext>
            </a:extLst>
          </p:cNvPr>
          <p:cNvSpPr>
            <a:spLocks noGrp="1"/>
          </p:cNvSpPr>
          <p:nvPr>
            <p:ph type="body" sz="quarter" idx="31" hasCustomPrompt="1"/>
          </p:nvPr>
        </p:nvSpPr>
        <p:spPr>
          <a:xfrm>
            <a:off x="9647295" y="3280036"/>
            <a:ext cx="2149294"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42" name="Text Placeholder 25">
            <a:extLst>
              <a:ext uri="{FF2B5EF4-FFF2-40B4-BE49-F238E27FC236}">
                <a16:creationId xmlns:a16="http://schemas.microsoft.com/office/drawing/2014/main" id="{E3CFF061-EC86-9E24-0039-63C10B26059F}"/>
              </a:ext>
            </a:extLst>
          </p:cNvPr>
          <p:cNvSpPr>
            <a:spLocks noGrp="1"/>
          </p:cNvSpPr>
          <p:nvPr>
            <p:ph type="body" sz="quarter" idx="32" hasCustomPrompt="1"/>
          </p:nvPr>
        </p:nvSpPr>
        <p:spPr>
          <a:xfrm>
            <a:off x="9647295" y="2728566"/>
            <a:ext cx="2149294"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4</a:t>
            </a:r>
          </a:p>
        </p:txBody>
      </p:sp>
      <p:pic>
        <p:nvPicPr>
          <p:cNvPr id="3" name="Picture 2" descr="A black background with white dots&#10;&#10;Description automatically generated">
            <a:extLst>
              <a:ext uri="{FF2B5EF4-FFF2-40B4-BE49-F238E27FC236}">
                <a16:creationId xmlns:a16="http://schemas.microsoft.com/office/drawing/2014/main" id="{1742DDF3-9277-8BF9-A517-6FE36E5DA0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cxnSp>
        <p:nvCxnSpPr>
          <p:cNvPr id="4" name="Straight Arrow Connector 3">
            <a:extLst>
              <a:ext uri="{FF2B5EF4-FFF2-40B4-BE49-F238E27FC236}">
                <a16:creationId xmlns:a16="http://schemas.microsoft.com/office/drawing/2014/main" id="{761F60ED-1297-BBE4-12CA-5366847E5AE0}"/>
              </a:ext>
            </a:extLst>
          </p:cNvPr>
          <p:cNvCxnSpPr/>
          <p:nvPr userDrawn="1"/>
        </p:nvCxnSpPr>
        <p:spPr>
          <a:xfrm>
            <a:off x="2828262" y="4063291"/>
            <a:ext cx="379966"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A7A0B7B6-C80E-3463-272B-F8BD1C272ECA}"/>
              </a:ext>
            </a:extLst>
          </p:cNvPr>
          <p:cNvCxnSpPr/>
          <p:nvPr userDrawn="1"/>
        </p:nvCxnSpPr>
        <p:spPr>
          <a:xfrm>
            <a:off x="5906017" y="4087864"/>
            <a:ext cx="379966"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EF619A46-3BBD-9ECD-DA71-B340570F2E51}"/>
              </a:ext>
            </a:extLst>
          </p:cNvPr>
          <p:cNvCxnSpPr/>
          <p:nvPr userDrawn="1"/>
        </p:nvCxnSpPr>
        <p:spPr>
          <a:xfrm>
            <a:off x="8973099" y="4087864"/>
            <a:ext cx="379966"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15586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AEEA-07D4-4259-A2A7-CE7678BD3C39}"/>
              </a:ext>
            </a:extLst>
          </p:cNvPr>
          <p:cNvSpPr>
            <a:spLocks noGrp="1"/>
          </p:cNvSpPr>
          <p:nvPr>
            <p:ph type="title" hasCustomPrompt="1"/>
          </p:nvPr>
        </p:nvSpPr>
        <p:spPr>
          <a:xfrm>
            <a:off x="180001" y="1008000"/>
            <a:ext cx="11627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sp>
        <p:nvSpPr>
          <p:cNvPr id="23" name="Text Placeholder 25">
            <a:extLst>
              <a:ext uri="{FF2B5EF4-FFF2-40B4-BE49-F238E27FC236}">
                <a16:creationId xmlns:a16="http://schemas.microsoft.com/office/drawing/2014/main" id="{C92C8D0C-576A-B7EB-6BD1-52AECCD869C0}"/>
              </a:ext>
            </a:extLst>
          </p:cNvPr>
          <p:cNvSpPr>
            <a:spLocks noGrp="1"/>
          </p:cNvSpPr>
          <p:nvPr>
            <p:ph type="body" sz="quarter" idx="10" hasCustomPrompt="1"/>
          </p:nvPr>
        </p:nvSpPr>
        <p:spPr>
          <a:xfrm>
            <a:off x="181518" y="2667128"/>
            <a:ext cx="2086202" cy="2928286"/>
          </a:xfrm>
          <a:prstGeom prst="roundRect">
            <a:avLst>
              <a:gd name="adj" fmla="val 15360"/>
            </a:avLst>
          </a:prstGeom>
          <a:solidFill>
            <a:schemeClr val="accent1"/>
          </a:solidFill>
        </p:spPr>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r>
              <a:rPr lang="en-GB"/>
              <a:t>Insert your text in this text box</a:t>
            </a:r>
          </a:p>
        </p:txBody>
      </p:sp>
      <p:sp>
        <p:nvSpPr>
          <p:cNvPr id="24" name="Text Placeholder 25">
            <a:extLst>
              <a:ext uri="{FF2B5EF4-FFF2-40B4-BE49-F238E27FC236}">
                <a16:creationId xmlns:a16="http://schemas.microsoft.com/office/drawing/2014/main" id="{266A89F6-B32D-30C4-D795-9D3D522E1F6C}"/>
              </a:ext>
            </a:extLst>
          </p:cNvPr>
          <p:cNvSpPr>
            <a:spLocks noGrp="1"/>
          </p:cNvSpPr>
          <p:nvPr>
            <p:ph type="body" sz="quarter" idx="11" hasCustomPrompt="1"/>
          </p:nvPr>
        </p:nvSpPr>
        <p:spPr>
          <a:xfrm>
            <a:off x="336352" y="3466218"/>
            <a:ext cx="1771212"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25" name="Text Placeholder 25">
            <a:extLst>
              <a:ext uri="{FF2B5EF4-FFF2-40B4-BE49-F238E27FC236}">
                <a16:creationId xmlns:a16="http://schemas.microsoft.com/office/drawing/2014/main" id="{676AB7A6-D774-AE84-FF90-5372D003AE2E}"/>
              </a:ext>
            </a:extLst>
          </p:cNvPr>
          <p:cNvSpPr>
            <a:spLocks noGrp="1"/>
          </p:cNvSpPr>
          <p:nvPr>
            <p:ph type="body" sz="quarter" idx="12" hasCustomPrompt="1"/>
          </p:nvPr>
        </p:nvSpPr>
        <p:spPr>
          <a:xfrm>
            <a:off x="336352" y="2914748"/>
            <a:ext cx="1771212"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1</a:t>
            </a:r>
          </a:p>
        </p:txBody>
      </p:sp>
      <p:sp>
        <p:nvSpPr>
          <p:cNvPr id="26" name="Text Placeholder 25">
            <a:extLst>
              <a:ext uri="{FF2B5EF4-FFF2-40B4-BE49-F238E27FC236}">
                <a16:creationId xmlns:a16="http://schemas.microsoft.com/office/drawing/2014/main" id="{35BB0A32-9C69-4B53-8484-12347BFF853F}"/>
              </a:ext>
            </a:extLst>
          </p:cNvPr>
          <p:cNvSpPr>
            <a:spLocks noGrp="1"/>
          </p:cNvSpPr>
          <p:nvPr>
            <p:ph type="body" sz="quarter" idx="13" hasCustomPrompt="1"/>
          </p:nvPr>
        </p:nvSpPr>
        <p:spPr>
          <a:xfrm>
            <a:off x="2609992" y="2626116"/>
            <a:ext cx="2086202" cy="2928286"/>
          </a:xfrm>
          <a:prstGeom prst="roundRect">
            <a:avLst>
              <a:gd name="adj" fmla="val 14627"/>
            </a:avLst>
          </a:prstGeom>
          <a:solidFill>
            <a:schemeClr val="accent2"/>
          </a:solidFill>
        </p:spPr>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r>
              <a:rPr lang="en-GB"/>
              <a:t>Insert your text in this text box</a:t>
            </a:r>
          </a:p>
        </p:txBody>
      </p:sp>
      <p:sp>
        <p:nvSpPr>
          <p:cNvPr id="27" name="Text Placeholder 25">
            <a:extLst>
              <a:ext uri="{FF2B5EF4-FFF2-40B4-BE49-F238E27FC236}">
                <a16:creationId xmlns:a16="http://schemas.microsoft.com/office/drawing/2014/main" id="{15E93DB4-400D-72DE-68A1-050DA2B11A28}"/>
              </a:ext>
            </a:extLst>
          </p:cNvPr>
          <p:cNvSpPr>
            <a:spLocks noGrp="1"/>
          </p:cNvSpPr>
          <p:nvPr>
            <p:ph type="body" sz="quarter" idx="14" hasCustomPrompt="1"/>
          </p:nvPr>
        </p:nvSpPr>
        <p:spPr>
          <a:xfrm>
            <a:off x="2771739" y="3425206"/>
            <a:ext cx="1771212"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28" name="Text Placeholder 25">
            <a:extLst>
              <a:ext uri="{FF2B5EF4-FFF2-40B4-BE49-F238E27FC236}">
                <a16:creationId xmlns:a16="http://schemas.microsoft.com/office/drawing/2014/main" id="{07C1925C-AED8-235A-55B6-BC428420DEE1}"/>
              </a:ext>
            </a:extLst>
          </p:cNvPr>
          <p:cNvSpPr>
            <a:spLocks noGrp="1"/>
          </p:cNvSpPr>
          <p:nvPr>
            <p:ph type="body" sz="quarter" idx="15" hasCustomPrompt="1"/>
          </p:nvPr>
        </p:nvSpPr>
        <p:spPr>
          <a:xfrm>
            <a:off x="2771739" y="2873736"/>
            <a:ext cx="1771212"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2</a:t>
            </a:r>
          </a:p>
        </p:txBody>
      </p:sp>
      <p:sp>
        <p:nvSpPr>
          <p:cNvPr id="29" name="Text Placeholder 25">
            <a:extLst>
              <a:ext uri="{FF2B5EF4-FFF2-40B4-BE49-F238E27FC236}">
                <a16:creationId xmlns:a16="http://schemas.microsoft.com/office/drawing/2014/main" id="{DED34D83-6B7C-88B4-382A-247608E36504}"/>
              </a:ext>
            </a:extLst>
          </p:cNvPr>
          <p:cNvSpPr>
            <a:spLocks noGrp="1"/>
          </p:cNvSpPr>
          <p:nvPr>
            <p:ph type="body" sz="quarter" idx="16" hasCustomPrompt="1"/>
          </p:nvPr>
        </p:nvSpPr>
        <p:spPr>
          <a:xfrm>
            <a:off x="5052899" y="2649187"/>
            <a:ext cx="2086202" cy="2928286"/>
          </a:xfrm>
          <a:prstGeom prst="roundRect">
            <a:avLst>
              <a:gd name="adj" fmla="val 15360"/>
            </a:avLst>
          </a:prstGeom>
          <a:solidFill>
            <a:schemeClr val="accent3"/>
          </a:solidFill>
        </p:spPr>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r>
              <a:rPr lang="en-GB"/>
              <a:t>Insert your text in this text box</a:t>
            </a:r>
          </a:p>
        </p:txBody>
      </p:sp>
      <p:sp>
        <p:nvSpPr>
          <p:cNvPr id="30" name="Text Placeholder 25">
            <a:extLst>
              <a:ext uri="{FF2B5EF4-FFF2-40B4-BE49-F238E27FC236}">
                <a16:creationId xmlns:a16="http://schemas.microsoft.com/office/drawing/2014/main" id="{290BBA13-8886-16CA-DF31-1449A895062C}"/>
              </a:ext>
            </a:extLst>
          </p:cNvPr>
          <p:cNvSpPr>
            <a:spLocks noGrp="1"/>
          </p:cNvSpPr>
          <p:nvPr>
            <p:ph type="body" sz="quarter" idx="17" hasCustomPrompt="1"/>
          </p:nvPr>
        </p:nvSpPr>
        <p:spPr>
          <a:xfrm>
            <a:off x="5215996" y="3448277"/>
            <a:ext cx="1771212"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46" name="Text Placeholder 25">
            <a:extLst>
              <a:ext uri="{FF2B5EF4-FFF2-40B4-BE49-F238E27FC236}">
                <a16:creationId xmlns:a16="http://schemas.microsoft.com/office/drawing/2014/main" id="{CA3AB104-264D-1E82-6C99-4FFD7E5CB194}"/>
              </a:ext>
            </a:extLst>
          </p:cNvPr>
          <p:cNvSpPr>
            <a:spLocks noGrp="1"/>
          </p:cNvSpPr>
          <p:nvPr>
            <p:ph type="body" sz="quarter" idx="18" hasCustomPrompt="1"/>
          </p:nvPr>
        </p:nvSpPr>
        <p:spPr>
          <a:xfrm>
            <a:off x="5215996" y="2896807"/>
            <a:ext cx="1771212"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2</a:t>
            </a:r>
          </a:p>
        </p:txBody>
      </p:sp>
      <p:sp>
        <p:nvSpPr>
          <p:cNvPr id="47" name="Text Placeholder 25">
            <a:extLst>
              <a:ext uri="{FF2B5EF4-FFF2-40B4-BE49-F238E27FC236}">
                <a16:creationId xmlns:a16="http://schemas.microsoft.com/office/drawing/2014/main" id="{08A6DE17-38EB-6B12-2D77-EC7DB040E66D}"/>
              </a:ext>
            </a:extLst>
          </p:cNvPr>
          <p:cNvSpPr>
            <a:spLocks noGrp="1"/>
          </p:cNvSpPr>
          <p:nvPr>
            <p:ph type="body" sz="quarter" idx="19" hasCustomPrompt="1"/>
          </p:nvPr>
        </p:nvSpPr>
        <p:spPr>
          <a:xfrm>
            <a:off x="7495806" y="2649187"/>
            <a:ext cx="2086202" cy="2928286"/>
          </a:xfrm>
          <a:prstGeom prst="roundRect">
            <a:avLst>
              <a:gd name="adj" fmla="val 15360"/>
            </a:avLst>
          </a:prstGeom>
          <a:solidFill>
            <a:schemeClr val="accent4"/>
          </a:solidFill>
        </p:spPr>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r>
              <a:rPr lang="en-GB"/>
              <a:t>Insert your text in this text box</a:t>
            </a:r>
          </a:p>
        </p:txBody>
      </p:sp>
      <p:sp>
        <p:nvSpPr>
          <p:cNvPr id="48" name="Text Placeholder 25">
            <a:extLst>
              <a:ext uri="{FF2B5EF4-FFF2-40B4-BE49-F238E27FC236}">
                <a16:creationId xmlns:a16="http://schemas.microsoft.com/office/drawing/2014/main" id="{55E89FDA-A8AA-B0E2-4C27-D0539E275837}"/>
              </a:ext>
            </a:extLst>
          </p:cNvPr>
          <p:cNvSpPr>
            <a:spLocks noGrp="1"/>
          </p:cNvSpPr>
          <p:nvPr>
            <p:ph type="body" sz="quarter" idx="20" hasCustomPrompt="1"/>
          </p:nvPr>
        </p:nvSpPr>
        <p:spPr>
          <a:xfrm>
            <a:off x="7652112" y="3448277"/>
            <a:ext cx="1771212"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49" name="Text Placeholder 25">
            <a:extLst>
              <a:ext uri="{FF2B5EF4-FFF2-40B4-BE49-F238E27FC236}">
                <a16:creationId xmlns:a16="http://schemas.microsoft.com/office/drawing/2014/main" id="{46E4DEED-9B74-6445-349D-7A064BEF7C23}"/>
              </a:ext>
            </a:extLst>
          </p:cNvPr>
          <p:cNvSpPr>
            <a:spLocks noGrp="1"/>
          </p:cNvSpPr>
          <p:nvPr>
            <p:ph type="body" sz="quarter" idx="36" hasCustomPrompt="1"/>
          </p:nvPr>
        </p:nvSpPr>
        <p:spPr>
          <a:xfrm>
            <a:off x="7652112" y="2896807"/>
            <a:ext cx="1771212"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4</a:t>
            </a:r>
          </a:p>
        </p:txBody>
      </p:sp>
      <p:sp>
        <p:nvSpPr>
          <p:cNvPr id="50" name="Text Placeholder 25">
            <a:extLst>
              <a:ext uri="{FF2B5EF4-FFF2-40B4-BE49-F238E27FC236}">
                <a16:creationId xmlns:a16="http://schemas.microsoft.com/office/drawing/2014/main" id="{B14D26D1-8C4E-99C4-A6E0-BB1B23254BEA}"/>
              </a:ext>
            </a:extLst>
          </p:cNvPr>
          <p:cNvSpPr>
            <a:spLocks noGrp="1"/>
          </p:cNvSpPr>
          <p:nvPr>
            <p:ph type="body" sz="quarter" idx="37" hasCustomPrompt="1"/>
          </p:nvPr>
        </p:nvSpPr>
        <p:spPr>
          <a:xfrm>
            <a:off x="9924280" y="2667128"/>
            <a:ext cx="2086202" cy="2928286"/>
          </a:xfrm>
          <a:prstGeom prst="roundRect">
            <a:avLst>
              <a:gd name="adj" fmla="val 15360"/>
            </a:avLst>
          </a:prstGeom>
          <a:solidFill>
            <a:schemeClr val="accent5"/>
          </a:solidFill>
        </p:spPr>
        <p:txBody>
          <a:bodyPr lIns="72000" tIns="1260000" rIns="72000">
            <a:normAutofit/>
          </a:bodyPr>
          <a:lstStyle>
            <a:lvl1pPr marL="0" indent="0" algn="ctr">
              <a:buNone/>
              <a:defRPr sz="1600">
                <a:solidFill>
                  <a:schemeClr val="bg2"/>
                </a:solidFill>
              </a:defRPr>
            </a:lvl1pPr>
            <a:lvl2pPr>
              <a:defRPr sz="1600"/>
            </a:lvl2pPr>
            <a:lvl3pPr>
              <a:defRPr sz="1600"/>
            </a:lvl3pPr>
            <a:lvl4pPr>
              <a:defRPr sz="1600"/>
            </a:lvl4pPr>
            <a:lvl5pPr>
              <a:defRPr sz="1600"/>
            </a:lvl5pPr>
          </a:lstStyle>
          <a:p>
            <a:r>
              <a:rPr lang="en-GB"/>
              <a:t>Insert your text in this text box</a:t>
            </a:r>
          </a:p>
        </p:txBody>
      </p:sp>
      <p:sp>
        <p:nvSpPr>
          <p:cNvPr id="51" name="Text Placeholder 25">
            <a:extLst>
              <a:ext uri="{FF2B5EF4-FFF2-40B4-BE49-F238E27FC236}">
                <a16:creationId xmlns:a16="http://schemas.microsoft.com/office/drawing/2014/main" id="{710D7438-CB4E-3A8E-6DA5-95865B231E61}"/>
              </a:ext>
            </a:extLst>
          </p:cNvPr>
          <p:cNvSpPr>
            <a:spLocks noGrp="1"/>
          </p:cNvSpPr>
          <p:nvPr>
            <p:ph type="body" sz="quarter" idx="38" hasCustomPrompt="1"/>
          </p:nvPr>
        </p:nvSpPr>
        <p:spPr>
          <a:xfrm>
            <a:off x="10079114" y="3466218"/>
            <a:ext cx="1771212" cy="398894"/>
          </a:xfrm>
          <a:prstGeom prst="roundRect">
            <a:avLst>
              <a:gd name="adj" fmla="val 8025"/>
            </a:avLst>
          </a:prstGeom>
          <a:noFill/>
        </p:spPr>
        <p:txBody>
          <a:bodyPr lIns="72000" tIns="0" rIns="72000" bIns="0" anchor="ctr">
            <a:normAutofit/>
          </a:bodyPr>
          <a:lstStyle>
            <a:lvl1pPr marL="0" indent="0" algn="ctr">
              <a:buNone/>
              <a:defRPr sz="2000" b="1">
                <a:solidFill>
                  <a:schemeClr val="bg2"/>
                </a:solidFill>
              </a:defRPr>
            </a:lvl1pPr>
            <a:lvl2pPr>
              <a:defRPr sz="1600"/>
            </a:lvl2pPr>
            <a:lvl3pPr>
              <a:defRPr sz="1600"/>
            </a:lvl3pPr>
            <a:lvl4pPr>
              <a:defRPr sz="1600"/>
            </a:lvl4pPr>
            <a:lvl5pPr>
              <a:defRPr sz="1600"/>
            </a:lvl5pPr>
          </a:lstStyle>
          <a:p>
            <a:pPr lvl="0"/>
            <a:r>
              <a:rPr lang="en-GB"/>
              <a:t>Title</a:t>
            </a:r>
          </a:p>
        </p:txBody>
      </p:sp>
      <p:sp>
        <p:nvSpPr>
          <p:cNvPr id="52" name="Text Placeholder 25">
            <a:extLst>
              <a:ext uri="{FF2B5EF4-FFF2-40B4-BE49-F238E27FC236}">
                <a16:creationId xmlns:a16="http://schemas.microsoft.com/office/drawing/2014/main" id="{161CD7BA-CC51-1DEC-0BE7-A8FE539EC1A5}"/>
              </a:ext>
            </a:extLst>
          </p:cNvPr>
          <p:cNvSpPr>
            <a:spLocks noGrp="1"/>
          </p:cNvSpPr>
          <p:nvPr>
            <p:ph type="body" sz="quarter" idx="39" hasCustomPrompt="1"/>
          </p:nvPr>
        </p:nvSpPr>
        <p:spPr>
          <a:xfrm>
            <a:off x="10079114" y="2914748"/>
            <a:ext cx="1771212" cy="398894"/>
          </a:xfrm>
          <a:prstGeom prst="roundRect">
            <a:avLst>
              <a:gd name="adj" fmla="val 8025"/>
            </a:avLst>
          </a:prstGeom>
          <a:noFill/>
        </p:spPr>
        <p:txBody>
          <a:bodyPr lIns="72000" tIns="0" rIns="72000" bIns="0" anchor="ctr">
            <a:noAutofit/>
          </a:bodyPr>
          <a:lstStyle>
            <a:lvl1pPr marL="0" indent="0" algn="ctr">
              <a:buNone/>
              <a:defRPr sz="3000" b="1">
                <a:solidFill>
                  <a:schemeClr val="bg2"/>
                </a:solidFill>
              </a:defRPr>
            </a:lvl1pPr>
            <a:lvl2pPr>
              <a:defRPr sz="1600"/>
            </a:lvl2pPr>
            <a:lvl3pPr>
              <a:defRPr sz="1600"/>
            </a:lvl3pPr>
            <a:lvl4pPr>
              <a:defRPr sz="1600"/>
            </a:lvl4pPr>
            <a:lvl5pPr>
              <a:defRPr sz="1600"/>
            </a:lvl5pPr>
          </a:lstStyle>
          <a:p>
            <a:pPr lvl="0"/>
            <a:r>
              <a:rPr lang="en-GB"/>
              <a:t>5</a:t>
            </a:r>
          </a:p>
        </p:txBody>
      </p:sp>
      <p:pic>
        <p:nvPicPr>
          <p:cNvPr id="3" name="Picture 2" descr="A black background with white dots&#10;&#10;Description automatically generated">
            <a:extLst>
              <a:ext uri="{FF2B5EF4-FFF2-40B4-BE49-F238E27FC236}">
                <a16:creationId xmlns:a16="http://schemas.microsoft.com/office/drawing/2014/main" id="{9B965DCD-B186-7953-9444-10EC8617D5E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cxnSp>
        <p:nvCxnSpPr>
          <p:cNvPr id="4" name="Straight Arrow Connector 3">
            <a:extLst>
              <a:ext uri="{FF2B5EF4-FFF2-40B4-BE49-F238E27FC236}">
                <a16:creationId xmlns:a16="http://schemas.microsoft.com/office/drawing/2014/main" id="{C13138E8-1D12-4E29-A60E-B926A3849855}"/>
              </a:ext>
            </a:extLst>
          </p:cNvPr>
          <p:cNvCxnSpPr>
            <a:cxnSpLocks/>
          </p:cNvCxnSpPr>
          <p:nvPr userDrawn="1"/>
        </p:nvCxnSpPr>
        <p:spPr>
          <a:xfrm>
            <a:off x="2299619" y="4076524"/>
            <a:ext cx="32811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D4ABF04-505B-366A-06D6-21C43B7824C2}"/>
              </a:ext>
            </a:extLst>
          </p:cNvPr>
          <p:cNvCxnSpPr>
            <a:cxnSpLocks/>
          </p:cNvCxnSpPr>
          <p:nvPr userDrawn="1"/>
        </p:nvCxnSpPr>
        <p:spPr>
          <a:xfrm>
            <a:off x="4724784" y="4063057"/>
            <a:ext cx="32811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1E7885A1-F0CF-9E9E-522A-6DDA7BE962FD}"/>
              </a:ext>
            </a:extLst>
          </p:cNvPr>
          <p:cNvCxnSpPr>
            <a:cxnSpLocks/>
          </p:cNvCxnSpPr>
          <p:nvPr userDrawn="1"/>
        </p:nvCxnSpPr>
        <p:spPr>
          <a:xfrm>
            <a:off x="7167691" y="4081488"/>
            <a:ext cx="32811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EAAF4756-8FED-D79D-EAF4-59D5927CF1BB}"/>
              </a:ext>
            </a:extLst>
          </p:cNvPr>
          <p:cNvCxnSpPr>
            <a:cxnSpLocks/>
          </p:cNvCxnSpPr>
          <p:nvPr userDrawn="1"/>
        </p:nvCxnSpPr>
        <p:spPr>
          <a:xfrm>
            <a:off x="9596165" y="4076524"/>
            <a:ext cx="32811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45194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 content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AEEA-07D4-4259-A2A7-CE7678BD3C39}"/>
              </a:ext>
            </a:extLst>
          </p:cNvPr>
          <p:cNvSpPr>
            <a:spLocks noGrp="1"/>
          </p:cNvSpPr>
          <p:nvPr>
            <p:ph type="title" hasCustomPrompt="1"/>
          </p:nvPr>
        </p:nvSpPr>
        <p:spPr>
          <a:xfrm>
            <a:off x="180001" y="1008000"/>
            <a:ext cx="11627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sp>
        <p:nvSpPr>
          <p:cNvPr id="23" name="Text Placeholder 25">
            <a:extLst>
              <a:ext uri="{FF2B5EF4-FFF2-40B4-BE49-F238E27FC236}">
                <a16:creationId xmlns:a16="http://schemas.microsoft.com/office/drawing/2014/main" id="{C92C8D0C-576A-B7EB-6BD1-52AECCD869C0}"/>
              </a:ext>
            </a:extLst>
          </p:cNvPr>
          <p:cNvSpPr>
            <a:spLocks noGrp="1"/>
          </p:cNvSpPr>
          <p:nvPr>
            <p:ph type="body" sz="quarter" idx="10"/>
          </p:nvPr>
        </p:nvSpPr>
        <p:spPr>
          <a:xfrm>
            <a:off x="340632" y="3199591"/>
            <a:ext cx="2086202" cy="3392595"/>
          </a:xfrm>
          <a:prstGeom prst="roundRect">
            <a:avLst>
              <a:gd name="adj" fmla="val 15360"/>
            </a:avLst>
          </a:prstGeom>
          <a:ln/>
        </p:spPr>
        <p:style>
          <a:lnRef idx="2">
            <a:schemeClr val="accent1"/>
          </a:lnRef>
          <a:fillRef idx="1">
            <a:schemeClr val="lt1"/>
          </a:fillRef>
          <a:effectRef idx="0">
            <a:schemeClr val="accent1"/>
          </a:effectRef>
          <a:fontRef idx="minor">
            <a:schemeClr val="dk1"/>
          </a:fontRef>
        </p:style>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endParaRPr lang="en-GB"/>
          </a:p>
        </p:txBody>
      </p:sp>
      <p:sp>
        <p:nvSpPr>
          <p:cNvPr id="24" name="Text Placeholder 25">
            <a:extLst>
              <a:ext uri="{FF2B5EF4-FFF2-40B4-BE49-F238E27FC236}">
                <a16:creationId xmlns:a16="http://schemas.microsoft.com/office/drawing/2014/main" id="{266A89F6-B32D-30C4-D795-9D3D522E1F6C}"/>
              </a:ext>
            </a:extLst>
          </p:cNvPr>
          <p:cNvSpPr>
            <a:spLocks noGrp="1"/>
          </p:cNvSpPr>
          <p:nvPr>
            <p:ph type="body" sz="quarter" idx="11" hasCustomPrompt="1"/>
          </p:nvPr>
        </p:nvSpPr>
        <p:spPr>
          <a:xfrm>
            <a:off x="495466" y="2600298"/>
            <a:ext cx="1771212"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25" name="Text Placeholder 25">
            <a:extLst>
              <a:ext uri="{FF2B5EF4-FFF2-40B4-BE49-F238E27FC236}">
                <a16:creationId xmlns:a16="http://schemas.microsoft.com/office/drawing/2014/main" id="{676AB7A6-D774-AE84-FF90-5372D003AE2E}"/>
              </a:ext>
            </a:extLst>
          </p:cNvPr>
          <p:cNvSpPr>
            <a:spLocks noGrp="1"/>
          </p:cNvSpPr>
          <p:nvPr>
            <p:ph type="body" sz="quarter" idx="12" hasCustomPrompt="1"/>
          </p:nvPr>
        </p:nvSpPr>
        <p:spPr>
          <a:xfrm>
            <a:off x="495466" y="2048828"/>
            <a:ext cx="1771212"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1</a:t>
            </a:r>
          </a:p>
        </p:txBody>
      </p:sp>
      <p:sp>
        <p:nvSpPr>
          <p:cNvPr id="27" name="Text Placeholder 25">
            <a:extLst>
              <a:ext uri="{FF2B5EF4-FFF2-40B4-BE49-F238E27FC236}">
                <a16:creationId xmlns:a16="http://schemas.microsoft.com/office/drawing/2014/main" id="{15E93DB4-400D-72DE-68A1-050DA2B11A28}"/>
              </a:ext>
            </a:extLst>
          </p:cNvPr>
          <p:cNvSpPr>
            <a:spLocks noGrp="1"/>
          </p:cNvSpPr>
          <p:nvPr>
            <p:ph type="body" sz="quarter" idx="14" hasCustomPrompt="1"/>
          </p:nvPr>
        </p:nvSpPr>
        <p:spPr>
          <a:xfrm>
            <a:off x="2878850" y="2600298"/>
            <a:ext cx="1771212"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28" name="Text Placeholder 25">
            <a:extLst>
              <a:ext uri="{FF2B5EF4-FFF2-40B4-BE49-F238E27FC236}">
                <a16:creationId xmlns:a16="http://schemas.microsoft.com/office/drawing/2014/main" id="{07C1925C-AED8-235A-55B6-BC428420DEE1}"/>
              </a:ext>
            </a:extLst>
          </p:cNvPr>
          <p:cNvSpPr>
            <a:spLocks noGrp="1"/>
          </p:cNvSpPr>
          <p:nvPr>
            <p:ph type="body" sz="quarter" idx="15" hasCustomPrompt="1"/>
          </p:nvPr>
        </p:nvSpPr>
        <p:spPr>
          <a:xfrm>
            <a:off x="2878850" y="2048828"/>
            <a:ext cx="1771212"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2</a:t>
            </a:r>
          </a:p>
        </p:txBody>
      </p:sp>
      <p:sp>
        <p:nvSpPr>
          <p:cNvPr id="30" name="Text Placeholder 25">
            <a:extLst>
              <a:ext uri="{FF2B5EF4-FFF2-40B4-BE49-F238E27FC236}">
                <a16:creationId xmlns:a16="http://schemas.microsoft.com/office/drawing/2014/main" id="{290BBA13-8886-16CA-DF31-1449A895062C}"/>
              </a:ext>
            </a:extLst>
          </p:cNvPr>
          <p:cNvSpPr>
            <a:spLocks noGrp="1"/>
          </p:cNvSpPr>
          <p:nvPr>
            <p:ph type="body" sz="quarter" idx="17" hasCustomPrompt="1"/>
          </p:nvPr>
        </p:nvSpPr>
        <p:spPr>
          <a:xfrm>
            <a:off x="5256671" y="2600298"/>
            <a:ext cx="1771212"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46" name="Text Placeholder 25">
            <a:extLst>
              <a:ext uri="{FF2B5EF4-FFF2-40B4-BE49-F238E27FC236}">
                <a16:creationId xmlns:a16="http://schemas.microsoft.com/office/drawing/2014/main" id="{CA3AB104-264D-1E82-6C99-4FFD7E5CB194}"/>
              </a:ext>
            </a:extLst>
          </p:cNvPr>
          <p:cNvSpPr>
            <a:spLocks noGrp="1"/>
          </p:cNvSpPr>
          <p:nvPr>
            <p:ph type="body" sz="quarter" idx="18" hasCustomPrompt="1"/>
          </p:nvPr>
        </p:nvSpPr>
        <p:spPr>
          <a:xfrm>
            <a:off x="5256671" y="2048828"/>
            <a:ext cx="1771212"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2</a:t>
            </a:r>
          </a:p>
        </p:txBody>
      </p:sp>
      <p:sp>
        <p:nvSpPr>
          <p:cNvPr id="48" name="Text Placeholder 25">
            <a:extLst>
              <a:ext uri="{FF2B5EF4-FFF2-40B4-BE49-F238E27FC236}">
                <a16:creationId xmlns:a16="http://schemas.microsoft.com/office/drawing/2014/main" id="{55E89FDA-A8AA-B0E2-4C27-D0539E275837}"/>
              </a:ext>
            </a:extLst>
          </p:cNvPr>
          <p:cNvSpPr>
            <a:spLocks noGrp="1"/>
          </p:cNvSpPr>
          <p:nvPr>
            <p:ph type="body" sz="quarter" idx="20" hasCustomPrompt="1"/>
          </p:nvPr>
        </p:nvSpPr>
        <p:spPr>
          <a:xfrm>
            <a:off x="7626351" y="2600298"/>
            <a:ext cx="1771212"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49" name="Text Placeholder 25">
            <a:extLst>
              <a:ext uri="{FF2B5EF4-FFF2-40B4-BE49-F238E27FC236}">
                <a16:creationId xmlns:a16="http://schemas.microsoft.com/office/drawing/2014/main" id="{46E4DEED-9B74-6445-349D-7A064BEF7C23}"/>
              </a:ext>
            </a:extLst>
          </p:cNvPr>
          <p:cNvSpPr>
            <a:spLocks noGrp="1"/>
          </p:cNvSpPr>
          <p:nvPr>
            <p:ph type="body" sz="quarter" idx="36" hasCustomPrompt="1"/>
          </p:nvPr>
        </p:nvSpPr>
        <p:spPr>
          <a:xfrm>
            <a:off x="7626351" y="2048828"/>
            <a:ext cx="1771212"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4</a:t>
            </a:r>
          </a:p>
        </p:txBody>
      </p:sp>
      <p:sp>
        <p:nvSpPr>
          <p:cNvPr id="51" name="Text Placeholder 25">
            <a:extLst>
              <a:ext uri="{FF2B5EF4-FFF2-40B4-BE49-F238E27FC236}">
                <a16:creationId xmlns:a16="http://schemas.microsoft.com/office/drawing/2014/main" id="{710D7438-CB4E-3A8E-6DA5-95865B231E61}"/>
              </a:ext>
            </a:extLst>
          </p:cNvPr>
          <p:cNvSpPr>
            <a:spLocks noGrp="1"/>
          </p:cNvSpPr>
          <p:nvPr>
            <p:ph type="body" sz="quarter" idx="38" hasCustomPrompt="1"/>
          </p:nvPr>
        </p:nvSpPr>
        <p:spPr>
          <a:xfrm>
            <a:off x="10001351" y="2613745"/>
            <a:ext cx="1771212"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52" name="Text Placeholder 25">
            <a:extLst>
              <a:ext uri="{FF2B5EF4-FFF2-40B4-BE49-F238E27FC236}">
                <a16:creationId xmlns:a16="http://schemas.microsoft.com/office/drawing/2014/main" id="{161CD7BA-CC51-1DEC-0BE7-A8FE539EC1A5}"/>
              </a:ext>
            </a:extLst>
          </p:cNvPr>
          <p:cNvSpPr>
            <a:spLocks noGrp="1"/>
          </p:cNvSpPr>
          <p:nvPr>
            <p:ph type="body" sz="quarter" idx="39" hasCustomPrompt="1"/>
          </p:nvPr>
        </p:nvSpPr>
        <p:spPr>
          <a:xfrm>
            <a:off x="10001351" y="2062275"/>
            <a:ext cx="1771212"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5</a:t>
            </a:r>
          </a:p>
        </p:txBody>
      </p:sp>
      <p:pic>
        <p:nvPicPr>
          <p:cNvPr id="3" name="Picture 2" descr="A black background with white dots&#10;&#10;Description automatically generated">
            <a:extLst>
              <a:ext uri="{FF2B5EF4-FFF2-40B4-BE49-F238E27FC236}">
                <a16:creationId xmlns:a16="http://schemas.microsoft.com/office/drawing/2014/main" id="{9B965DCD-B186-7953-9444-10EC8617D5E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
        <p:nvSpPr>
          <p:cNvPr id="4" name="Text Placeholder 25">
            <a:extLst>
              <a:ext uri="{FF2B5EF4-FFF2-40B4-BE49-F238E27FC236}">
                <a16:creationId xmlns:a16="http://schemas.microsoft.com/office/drawing/2014/main" id="{042FF256-04AC-3165-4CF8-8C797F92E530}"/>
              </a:ext>
            </a:extLst>
          </p:cNvPr>
          <p:cNvSpPr>
            <a:spLocks noGrp="1"/>
          </p:cNvSpPr>
          <p:nvPr>
            <p:ph type="body" sz="quarter" idx="40"/>
          </p:nvPr>
        </p:nvSpPr>
        <p:spPr>
          <a:xfrm>
            <a:off x="2729070" y="3199591"/>
            <a:ext cx="2086202" cy="3392595"/>
          </a:xfrm>
          <a:prstGeom prst="roundRect">
            <a:avLst>
              <a:gd name="adj" fmla="val 15360"/>
            </a:avLst>
          </a:prstGeom>
          <a:ln/>
        </p:spPr>
        <p:style>
          <a:lnRef idx="2">
            <a:schemeClr val="accent2"/>
          </a:lnRef>
          <a:fillRef idx="1">
            <a:schemeClr val="lt1"/>
          </a:fillRef>
          <a:effectRef idx="0">
            <a:schemeClr val="accent2"/>
          </a:effectRef>
          <a:fontRef idx="minor">
            <a:schemeClr val="dk1"/>
          </a:fontRef>
        </p:style>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endParaRPr lang="en-GB"/>
          </a:p>
        </p:txBody>
      </p:sp>
      <p:sp>
        <p:nvSpPr>
          <p:cNvPr id="5" name="Text Placeholder 25">
            <a:extLst>
              <a:ext uri="{FF2B5EF4-FFF2-40B4-BE49-F238E27FC236}">
                <a16:creationId xmlns:a16="http://schemas.microsoft.com/office/drawing/2014/main" id="{82C34FC5-9BD4-9039-B9E3-4747580C54B0}"/>
              </a:ext>
            </a:extLst>
          </p:cNvPr>
          <p:cNvSpPr>
            <a:spLocks noGrp="1"/>
          </p:cNvSpPr>
          <p:nvPr>
            <p:ph type="body" sz="quarter" idx="41"/>
          </p:nvPr>
        </p:nvSpPr>
        <p:spPr>
          <a:xfrm>
            <a:off x="5117508" y="3199591"/>
            <a:ext cx="2086202" cy="3392595"/>
          </a:xfrm>
          <a:prstGeom prst="roundRect">
            <a:avLst>
              <a:gd name="adj" fmla="val 15360"/>
            </a:avLst>
          </a:prstGeom>
          <a:ln/>
        </p:spPr>
        <p:style>
          <a:lnRef idx="2">
            <a:schemeClr val="accent3"/>
          </a:lnRef>
          <a:fillRef idx="1">
            <a:schemeClr val="lt1"/>
          </a:fillRef>
          <a:effectRef idx="0">
            <a:schemeClr val="accent3"/>
          </a:effectRef>
          <a:fontRef idx="minor">
            <a:schemeClr val="dk1"/>
          </a:fontRef>
        </p:style>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endParaRPr lang="en-GB"/>
          </a:p>
        </p:txBody>
      </p:sp>
      <p:sp>
        <p:nvSpPr>
          <p:cNvPr id="6" name="Text Placeholder 25">
            <a:extLst>
              <a:ext uri="{FF2B5EF4-FFF2-40B4-BE49-F238E27FC236}">
                <a16:creationId xmlns:a16="http://schemas.microsoft.com/office/drawing/2014/main" id="{B6C8C80E-275F-E4EE-2309-7E16F9540896}"/>
              </a:ext>
            </a:extLst>
          </p:cNvPr>
          <p:cNvSpPr>
            <a:spLocks noGrp="1"/>
          </p:cNvSpPr>
          <p:nvPr>
            <p:ph type="body" sz="quarter" idx="42"/>
          </p:nvPr>
        </p:nvSpPr>
        <p:spPr>
          <a:xfrm>
            <a:off x="7468856" y="3199591"/>
            <a:ext cx="2086202" cy="3392595"/>
          </a:xfrm>
          <a:prstGeom prst="roundRect">
            <a:avLst>
              <a:gd name="adj" fmla="val 15360"/>
            </a:avLst>
          </a:prstGeom>
          <a:ln/>
        </p:spPr>
        <p:style>
          <a:lnRef idx="2">
            <a:schemeClr val="accent4"/>
          </a:lnRef>
          <a:fillRef idx="1">
            <a:schemeClr val="lt1"/>
          </a:fillRef>
          <a:effectRef idx="0">
            <a:schemeClr val="accent4"/>
          </a:effectRef>
          <a:fontRef idx="minor">
            <a:schemeClr val="dk1"/>
          </a:fontRef>
        </p:style>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endParaRPr lang="en-GB"/>
          </a:p>
        </p:txBody>
      </p:sp>
      <p:sp>
        <p:nvSpPr>
          <p:cNvPr id="7" name="Text Placeholder 25">
            <a:extLst>
              <a:ext uri="{FF2B5EF4-FFF2-40B4-BE49-F238E27FC236}">
                <a16:creationId xmlns:a16="http://schemas.microsoft.com/office/drawing/2014/main" id="{C123207E-2ADE-2ECE-9E60-2A491D325352}"/>
              </a:ext>
            </a:extLst>
          </p:cNvPr>
          <p:cNvSpPr>
            <a:spLocks noGrp="1"/>
          </p:cNvSpPr>
          <p:nvPr>
            <p:ph type="body" sz="quarter" idx="43"/>
          </p:nvPr>
        </p:nvSpPr>
        <p:spPr>
          <a:xfrm>
            <a:off x="9838536" y="3159020"/>
            <a:ext cx="2086202" cy="3392595"/>
          </a:xfrm>
          <a:prstGeom prst="roundRect">
            <a:avLst>
              <a:gd name="adj" fmla="val 15360"/>
            </a:avLst>
          </a:prstGeom>
          <a:ln/>
        </p:spPr>
        <p:style>
          <a:lnRef idx="2">
            <a:schemeClr val="accent5"/>
          </a:lnRef>
          <a:fillRef idx="1">
            <a:schemeClr val="lt1"/>
          </a:fillRef>
          <a:effectRef idx="0">
            <a:schemeClr val="accent5"/>
          </a:effectRef>
          <a:fontRef idx="minor">
            <a:schemeClr val="dk1"/>
          </a:fontRef>
        </p:style>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endParaRPr lang="en-GB"/>
          </a:p>
        </p:txBody>
      </p:sp>
    </p:spTree>
    <p:extLst>
      <p:ext uri="{BB962C8B-B14F-4D97-AF65-F5344CB8AC3E}">
        <p14:creationId xmlns:p14="http://schemas.microsoft.com/office/powerpoint/2010/main" val="21961245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AEEA-07D4-4259-A2A7-CE7678BD3C39}"/>
              </a:ext>
            </a:extLst>
          </p:cNvPr>
          <p:cNvSpPr>
            <a:spLocks noGrp="1"/>
          </p:cNvSpPr>
          <p:nvPr>
            <p:ph type="title" hasCustomPrompt="1"/>
          </p:nvPr>
        </p:nvSpPr>
        <p:spPr>
          <a:xfrm>
            <a:off x="180001" y="1008000"/>
            <a:ext cx="11627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pic>
        <p:nvPicPr>
          <p:cNvPr id="3" name="Picture 2" descr="A black background with white dots&#10;&#10;Description automatically generated">
            <a:extLst>
              <a:ext uri="{FF2B5EF4-FFF2-40B4-BE49-F238E27FC236}">
                <a16:creationId xmlns:a16="http://schemas.microsoft.com/office/drawing/2014/main" id="{F2894BEC-B17A-5D0E-72EF-2FB9B6B429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17559897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et in touch - blue +  dark blue">
    <p:bg>
      <p:bgPr>
        <a:solidFill>
          <a:schemeClr val="accent4"/>
        </a:solidFill>
        <a:effectLst/>
      </p:bgPr>
    </p:bg>
    <p:spTree>
      <p:nvGrpSpPr>
        <p:cNvPr id="1" name=""/>
        <p:cNvGrpSpPr/>
        <p:nvPr/>
      </p:nvGrpSpPr>
      <p:grpSpPr>
        <a:xfrm>
          <a:off x="0" y="0"/>
          <a:ext cx="0" cy="0"/>
          <a:chOff x="0" y="0"/>
          <a:chExt cx="0" cy="0"/>
        </a:xfrm>
      </p:grpSpPr>
      <p:pic>
        <p:nvPicPr>
          <p:cNvPr id="15" name="Picture 14" descr="A blue and green shield&#10;&#10;Description automatically generated">
            <a:extLst>
              <a:ext uri="{FF2B5EF4-FFF2-40B4-BE49-F238E27FC236}">
                <a16:creationId xmlns:a16="http://schemas.microsoft.com/office/drawing/2014/main" id="{B49049B6-F303-7662-D4B2-35A5C24797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5088" r="24911"/>
          <a:stretch/>
        </p:blipFill>
        <p:spPr>
          <a:xfrm flipH="1">
            <a:off x="6096000" y="0"/>
            <a:ext cx="6096000" cy="6858000"/>
          </a:xfrm>
          <a:prstGeom prst="rect">
            <a:avLst/>
          </a:prstGeom>
        </p:spPr>
      </p:pic>
      <p:sp>
        <p:nvSpPr>
          <p:cNvPr id="7" name="TextBox 6">
            <a:extLst>
              <a:ext uri="{FF2B5EF4-FFF2-40B4-BE49-F238E27FC236}">
                <a16:creationId xmlns:a16="http://schemas.microsoft.com/office/drawing/2014/main" id="{A29F341A-62C1-A748-9D47-BFD59497689E}"/>
              </a:ext>
            </a:extLst>
          </p:cNvPr>
          <p:cNvSpPr txBox="1"/>
          <p:nvPr userDrawn="1"/>
        </p:nvSpPr>
        <p:spPr>
          <a:xfrm>
            <a:off x="5606530" y="6389649"/>
            <a:ext cx="3490331" cy="246221"/>
          </a:xfrm>
          <a:prstGeom prst="rect">
            <a:avLst/>
          </a:prstGeom>
          <a:noFill/>
        </p:spPr>
        <p:txBody>
          <a:bodyPr wrap="square" rtlCol="0">
            <a:spAutoFit/>
          </a:bodyPr>
          <a:lstStyle/>
          <a:p>
            <a:pPr algn="r"/>
            <a:r>
              <a:rPr lang="en-GB" sz="1000" dirty="0">
                <a:solidFill>
                  <a:schemeClr val="bg1"/>
                </a:solidFill>
              </a:rPr>
              <a:t>© Cambridge University Press &amp; Assessment 2025</a:t>
            </a:r>
          </a:p>
        </p:txBody>
      </p:sp>
      <p:sp>
        <p:nvSpPr>
          <p:cNvPr id="8" name="TextBox 7">
            <a:extLst>
              <a:ext uri="{FF2B5EF4-FFF2-40B4-BE49-F238E27FC236}">
                <a16:creationId xmlns:a16="http://schemas.microsoft.com/office/drawing/2014/main" id="{19EFADCE-89D4-D443-9610-1BF12134A589}"/>
              </a:ext>
            </a:extLst>
          </p:cNvPr>
          <p:cNvSpPr txBox="1"/>
          <p:nvPr userDrawn="1"/>
        </p:nvSpPr>
        <p:spPr>
          <a:xfrm>
            <a:off x="446048" y="6289288"/>
            <a:ext cx="3668752" cy="307777"/>
          </a:xfrm>
          <a:prstGeom prst="rect">
            <a:avLst/>
          </a:prstGeom>
          <a:noFill/>
        </p:spPr>
        <p:txBody>
          <a:bodyPr wrap="square" rtlCol="0">
            <a:spAutoFit/>
          </a:bodyPr>
          <a:lstStyle/>
          <a:p>
            <a:pPr algn="l"/>
            <a:r>
              <a:rPr lang="en-GB" sz="1400">
                <a:solidFill>
                  <a:schemeClr val="bg1"/>
                </a:solidFill>
              </a:rPr>
              <a:t>cambridge.org/</a:t>
            </a:r>
            <a:r>
              <a:rPr lang="en-GB" sz="1400" err="1">
                <a:solidFill>
                  <a:schemeClr val="bg1"/>
                </a:solidFill>
              </a:rPr>
              <a:t>internationaleducation</a:t>
            </a:r>
            <a:endParaRPr lang="en-GB" sz="1400">
              <a:solidFill>
                <a:schemeClr val="bg1"/>
              </a:solidFill>
            </a:endParaRPr>
          </a:p>
        </p:txBody>
      </p:sp>
      <p:sp>
        <p:nvSpPr>
          <p:cNvPr id="2" name="Title 1">
            <a:extLst>
              <a:ext uri="{FF2B5EF4-FFF2-40B4-BE49-F238E27FC236}">
                <a16:creationId xmlns:a16="http://schemas.microsoft.com/office/drawing/2014/main" id="{B963F053-8378-016E-AF5E-1DC0F7DF9398}"/>
              </a:ext>
            </a:extLst>
          </p:cNvPr>
          <p:cNvSpPr>
            <a:spLocks noGrp="1"/>
          </p:cNvSpPr>
          <p:nvPr>
            <p:ph type="title" hasCustomPrompt="1"/>
          </p:nvPr>
        </p:nvSpPr>
        <p:spPr>
          <a:xfrm>
            <a:off x="448889" y="1783081"/>
            <a:ext cx="5342311" cy="1956644"/>
          </a:xfrm>
          <a:prstGeom prst="rect">
            <a:avLst/>
          </a:prstGeom>
        </p:spPr>
        <p:txBody>
          <a:bodyPr anchor="b">
            <a:normAutofit/>
          </a:bodyPr>
          <a:lstStyle>
            <a:lvl1pPr>
              <a:defRPr sz="4000" baseline="0">
                <a:solidFill>
                  <a:schemeClr val="bg1"/>
                </a:solidFill>
                <a:latin typeface="Georgia" panose="02040502050405020303" pitchFamily="18" charset="0"/>
              </a:defRPr>
            </a:lvl1pPr>
          </a:lstStyle>
          <a:p>
            <a:r>
              <a:rPr lang="en-GB"/>
              <a:t>Insert CTA in here</a:t>
            </a:r>
          </a:p>
        </p:txBody>
      </p:sp>
      <p:sp>
        <p:nvSpPr>
          <p:cNvPr id="9" name="Text Placeholder 9">
            <a:extLst>
              <a:ext uri="{FF2B5EF4-FFF2-40B4-BE49-F238E27FC236}">
                <a16:creationId xmlns:a16="http://schemas.microsoft.com/office/drawing/2014/main" id="{337418F9-39B6-1690-2CBA-FC67B7CA6676}"/>
              </a:ext>
            </a:extLst>
          </p:cNvPr>
          <p:cNvSpPr>
            <a:spLocks noGrp="1"/>
          </p:cNvSpPr>
          <p:nvPr>
            <p:ph type="body" sz="quarter" idx="10" hasCustomPrompt="1"/>
          </p:nvPr>
        </p:nvSpPr>
        <p:spPr>
          <a:xfrm>
            <a:off x="458915" y="4339078"/>
            <a:ext cx="5169614" cy="416832"/>
          </a:xfrm>
        </p:spPr>
        <p:txBody>
          <a:bodyPr anchor="ctr">
            <a:no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Phone here</a:t>
            </a:r>
          </a:p>
        </p:txBody>
      </p:sp>
      <p:sp>
        <p:nvSpPr>
          <p:cNvPr id="11" name="Text Placeholder 9">
            <a:extLst>
              <a:ext uri="{FF2B5EF4-FFF2-40B4-BE49-F238E27FC236}">
                <a16:creationId xmlns:a16="http://schemas.microsoft.com/office/drawing/2014/main" id="{FD8EA4EE-5B3A-69EE-D554-61BF6C80CCED}"/>
              </a:ext>
            </a:extLst>
          </p:cNvPr>
          <p:cNvSpPr>
            <a:spLocks noGrp="1"/>
          </p:cNvSpPr>
          <p:nvPr>
            <p:ph type="body" sz="quarter" idx="11" hasCustomPrompt="1"/>
          </p:nvPr>
        </p:nvSpPr>
        <p:spPr>
          <a:xfrm>
            <a:off x="458915" y="4885167"/>
            <a:ext cx="5169614" cy="416832"/>
          </a:xfrm>
        </p:spPr>
        <p:txBody>
          <a:bodyPr anchor="ctr">
            <a:no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Email here</a:t>
            </a:r>
          </a:p>
        </p:txBody>
      </p:sp>
      <p:pic>
        <p:nvPicPr>
          <p:cNvPr id="20" name="Picture 19" descr="A black background with white dots&#10;&#10;Description automatically generated">
            <a:extLst>
              <a:ext uri="{FF2B5EF4-FFF2-40B4-BE49-F238E27FC236}">
                <a16:creationId xmlns:a16="http://schemas.microsoft.com/office/drawing/2014/main" id="{CA43B2A4-B284-2E0F-F3C4-8DFDF1F5F0E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8915" y="440820"/>
            <a:ext cx="3326004" cy="562053"/>
          </a:xfrm>
          <a:prstGeom prst="rect">
            <a:avLst/>
          </a:prstGeom>
        </p:spPr>
      </p:pic>
    </p:spTree>
    <p:extLst>
      <p:ext uri="{BB962C8B-B14F-4D97-AF65-F5344CB8AC3E}">
        <p14:creationId xmlns:p14="http://schemas.microsoft.com/office/powerpoint/2010/main" val="311496656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estions/thank you">
    <p:bg>
      <p:bgPr>
        <a:solidFill>
          <a:schemeClr val="accent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29F341A-62C1-A748-9D47-BFD59497689E}"/>
              </a:ext>
            </a:extLst>
          </p:cNvPr>
          <p:cNvSpPr txBox="1"/>
          <p:nvPr userDrawn="1"/>
        </p:nvSpPr>
        <p:spPr>
          <a:xfrm>
            <a:off x="8352264" y="6389649"/>
            <a:ext cx="3490331" cy="246221"/>
          </a:xfrm>
          <a:prstGeom prst="rect">
            <a:avLst/>
          </a:prstGeom>
          <a:noFill/>
        </p:spPr>
        <p:txBody>
          <a:bodyPr wrap="square" rtlCol="0">
            <a:spAutoFit/>
          </a:bodyPr>
          <a:lstStyle/>
          <a:p>
            <a:pPr algn="r"/>
            <a:r>
              <a:rPr lang="en-GB" sz="1000"/>
              <a:t>© Cambridge University Press &amp; Assessment 2021</a:t>
            </a:r>
          </a:p>
        </p:txBody>
      </p:sp>
      <p:sp>
        <p:nvSpPr>
          <p:cNvPr id="2" name="Title 1">
            <a:extLst>
              <a:ext uri="{FF2B5EF4-FFF2-40B4-BE49-F238E27FC236}">
                <a16:creationId xmlns:a16="http://schemas.microsoft.com/office/drawing/2014/main" id="{B963F053-8378-016E-AF5E-1DC0F7DF9398}"/>
              </a:ext>
            </a:extLst>
          </p:cNvPr>
          <p:cNvSpPr>
            <a:spLocks noGrp="1"/>
          </p:cNvSpPr>
          <p:nvPr>
            <p:ph type="title" hasCustomPrompt="1"/>
          </p:nvPr>
        </p:nvSpPr>
        <p:spPr>
          <a:xfrm>
            <a:off x="373658" y="2747857"/>
            <a:ext cx="5342311" cy="1362285"/>
          </a:xfrm>
          <a:prstGeom prst="rect">
            <a:avLst/>
          </a:prstGeom>
        </p:spPr>
        <p:txBody>
          <a:bodyPr anchor="ctr">
            <a:normAutofit/>
          </a:bodyPr>
          <a:lstStyle>
            <a:lvl1pPr>
              <a:defRPr sz="5400" baseline="0">
                <a:solidFill>
                  <a:schemeClr val="bg1"/>
                </a:solidFill>
                <a:latin typeface="Georgia" panose="02040502050405020303" pitchFamily="18" charset="0"/>
              </a:defRPr>
            </a:lvl1pPr>
          </a:lstStyle>
          <a:p>
            <a:r>
              <a:rPr lang="en-GB"/>
              <a:t>Any questions?</a:t>
            </a:r>
          </a:p>
        </p:txBody>
      </p:sp>
      <p:pic>
        <p:nvPicPr>
          <p:cNvPr id="5" name="Picture 4" descr="A blue and white shield&#10;&#10;Description automatically generated">
            <a:extLst>
              <a:ext uri="{FF2B5EF4-FFF2-40B4-BE49-F238E27FC236}">
                <a16:creationId xmlns:a16="http://schemas.microsoft.com/office/drawing/2014/main" id="{09F31AAB-6658-E8B1-A952-8EC29708A29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626" r="25373"/>
          <a:stretch/>
        </p:blipFill>
        <p:spPr>
          <a:xfrm flipH="1">
            <a:off x="6095999" y="-1"/>
            <a:ext cx="6095999" cy="6858000"/>
          </a:xfrm>
          <a:prstGeom prst="rect">
            <a:avLst/>
          </a:prstGeom>
        </p:spPr>
      </p:pic>
      <p:pic>
        <p:nvPicPr>
          <p:cNvPr id="3" name="Picture 2" descr="A black background with white dots&#10;&#10;Description automatically generated">
            <a:extLst>
              <a:ext uri="{FF2B5EF4-FFF2-40B4-BE49-F238E27FC236}">
                <a16:creationId xmlns:a16="http://schemas.microsoft.com/office/drawing/2014/main" id="{EC011B81-6320-2606-08C2-FE42689EE09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8915" y="440820"/>
            <a:ext cx="3326004" cy="562053"/>
          </a:xfrm>
          <a:prstGeom prst="rect">
            <a:avLst/>
          </a:prstGeom>
        </p:spPr>
      </p:pic>
      <p:sp>
        <p:nvSpPr>
          <p:cNvPr id="6" name="TextBox 5">
            <a:extLst>
              <a:ext uri="{FF2B5EF4-FFF2-40B4-BE49-F238E27FC236}">
                <a16:creationId xmlns:a16="http://schemas.microsoft.com/office/drawing/2014/main" id="{EE498714-1C35-0566-CF95-9760B3688DC7}"/>
              </a:ext>
            </a:extLst>
          </p:cNvPr>
          <p:cNvSpPr txBox="1"/>
          <p:nvPr userDrawn="1"/>
        </p:nvSpPr>
        <p:spPr>
          <a:xfrm>
            <a:off x="5606530" y="6389649"/>
            <a:ext cx="3490331" cy="246221"/>
          </a:xfrm>
          <a:prstGeom prst="rect">
            <a:avLst/>
          </a:prstGeom>
          <a:noFill/>
        </p:spPr>
        <p:txBody>
          <a:bodyPr wrap="square" rtlCol="0">
            <a:spAutoFit/>
          </a:bodyPr>
          <a:lstStyle/>
          <a:p>
            <a:pPr algn="r"/>
            <a:r>
              <a:rPr lang="en-GB" sz="1000" dirty="0">
                <a:solidFill>
                  <a:schemeClr val="bg1"/>
                </a:solidFill>
              </a:rPr>
              <a:t>© Cambridge University Press &amp; Assessment 2025</a:t>
            </a:r>
          </a:p>
        </p:txBody>
      </p:sp>
      <p:sp>
        <p:nvSpPr>
          <p:cNvPr id="9" name="TextBox 8">
            <a:extLst>
              <a:ext uri="{FF2B5EF4-FFF2-40B4-BE49-F238E27FC236}">
                <a16:creationId xmlns:a16="http://schemas.microsoft.com/office/drawing/2014/main" id="{551BA2BF-B33E-1084-50D3-AB97C0A3B959}"/>
              </a:ext>
            </a:extLst>
          </p:cNvPr>
          <p:cNvSpPr txBox="1"/>
          <p:nvPr userDrawn="1"/>
        </p:nvSpPr>
        <p:spPr>
          <a:xfrm>
            <a:off x="446048" y="6289288"/>
            <a:ext cx="3668752" cy="307777"/>
          </a:xfrm>
          <a:prstGeom prst="rect">
            <a:avLst/>
          </a:prstGeom>
          <a:noFill/>
        </p:spPr>
        <p:txBody>
          <a:bodyPr wrap="square" rtlCol="0">
            <a:spAutoFit/>
          </a:bodyPr>
          <a:lstStyle/>
          <a:p>
            <a:pPr algn="l"/>
            <a:r>
              <a:rPr lang="en-GB" sz="1400">
                <a:solidFill>
                  <a:schemeClr val="bg1"/>
                </a:solidFill>
              </a:rPr>
              <a:t>cambridge.org/</a:t>
            </a:r>
            <a:r>
              <a:rPr lang="en-GB" sz="1400" err="1">
                <a:solidFill>
                  <a:schemeClr val="bg1"/>
                </a:solidFill>
              </a:rPr>
              <a:t>internationaleducation</a:t>
            </a:r>
            <a:endParaRPr lang="en-GB" sz="1400">
              <a:solidFill>
                <a:schemeClr val="bg1"/>
              </a:solidFill>
            </a:endParaRPr>
          </a:p>
        </p:txBody>
      </p:sp>
    </p:spTree>
    <p:extLst>
      <p:ext uri="{BB962C8B-B14F-4D97-AF65-F5344CB8AC3E}">
        <p14:creationId xmlns:p14="http://schemas.microsoft.com/office/powerpoint/2010/main" val="25907773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Questions/thank you">
    <p:bg>
      <p:bgPr>
        <a:solidFill>
          <a:schemeClr val="accent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29F341A-62C1-A748-9D47-BFD59497689E}"/>
              </a:ext>
            </a:extLst>
          </p:cNvPr>
          <p:cNvSpPr txBox="1"/>
          <p:nvPr userDrawn="1"/>
        </p:nvSpPr>
        <p:spPr>
          <a:xfrm>
            <a:off x="8352264" y="6389649"/>
            <a:ext cx="3490331" cy="246221"/>
          </a:xfrm>
          <a:prstGeom prst="rect">
            <a:avLst/>
          </a:prstGeom>
          <a:noFill/>
        </p:spPr>
        <p:txBody>
          <a:bodyPr wrap="square" rtlCol="0">
            <a:spAutoFit/>
          </a:bodyPr>
          <a:lstStyle/>
          <a:p>
            <a:pPr algn="r"/>
            <a:r>
              <a:rPr lang="en-GB" sz="1000"/>
              <a:t>© Cambridge University Press &amp; Assessment 2021</a:t>
            </a:r>
          </a:p>
        </p:txBody>
      </p:sp>
      <p:sp>
        <p:nvSpPr>
          <p:cNvPr id="2" name="Title 1">
            <a:extLst>
              <a:ext uri="{FF2B5EF4-FFF2-40B4-BE49-F238E27FC236}">
                <a16:creationId xmlns:a16="http://schemas.microsoft.com/office/drawing/2014/main" id="{B963F053-8378-016E-AF5E-1DC0F7DF9398}"/>
              </a:ext>
            </a:extLst>
          </p:cNvPr>
          <p:cNvSpPr>
            <a:spLocks noGrp="1"/>
          </p:cNvSpPr>
          <p:nvPr>
            <p:ph type="title" hasCustomPrompt="1"/>
          </p:nvPr>
        </p:nvSpPr>
        <p:spPr>
          <a:xfrm>
            <a:off x="373658" y="2747857"/>
            <a:ext cx="5342311" cy="1362285"/>
          </a:xfrm>
          <a:prstGeom prst="rect">
            <a:avLst/>
          </a:prstGeom>
        </p:spPr>
        <p:txBody>
          <a:bodyPr anchor="ctr">
            <a:normAutofit/>
          </a:bodyPr>
          <a:lstStyle>
            <a:lvl1pPr>
              <a:defRPr sz="5400" baseline="0">
                <a:solidFill>
                  <a:schemeClr val="bg1"/>
                </a:solidFill>
                <a:latin typeface="Georgia" panose="02040502050405020303" pitchFamily="18" charset="0"/>
              </a:defRPr>
            </a:lvl1pPr>
          </a:lstStyle>
          <a:p>
            <a:r>
              <a:rPr lang="en-GB"/>
              <a:t>Thank you!</a:t>
            </a:r>
          </a:p>
        </p:txBody>
      </p:sp>
      <p:pic>
        <p:nvPicPr>
          <p:cNvPr id="5" name="Picture 4" descr="A blue and white shield&#10;&#10;Description automatically generated">
            <a:extLst>
              <a:ext uri="{FF2B5EF4-FFF2-40B4-BE49-F238E27FC236}">
                <a16:creationId xmlns:a16="http://schemas.microsoft.com/office/drawing/2014/main" id="{09F31AAB-6658-E8B1-A952-8EC29708A29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626" r="25373"/>
          <a:stretch/>
        </p:blipFill>
        <p:spPr>
          <a:xfrm flipH="1">
            <a:off x="6095999" y="-1"/>
            <a:ext cx="6095999" cy="6858000"/>
          </a:xfrm>
          <a:prstGeom prst="rect">
            <a:avLst/>
          </a:prstGeom>
        </p:spPr>
      </p:pic>
      <p:pic>
        <p:nvPicPr>
          <p:cNvPr id="3" name="Picture 2" descr="A black background with white dots&#10;&#10;Description automatically generated">
            <a:extLst>
              <a:ext uri="{FF2B5EF4-FFF2-40B4-BE49-F238E27FC236}">
                <a16:creationId xmlns:a16="http://schemas.microsoft.com/office/drawing/2014/main" id="{EC011B81-6320-2606-08C2-FE42689EE09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8915" y="440820"/>
            <a:ext cx="3326004" cy="562053"/>
          </a:xfrm>
          <a:prstGeom prst="rect">
            <a:avLst/>
          </a:prstGeom>
        </p:spPr>
      </p:pic>
      <p:sp>
        <p:nvSpPr>
          <p:cNvPr id="6" name="TextBox 5">
            <a:extLst>
              <a:ext uri="{FF2B5EF4-FFF2-40B4-BE49-F238E27FC236}">
                <a16:creationId xmlns:a16="http://schemas.microsoft.com/office/drawing/2014/main" id="{EE498714-1C35-0566-CF95-9760B3688DC7}"/>
              </a:ext>
            </a:extLst>
          </p:cNvPr>
          <p:cNvSpPr txBox="1"/>
          <p:nvPr userDrawn="1"/>
        </p:nvSpPr>
        <p:spPr>
          <a:xfrm>
            <a:off x="5606530" y="6389649"/>
            <a:ext cx="3490331" cy="246221"/>
          </a:xfrm>
          <a:prstGeom prst="rect">
            <a:avLst/>
          </a:prstGeom>
          <a:noFill/>
        </p:spPr>
        <p:txBody>
          <a:bodyPr wrap="square" rtlCol="0">
            <a:spAutoFit/>
          </a:bodyPr>
          <a:lstStyle/>
          <a:p>
            <a:pPr algn="r"/>
            <a:r>
              <a:rPr lang="en-GB" sz="1000" dirty="0">
                <a:solidFill>
                  <a:schemeClr val="bg1"/>
                </a:solidFill>
              </a:rPr>
              <a:t>© Cambridge University Press &amp; Assessment 2025</a:t>
            </a:r>
          </a:p>
        </p:txBody>
      </p:sp>
      <p:sp>
        <p:nvSpPr>
          <p:cNvPr id="9" name="TextBox 8">
            <a:extLst>
              <a:ext uri="{FF2B5EF4-FFF2-40B4-BE49-F238E27FC236}">
                <a16:creationId xmlns:a16="http://schemas.microsoft.com/office/drawing/2014/main" id="{551BA2BF-B33E-1084-50D3-AB97C0A3B959}"/>
              </a:ext>
            </a:extLst>
          </p:cNvPr>
          <p:cNvSpPr txBox="1"/>
          <p:nvPr userDrawn="1"/>
        </p:nvSpPr>
        <p:spPr>
          <a:xfrm>
            <a:off x="446048" y="6289288"/>
            <a:ext cx="3668752" cy="307777"/>
          </a:xfrm>
          <a:prstGeom prst="rect">
            <a:avLst/>
          </a:prstGeom>
          <a:noFill/>
        </p:spPr>
        <p:txBody>
          <a:bodyPr wrap="square" rtlCol="0">
            <a:spAutoFit/>
          </a:bodyPr>
          <a:lstStyle/>
          <a:p>
            <a:pPr algn="l"/>
            <a:r>
              <a:rPr lang="en-GB" sz="1400">
                <a:solidFill>
                  <a:schemeClr val="bg1"/>
                </a:solidFill>
              </a:rPr>
              <a:t>cambridge.org/</a:t>
            </a:r>
            <a:r>
              <a:rPr lang="en-GB" sz="1400" err="1">
                <a:solidFill>
                  <a:schemeClr val="bg1"/>
                </a:solidFill>
              </a:rPr>
              <a:t>internationaleducation</a:t>
            </a:r>
            <a:endParaRPr lang="en-GB" sz="1400">
              <a:solidFill>
                <a:schemeClr val="bg1"/>
              </a:solidFill>
            </a:endParaRPr>
          </a:p>
        </p:txBody>
      </p:sp>
    </p:spTree>
    <p:extLst>
      <p:ext uri="{BB962C8B-B14F-4D97-AF65-F5344CB8AC3E}">
        <p14:creationId xmlns:p14="http://schemas.microsoft.com/office/powerpoint/2010/main" val="136722858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d - light and dark blue">
    <p:bg>
      <p:bgPr>
        <a:solidFill>
          <a:srgbClr val="1A3A44"/>
        </a:solidFill>
        <a:effectLst/>
      </p:bgPr>
    </p:bg>
    <p:spTree>
      <p:nvGrpSpPr>
        <p:cNvPr id="1" name=""/>
        <p:cNvGrpSpPr/>
        <p:nvPr/>
      </p:nvGrpSpPr>
      <p:grpSpPr>
        <a:xfrm>
          <a:off x="0" y="0"/>
          <a:ext cx="0" cy="0"/>
          <a:chOff x="0" y="0"/>
          <a:chExt cx="0" cy="0"/>
        </a:xfrm>
      </p:grpSpPr>
      <p:pic>
        <p:nvPicPr>
          <p:cNvPr id="6" name="Picture 5" descr="A blue and green shield&#10;&#10;Description automatically generated">
            <a:extLst>
              <a:ext uri="{FF2B5EF4-FFF2-40B4-BE49-F238E27FC236}">
                <a16:creationId xmlns:a16="http://schemas.microsoft.com/office/drawing/2014/main" id="{12A763C2-8F64-3879-197D-FED7B6FC9B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0"/>
            <a:ext cx="12191675" cy="6858000"/>
          </a:xfrm>
          <a:prstGeom prst="rect">
            <a:avLst/>
          </a:prstGeom>
        </p:spPr>
      </p:pic>
      <p:sp>
        <p:nvSpPr>
          <p:cNvPr id="9" name="TextBox 8">
            <a:extLst>
              <a:ext uri="{FF2B5EF4-FFF2-40B4-BE49-F238E27FC236}">
                <a16:creationId xmlns:a16="http://schemas.microsoft.com/office/drawing/2014/main" id="{6EC23E1A-460A-4142-8E76-4738CA01CE5F}"/>
              </a:ext>
            </a:extLst>
          </p:cNvPr>
          <p:cNvSpPr txBox="1"/>
          <p:nvPr userDrawn="1"/>
        </p:nvSpPr>
        <p:spPr>
          <a:xfrm>
            <a:off x="8352264" y="6339469"/>
            <a:ext cx="3490331" cy="246221"/>
          </a:xfrm>
          <a:prstGeom prst="rect">
            <a:avLst/>
          </a:prstGeom>
          <a:noFill/>
        </p:spPr>
        <p:txBody>
          <a:bodyPr wrap="square" rtlCol="0">
            <a:spAutoFit/>
          </a:bodyPr>
          <a:lstStyle/>
          <a:p>
            <a:pPr algn="r"/>
            <a:r>
              <a:rPr lang="en-US" sz="1000" dirty="0">
                <a:solidFill>
                  <a:schemeClr val="tx1"/>
                </a:solidFill>
              </a:rPr>
              <a:t>© Cambridge University Press &amp; Assessment 2025</a:t>
            </a:r>
          </a:p>
        </p:txBody>
      </p:sp>
      <p:sp>
        <p:nvSpPr>
          <p:cNvPr id="14" name="TextBox 13">
            <a:extLst>
              <a:ext uri="{FF2B5EF4-FFF2-40B4-BE49-F238E27FC236}">
                <a16:creationId xmlns:a16="http://schemas.microsoft.com/office/drawing/2014/main" id="{677BA4EC-055B-B440-8AF0-B408AC454BCE}"/>
              </a:ext>
            </a:extLst>
          </p:cNvPr>
          <p:cNvSpPr txBox="1"/>
          <p:nvPr userDrawn="1"/>
        </p:nvSpPr>
        <p:spPr>
          <a:xfrm>
            <a:off x="446048" y="6293302"/>
            <a:ext cx="3540861" cy="338554"/>
          </a:xfrm>
          <a:prstGeom prst="rect">
            <a:avLst/>
          </a:prstGeom>
          <a:noFill/>
        </p:spPr>
        <p:txBody>
          <a:bodyPr wrap="square" rtlCol="0">
            <a:spAutoFit/>
          </a:bodyPr>
          <a:lstStyle/>
          <a:p>
            <a:pPr algn="l"/>
            <a:r>
              <a:rPr lang="en-US" sz="1600">
                <a:solidFill>
                  <a:schemeClr val="bg1"/>
                </a:solidFill>
              </a:rPr>
              <a:t>cambridge.org/internationaleducation</a:t>
            </a:r>
          </a:p>
        </p:txBody>
      </p:sp>
      <p:pic>
        <p:nvPicPr>
          <p:cNvPr id="3" name="Picture 2" descr="A white text on a black background&#10;&#10;Description automatically generated">
            <a:extLst>
              <a:ext uri="{FF2B5EF4-FFF2-40B4-BE49-F238E27FC236}">
                <a16:creationId xmlns:a16="http://schemas.microsoft.com/office/drawing/2014/main" id="{59D9E60E-B76F-6764-43E9-BF1F25765C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8438" y="3149600"/>
            <a:ext cx="3303434" cy="558800"/>
          </a:xfrm>
          <a:prstGeom prst="rect">
            <a:avLst/>
          </a:prstGeom>
        </p:spPr>
      </p:pic>
    </p:spTree>
    <p:extLst>
      <p:ext uri="{BB962C8B-B14F-4D97-AF65-F5344CB8AC3E}">
        <p14:creationId xmlns:p14="http://schemas.microsoft.com/office/powerpoint/2010/main" val="2372865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64ADD2-3EEA-45D7-9095-C5CEC5BF5B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53F8AEB-5E6A-4DD9-8AAE-DF9C6CB7C2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F4BF8152-7316-4348-AB6E-33F35D3E8A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80B96C-853A-4F26-91B4-F0764DB54639}" type="slidenum">
              <a:rPr lang="en-GB" smtClean="0"/>
              <a:t>‹#›</a:t>
            </a:fld>
            <a:endParaRPr lang="en-GB"/>
          </a:p>
        </p:txBody>
      </p:sp>
    </p:spTree>
    <p:extLst>
      <p:ext uri="{BB962C8B-B14F-4D97-AF65-F5344CB8AC3E}">
        <p14:creationId xmlns:p14="http://schemas.microsoft.com/office/powerpoint/2010/main" val="2853564373"/>
      </p:ext>
    </p:extLst>
  </p:cSld>
  <p:clrMap bg1="lt1" tx1="dk1" bg2="lt2" tx2="dk2" accent1="accent1" accent2="accent2" accent3="accent3" accent4="accent4" accent5="accent5" accent6="accent6" hlink="hlink" folHlink="folHlink"/>
  <p:sldLayoutIdLst>
    <p:sldLayoutId id="2147483649" r:id="rId1"/>
    <p:sldLayoutId id="2147483718" r:id="rId2"/>
    <p:sldLayoutId id="2147483719" r:id="rId3"/>
    <p:sldLayoutId id="2147483650" r:id="rId4"/>
    <p:sldLayoutId id="2147483686" r:id="rId5"/>
    <p:sldLayoutId id="2147483708" r:id="rId6"/>
    <p:sldLayoutId id="2147483685" r:id="rId7"/>
    <p:sldLayoutId id="2147483720" r:id="rId8"/>
    <p:sldLayoutId id="2147483709" r:id="rId9"/>
    <p:sldLayoutId id="2147483710" r:id="rId10"/>
    <p:sldLayoutId id="2147483711" r:id="rId11"/>
    <p:sldLayoutId id="2147483691" r:id="rId12"/>
    <p:sldLayoutId id="2147483689" r:id="rId13"/>
    <p:sldLayoutId id="2147483716" r:id="rId14"/>
    <p:sldLayoutId id="2147483690" r:id="rId15"/>
    <p:sldLayoutId id="2147483715" r:id="rId16"/>
    <p:sldLayoutId id="2147483692" r:id="rId17"/>
    <p:sldLayoutId id="2147483675" r:id="rId18"/>
    <p:sldLayoutId id="2147483717" r:id="rId19"/>
    <p:sldLayoutId id="2147483652" r:id="rId20"/>
    <p:sldLayoutId id="2147483697" r:id="rId21"/>
    <p:sldLayoutId id="2147483714" r:id="rId22"/>
    <p:sldLayoutId id="2147483695" r:id="rId23"/>
    <p:sldLayoutId id="2147483698" r:id="rId24"/>
    <p:sldLayoutId id="2147483699" r:id="rId25"/>
    <p:sldLayoutId id="2147483700" r:id="rId26"/>
    <p:sldLayoutId id="2147483713" r:id="rId27"/>
    <p:sldLayoutId id="2147483703" r:id="rId28"/>
    <p:sldLayoutId id="2147483701" r:id="rId29"/>
    <p:sldLayoutId id="2147483707" r:id="rId30"/>
    <p:sldLayoutId id="2147483712" r:id="rId31"/>
    <p:sldLayoutId id="2147483684" r:id="rId32"/>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5">
            <a:extLst>
              <a:ext uri="{FF2B5EF4-FFF2-40B4-BE49-F238E27FC236}">
                <a16:creationId xmlns:a16="http://schemas.microsoft.com/office/drawing/2014/main" id="{6EC199B4-AE9E-D193-1ABE-CD3150FFC3C1}"/>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t="8095" b="8095"/>
          <a:stretch/>
        </p:blipFill>
        <p:spPr>
          <a:xfrm>
            <a:off x="-33513" y="1"/>
            <a:ext cx="12259026" cy="6857999"/>
          </a:xfrm>
        </p:spPr>
      </p:pic>
      <p:sp>
        <p:nvSpPr>
          <p:cNvPr id="4" name="Content Placeholder 3">
            <a:extLst>
              <a:ext uri="{FF2B5EF4-FFF2-40B4-BE49-F238E27FC236}">
                <a16:creationId xmlns:a16="http://schemas.microsoft.com/office/drawing/2014/main" id="{8A3FCDC3-543C-8905-8EB4-3AC0E32FFFFF}"/>
              </a:ext>
            </a:extLst>
          </p:cNvPr>
          <p:cNvSpPr>
            <a:spLocks noGrp="1"/>
          </p:cNvSpPr>
          <p:nvPr>
            <p:ph idx="1"/>
          </p:nvPr>
        </p:nvSpPr>
        <p:spPr>
          <a:xfrm>
            <a:off x="537172" y="4562947"/>
            <a:ext cx="11117656" cy="2209045"/>
          </a:xfrm>
          <a:solidFill>
            <a:srgbClr val="D7FDF5">
              <a:alpha val="89804"/>
            </a:srgbClr>
          </a:solidFill>
          <a:ln>
            <a:solidFill>
              <a:srgbClr val="D7FDF5"/>
            </a:solidFill>
          </a:ln>
        </p:spPr>
        <p:txBody>
          <a:bodyPr vert="horz" lIns="91440" tIns="45720" rIns="91440" bIns="45720" rtlCol="0" anchor="ctr">
            <a:normAutofit fontScale="92500" lnSpcReduction="10000"/>
          </a:bodyPr>
          <a:lstStyle/>
          <a:p>
            <a:pPr marL="0" indent="0">
              <a:buNone/>
            </a:pPr>
            <a:r>
              <a:rPr lang="en-US" dirty="0"/>
              <a:t>Lesson Objectives:</a:t>
            </a:r>
          </a:p>
          <a:p>
            <a:pPr lvl="0" fontAlgn="base"/>
            <a:r>
              <a:rPr lang="en-GB" dirty="0"/>
              <a:t>Outline the aim, sample, procedure, results and conclusion of the named study visual cliff (Gibson and Walk)</a:t>
            </a:r>
          </a:p>
          <a:p>
            <a:pPr lvl="0" fontAlgn="base"/>
            <a:r>
              <a:rPr lang="en-GB" dirty="0"/>
              <a:t>Explain the argument for Gibson's theory using the named study visual cliff (Gibson and Walk)</a:t>
            </a:r>
          </a:p>
          <a:p>
            <a:r>
              <a:rPr lang="en-GB" dirty="0"/>
              <a:t>Apply Gibson's direct theory to novel scenarios</a:t>
            </a:r>
          </a:p>
        </p:txBody>
      </p:sp>
    </p:spTree>
    <p:extLst>
      <p:ext uri="{BB962C8B-B14F-4D97-AF65-F5344CB8AC3E}">
        <p14:creationId xmlns:p14="http://schemas.microsoft.com/office/powerpoint/2010/main" val="1130971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5" descr="A group of kids sitting at desks&#10;&#10;Description automatically generated">
            <a:extLst>
              <a:ext uri="{FF2B5EF4-FFF2-40B4-BE49-F238E27FC236}">
                <a16:creationId xmlns:a16="http://schemas.microsoft.com/office/drawing/2014/main" id="{6EC199B4-AE9E-D193-1ABE-CD3150FFC3C1}"/>
              </a:ext>
            </a:extLst>
          </p:cNvPr>
          <p:cNvPicPr>
            <a:picLocks noGrp="1" noChangeAspect="1"/>
          </p:cNvPicPr>
          <p:nvPr>
            <p:ph type="pic" sz="quarter" idx="10"/>
          </p:nvPr>
        </p:nvPicPr>
        <p:blipFill rotWithShape="1">
          <a:blip r:embed="rId2"/>
          <a:srcRect l="485" t="9566" r="597" b="7463"/>
          <a:stretch/>
        </p:blipFill>
        <p:spPr>
          <a:xfrm>
            <a:off x="-33513" y="1"/>
            <a:ext cx="12259026" cy="6857999"/>
          </a:xfrm>
        </p:spPr>
      </p:pic>
      <p:sp>
        <p:nvSpPr>
          <p:cNvPr id="4" name="Content Placeholder 3">
            <a:extLst>
              <a:ext uri="{FF2B5EF4-FFF2-40B4-BE49-F238E27FC236}">
                <a16:creationId xmlns:a16="http://schemas.microsoft.com/office/drawing/2014/main" id="{8A3FCDC3-543C-8905-8EB4-3AC0E32FFFFF}"/>
              </a:ext>
            </a:extLst>
          </p:cNvPr>
          <p:cNvSpPr>
            <a:spLocks noGrp="1"/>
          </p:cNvSpPr>
          <p:nvPr>
            <p:ph idx="1"/>
          </p:nvPr>
        </p:nvSpPr>
        <p:spPr>
          <a:xfrm>
            <a:off x="413974" y="4702542"/>
            <a:ext cx="11364052" cy="1753147"/>
          </a:xfrm>
          <a:solidFill>
            <a:srgbClr val="FACB2E">
              <a:alpha val="89804"/>
            </a:srgbClr>
          </a:solidFill>
          <a:ln>
            <a:solidFill>
              <a:schemeClr val="accent3"/>
            </a:solidFill>
          </a:ln>
        </p:spPr>
        <p:txBody>
          <a:bodyPr vert="horz" lIns="91440" tIns="45720" rIns="91440" bIns="45720" rtlCol="0" anchor="ctr">
            <a:normAutofit/>
          </a:bodyPr>
          <a:lstStyle/>
          <a:p>
            <a:pPr marL="0" indent="0" algn="ctr">
              <a:buNone/>
            </a:pPr>
            <a:r>
              <a:rPr lang="en-GB" dirty="0">
                <a:latin typeface="Arial"/>
                <a:cs typeface="Arial"/>
              </a:rPr>
              <a:t>Starter activity: Write down everything you can remember from Gibson’s direct theory of perception. Compare your notes with a partner - what did you miss?</a:t>
            </a:r>
            <a:endParaRPr lang="en-GB" dirty="0"/>
          </a:p>
        </p:txBody>
      </p:sp>
    </p:spTree>
    <p:extLst>
      <p:ext uri="{BB962C8B-B14F-4D97-AF65-F5344CB8AC3E}">
        <p14:creationId xmlns:p14="http://schemas.microsoft.com/office/powerpoint/2010/main" val="1677304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82052-FB06-EB29-235D-D895AFE80018}"/>
              </a:ext>
            </a:extLst>
          </p:cNvPr>
          <p:cNvSpPr>
            <a:spLocks noGrp="1"/>
          </p:cNvSpPr>
          <p:nvPr>
            <p:ph type="title"/>
          </p:nvPr>
        </p:nvSpPr>
        <p:spPr/>
        <p:txBody>
          <a:bodyPr/>
          <a:lstStyle/>
          <a:p>
            <a:r>
              <a:rPr lang="en-GB" dirty="0"/>
              <a:t>Named study: Visual cliff (Gibson and Walk)</a:t>
            </a:r>
          </a:p>
        </p:txBody>
      </p:sp>
      <p:sp>
        <p:nvSpPr>
          <p:cNvPr id="4" name="Content Placeholder 3">
            <a:extLst>
              <a:ext uri="{FF2B5EF4-FFF2-40B4-BE49-F238E27FC236}">
                <a16:creationId xmlns:a16="http://schemas.microsoft.com/office/drawing/2014/main" id="{E1002C61-6357-87F2-E88C-5E97C35CEB53}"/>
              </a:ext>
            </a:extLst>
          </p:cNvPr>
          <p:cNvSpPr>
            <a:spLocks noGrp="1"/>
          </p:cNvSpPr>
          <p:nvPr>
            <p:ph idx="1"/>
          </p:nvPr>
        </p:nvSpPr>
        <p:spPr>
          <a:xfrm>
            <a:off x="179999" y="1811948"/>
            <a:ext cx="11133459" cy="4692104"/>
          </a:xfrm>
        </p:spPr>
        <p:txBody>
          <a:bodyPr>
            <a:noAutofit/>
          </a:bodyPr>
          <a:lstStyle/>
          <a:p>
            <a:pPr marL="0" indent="0">
              <a:buNone/>
            </a:pPr>
            <a:r>
              <a:rPr lang="en-GB" sz="2800" b="1" dirty="0"/>
              <a:t>Aim</a:t>
            </a:r>
            <a:r>
              <a:rPr lang="en-GB" sz="2800" dirty="0"/>
              <a:t>: To investigate depth perception in children. </a:t>
            </a:r>
          </a:p>
          <a:p>
            <a:pPr marL="0" indent="0">
              <a:buNone/>
            </a:pPr>
            <a:r>
              <a:rPr lang="en-GB" sz="2800" b="1" dirty="0"/>
              <a:t>Participants</a:t>
            </a:r>
            <a:r>
              <a:rPr lang="en-GB" sz="2800" dirty="0"/>
              <a:t>: 36 children aged from six months to 14 months </a:t>
            </a:r>
          </a:p>
          <a:p>
            <a:pPr marL="0" indent="0">
              <a:buNone/>
            </a:pPr>
            <a:r>
              <a:rPr lang="en-GB" sz="2800" b="1" dirty="0"/>
              <a:t>Procedure</a:t>
            </a:r>
            <a:r>
              <a:rPr lang="en-GB" sz="2800" dirty="0"/>
              <a:t>: The researchers designed a ‘visual cliff’ (see Figure 1). A centre board was laid across a large sheet of strong glass raised above the floor. </a:t>
            </a:r>
          </a:p>
          <a:p>
            <a:pPr marL="0" indent="0">
              <a:buNone/>
            </a:pPr>
            <a:r>
              <a:rPr lang="en-GB" sz="2800" dirty="0"/>
              <a:t>On the ‘shallow’ side of the board, a sheet of patterned material was placed directly underneath the glass. The glass looked and felt solid. </a:t>
            </a:r>
          </a:p>
          <a:p>
            <a:pPr marL="0" indent="0">
              <a:buNone/>
            </a:pPr>
            <a:r>
              <a:rPr lang="en-GB" sz="2800" dirty="0"/>
              <a:t>On the ‘visual cliff’ side of the board, a sheet of the same patterned material was on the floor. Each child was placed in the centre, and each mother called her child to her from the cliff side and then from the shallow side.</a:t>
            </a:r>
            <a:endParaRPr lang="en-US" sz="2800" b="1" dirty="0"/>
          </a:p>
        </p:txBody>
      </p:sp>
    </p:spTree>
    <p:extLst>
      <p:ext uri="{BB962C8B-B14F-4D97-AF65-F5344CB8AC3E}">
        <p14:creationId xmlns:p14="http://schemas.microsoft.com/office/powerpoint/2010/main" val="2489020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55E69-78C3-6A4E-2B5B-0C175FF819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F0AECB-6676-DE12-F894-17283417E6DA}"/>
              </a:ext>
            </a:extLst>
          </p:cNvPr>
          <p:cNvSpPr>
            <a:spLocks noGrp="1"/>
          </p:cNvSpPr>
          <p:nvPr>
            <p:ph type="title"/>
          </p:nvPr>
        </p:nvSpPr>
        <p:spPr/>
        <p:txBody>
          <a:bodyPr/>
          <a:lstStyle/>
          <a:p>
            <a:r>
              <a:rPr lang="en-GB" dirty="0"/>
              <a:t>Named study: Visual cliff (Gibson and Walk)</a:t>
            </a:r>
          </a:p>
        </p:txBody>
      </p:sp>
      <p:sp>
        <p:nvSpPr>
          <p:cNvPr id="4" name="Content Placeholder 3">
            <a:extLst>
              <a:ext uri="{FF2B5EF4-FFF2-40B4-BE49-F238E27FC236}">
                <a16:creationId xmlns:a16="http://schemas.microsoft.com/office/drawing/2014/main" id="{AC08E976-F801-425D-4B62-52C433319917}"/>
              </a:ext>
            </a:extLst>
          </p:cNvPr>
          <p:cNvSpPr>
            <a:spLocks noGrp="1"/>
          </p:cNvSpPr>
          <p:nvPr>
            <p:ph idx="1"/>
          </p:nvPr>
        </p:nvSpPr>
        <p:spPr>
          <a:xfrm>
            <a:off x="179999" y="1811948"/>
            <a:ext cx="11133459" cy="4692104"/>
          </a:xfrm>
        </p:spPr>
        <p:txBody>
          <a:bodyPr>
            <a:noAutofit/>
          </a:bodyPr>
          <a:lstStyle/>
          <a:p>
            <a:pPr marL="0" indent="0">
              <a:buNone/>
            </a:pPr>
            <a:r>
              <a:rPr lang="en-GB" sz="2600" b="1" dirty="0"/>
              <a:t>Results: </a:t>
            </a:r>
          </a:p>
          <a:p>
            <a:pPr marL="0" indent="0">
              <a:buNone/>
            </a:pPr>
            <a:r>
              <a:rPr lang="en-GB" sz="2600" dirty="0"/>
              <a:t>• All the children who moved off the centre board, crawled out on the shallow side at least once. Only three children crawled onto the cliff side, when their mother called from there. </a:t>
            </a:r>
          </a:p>
          <a:p>
            <a:pPr marL="0" indent="0">
              <a:buNone/>
            </a:pPr>
            <a:r>
              <a:rPr lang="en-GB" sz="2600" dirty="0"/>
              <a:t>• Many children crawled away from the mother when called from the cliff side or cried when she stood there, as they could not crawl to her without crossing the cliff side. </a:t>
            </a:r>
          </a:p>
          <a:p>
            <a:pPr marL="0" indent="0">
              <a:buNone/>
            </a:pPr>
            <a:r>
              <a:rPr lang="en-GB" sz="2600" dirty="0"/>
              <a:t>• Some children touched the glass over the cliff side but refused to cross. </a:t>
            </a:r>
          </a:p>
          <a:p>
            <a:pPr marL="0" indent="0">
              <a:buNone/>
            </a:pPr>
            <a:r>
              <a:rPr lang="en-GB" sz="2600" b="1" dirty="0"/>
              <a:t>Conclusion: </a:t>
            </a:r>
            <a:r>
              <a:rPr lang="en-GB" sz="2600" dirty="0"/>
              <a:t>Depth perception is innate, as most children can perceive depth as soon as they can crawl. The results of this study provide evidence for the direct theory of perception.</a:t>
            </a:r>
            <a:endParaRPr lang="en-US" sz="2600" b="1" dirty="0"/>
          </a:p>
        </p:txBody>
      </p:sp>
    </p:spTree>
    <p:extLst>
      <p:ext uri="{BB962C8B-B14F-4D97-AF65-F5344CB8AC3E}">
        <p14:creationId xmlns:p14="http://schemas.microsoft.com/office/powerpoint/2010/main" val="129268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5">
            <a:extLst>
              <a:ext uri="{FF2B5EF4-FFF2-40B4-BE49-F238E27FC236}">
                <a16:creationId xmlns:a16="http://schemas.microsoft.com/office/drawing/2014/main" id="{6EC199B4-AE9E-D193-1ABE-CD3150FFC3C1}"/>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t="8095" b="8095"/>
          <a:stretch/>
        </p:blipFill>
        <p:spPr>
          <a:xfrm>
            <a:off x="-33513" y="1"/>
            <a:ext cx="12259026" cy="6857999"/>
          </a:xfrm>
        </p:spPr>
      </p:pic>
      <p:sp>
        <p:nvSpPr>
          <p:cNvPr id="4" name="Content Placeholder 3">
            <a:extLst>
              <a:ext uri="{FF2B5EF4-FFF2-40B4-BE49-F238E27FC236}">
                <a16:creationId xmlns:a16="http://schemas.microsoft.com/office/drawing/2014/main" id="{8A3FCDC3-543C-8905-8EB4-3AC0E32FFFFF}"/>
              </a:ext>
            </a:extLst>
          </p:cNvPr>
          <p:cNvSpPr>
            <a:spLocks noGrp="1"/>
          </p:cNvSpPr>
          <p:nvPr>
            <p:ph idx="1"/>
          </p:nvPr>
        </p:nvSpPr>
        <p:spPr>
          <a:xfrm>
            <a:off x="364278" y="4731026"/>
            <a:ext cx="11463443" cy="1792903"/>
          </a:xfrm>
          <a:solidFill>
            <a:srgbClr val="CC59AA">
              <a:alpha val="89804"/>
            </a:srgbClr>
          </a:solidFill>
          <a:ln>
            <a:solidFill>
              <a:schemeClr val="accent2"/>
            </a:solidFill>
          </a:ln>
        </p:spPr>
        <p:txBody>
          <a:bodyPr vert="horz" lIns="91440" tIns="45720" rIns="91440" bIns="45720" rtlCol="0" anchor="ctr">
            <a:normAutofit/>
          </a:bodyPr>
          <a:lstStyle/>
          <a:p>
            <a:pPr marL="0" indent="0" algn="ctr">
              <a:buNone/>
            </a:pPr>
            <a:r>
              <a:rPr lang="en-GB" dirty="0">
                <a:latin typeface="Arial"/>
                <a:cs typeface="Arial"/>
              </a:rPr>
              <a:t>Activity: Independently, write a two-sentence explanation of how the results / conclusions of this study support Gibson’s direct theory of perception.</a:t>
            </a:r>
            <a:endParaRPr lang="en-GB" dirty="0"/>
          </a:p>
        </p:txBody>
      </p:sp>
    </p:spTree>
    <p:extLst>
      <p:ext uri="{BB962C8B-B14F-4D97-AF65-F5344CB8AC3E}">
        <p14:creationId xmlns:p14="http://schemas.microsoft.com/office/powerpoint/2010/main" val="3061927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7EF1095B-EF23-7953-3429-D90DD89EC281}"/>
              </a:ext>
            </a:extLst>
          </p:cNvPr>
          <p:cNvPicPr>
            <a:picLocks noGrp="1" noChangeAspect="1"/>
          </p:cNvPicPr>
          <p:nvPr>
            <p:ph type="pic" sz="quarter" idx="10"/>
          </p:nvPr>
        </p:nvPicPr>
        <p:blipFill rotWithShape="1">
          <a:blip r:embed="rId2"/>
          <a:srcRect l="15720" r="26940"/>
          <a:stretch/>
        </p:blipFill>
        <p:spPr>
          <a:xfrm>
            <a:off x="6096000" y="0"/>
            <a:ext cx="6096000" cy="6858000"/>
          </a:xfrm>
          <a:prstGeom prst="rect">
            <a:avLst/>
          </a:prstGeom>
        </p:spPr>
      </p:pic>
      <p:sp>
        <p:nvSpPr>
          <p:cNvPr id="3" name="Title 2">
            <a:extLst>
              <a:ext uri="{FF2B5EF4-FFF2-40B4-BE49-F238E27FC236}">
                <a16:creationId xmlns:a16="http://schemas.microsoft.com/office/drawing/2014/main" id="{FD4857A8-FEFB-1CE7-3447-A477657416F6}"/>
              </a:ext>
            </a:extLst>
          </p:cNvPr>
          <p:cNvSpPr>
            <a:spLocks noGrp="1"/>
          </p:cNvSpPr>
          <p:nvPr>
            <p:ph type="title"/>
          </p:nvPr>
        </p:nvSpPr>
        <p:spPr/>
        <p:txBody>
          <a:bodyPr/>
          <a:lstStyle/>
          <a:p>
            <a:r>
              <a:rPr lang="en-US" dirty="0"/>
              <a:t>Assessment practice</a:t>
            </a:r>
            <a:endParaRPr lang="en-GB" dirty="0"/>
          </a:p>
        </p:txBody>
      </p:sp>
      <p:sp>
        <p:nvSpPr>
          <p:cNvPr id="4" name="Content Placeholder 3">
            <a:extLst>
              <a:ext uri="{FF2B5EF4-FFF2-40B4-BE49-F238E27FC236}">
                <a16:creationId xmlns:a16="http://schemas.microsoft.com/office/drawing/2014/main" id="{9F31BEDC-13C9-7154-7D8E-964D57B4F8CA}"/>
              </a:ext>
            </a:extLst>
          </p:cNvPr>
          <p:cNvSpPr>
            <a:spLocks noGrp="1"/>
          </p:cNvSpPr>
          <p:nvPr>
            <p:ph idx="1"/>
          </p:nvPr>
        </p:nvSpPr>
        <p:spPr/>
        <p:txBody>
          <a:bodyPr>
            <a:normAutofit/>
          </a:bodyPr>
          <a:lstStyle/>
          <a:p>
            <a:pPr marL="0" indent="0">
              <a:buNone/>
            </a:pPr>
            <a:r>
              <a:rPr lang="en-US" b="1" dirty="0"/>
              <a:t>Point:</a:t>
            </a:r>
            <a:r>
              <a:rPr lang="en-US" dirty="0"/>
              <a:t> ‘The direct theory is supported by…’</a:t>
            </a:r>
          </a:p>
          <a:p>
            <a:pPr marL="0" indent="0">
              <a:buNone/>
            </a:pPr>
            <a:endParaRPr lang="en-US" dirty="0"/>
          </a:p>
          <a:p>
            <a:pPr marL="0" indent="0">
              <a:buNone/>
            </a:pPr>
            <a:r>
              <a:rPr lang="en-US" b="1" dirty="0"/>
              <a:t>Evidence:</a:t>
            </a:r>
            <a:r>
              <a:rPr lang="en-US" dirty="0"/>
              <a:t> ‘The visual cliff study found that …’</a:t>
            </a:r>
          </a:p>
          <a:p>
            <a:pPr marL="0" indent="0">
              <a:buNone/>
            </a:pPr>
            <a:endParaRPr lang="en-US" dirty="0"/>
          </a:p>
          <a:p>
            <a:pPr marL="0" indent="0">
              <a:buNone/>
            </a:pPr>
            <a:r>
              <a:rPr lang="en-US" b="1" dirty="0"/>
              <a:t>Explain:</a:t>
            </a:r>
            <a:r>
              <a:rPr lang="en-US" dirty="0"/>
              <a:t> ‘This shows that….because…’</a:t>
            </a:r>
          </a:p>
          <a:p>
            <a:pPr marL="0" indent="0">
              <a:buNone/>
            </a:pPr>
            <a:endParaRPr lang="en-US" dirty="0"/>
          </a:p>
          <a:p>
            <a:pPr marL="0" indent="0">
              <a:buNone/>
            </a:pPr>
            <a:r>
              <a:rPr lang="en-US" b="1" dirty="0"/>
              <a:t>Link:</a:t>
            </a:r>
            <a:r>
              <a:rPr lang="en-US" dirty="0"/>
              <a:t> ‘Therefore the argument for the direct theory is that…’</a:t>
            </a:r>
            <a:endParaRPr lang="en-GB" dirty="0"/>
          </a:p>
        </p:txBody>
      </p:sp>
    </p:spTree>
    <p:extLst>
      <p:ext uri="{BB962C8B-B14F-4D97-AF65-F5344CB8AC3E}">
        <p14:creationId xmlns:p14="http://schemas.microsoft.com/office/powerpoint/2010/main" val="1198625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171FE-5DB7-C512-FA4A-08DC09E95C6C}"/>
            </a:ext>
          </a:extLst>
        </p:cNvPr>
        <p:cNvGrpSpPr/>
        <p:nvPr/>
      </p:nvGrpSpPr>
      <p:grpSpPr>
        <a:xfrm>
          <a:off x="0" y="0"/>
          <a:ext cx="0" cy="0"/>
          <a:chOff x="0" y="0"/>
          <a:chExt cx="0" cy="0"/>
        </a:xfrm>
      </p:grpSpPr>
      <p:pic>
        <p:nvPicPr>
          <p:cNvPr id="9" name="Picture Placeholder 5" descr="A group of kids sitting at desks&#10;&#10;Description automatically generated">
            <a:extLst>
              <a:ext uri="{FF2B5EF4-FFF2-40B4-BE49-F238E27FC236}">
                <a16:creationId xmlns:a16="http://schemas.microsoft.com/office/drawing/2014/main" id="{FF957276-52AA-5B45-C868-87AEE467B2EF}"/>
              </a:ext>
            </a:extLst>
          </p:cNvPr>
          <p:cNvPicPr>
            <a:picLocks noGrp="1" noChangeAspect="1"/>
          </p:cNvPicPr>
          <p:nvPr>
            <p:ph type="pic" sz="quarter" idx="10"/>
          </p:nvPr>
        </p:nvPicPr>
        <p:blipFill rotWithShape="1">
          <a:blip r:embed="rId2"/>
          <a:srcRect l="485" t="9566" r="597" b="7463"/>
          <a:stretch/>
        </p:blipFill>
        <p:spPr>
          <a:xfrm>
            <a:off x="-33513" y="1"/>
            <a:ext cx="12259026" cy="6857999"/>
          </a:xfrm>
        </p:spPr>
      </p:pic>
      <p:sp>
        <p:nvSpPr>
          <p:cNvPr id="4" name="Content Placeholder 3">
            <a:extLst>
              <a:ext uri="{FF2B5EF4-FFF2-40B4-BE49-F238E27FC236}">
                <a16:creationId xmlns:a16="http://schemas.microsoft.com/office/drawing/2014/main" id="{CC353874-58DC-AE45-C5DF-CCA75046EC71}"/>
              </a:ext>
            </a:extLst>
          </p:cNvPr>
          <p:cNvSpPr>
            <a:spLocks noGrp="1"/>
          </p:cNvSpPr>
          <p:nvPr>
            <p:ph idx="1"/>
          </p:nvPr>
        </p:nvSpPr>
        <p:spPr>
          <a:xfrm>
            <a:off x="413974" y="4770781"/>
            <a:ext cx="11364052" cy="1753147"/>
          </a:xfrm>
          <a:solidFill>
            <a:srgbClr val="FACB2E">
              <a:alpha val="89804"/>
            </a:srgbClr>
          </a:solidFill>
          <a:ln>
            <a:solidFill>
              <a:schemeClr val="accent3"/>
            </a:solidFill>
          </a:ln>
        </p:spPr>
        <p:txBody>
          <a:bodyPr vert="horz" lIns="91440" tIns="45720" rIns="91440" bIns="45720" rtlCol="0" anchor="ctr">
            <a:normAutofit/>
          </a:bodyPr>
          <a:lstStyle/>
          <a:p>
            <a:pPr marL="0" indent="0" algn="ctr">
              <a:buNone/>
            </a:pPr>
            <a:r>
              <a:rPr lang="en-GB" dirty="0">
                <a:latin typeface="Arial"/>
                <a:cs typeface="Arial"/>
              </a:rPr>
              <a:t>Plenary: Complete </a:t>
            </a:r>
            <a:r>
              <a:rPr lang="en-GB" b="1" dirty="0">
                <a:latin typeface="Arial"/>
                <a:cs typeface="Arial"/>
              </a:rPr>
              <a:t>one</a:t>
            </a:r>
            <a:r>
              <a:rPr lang="en-GB" dirty="0">
                <a:latin typeface="Arial"/>
                <a:cs typeface="Arial"/>
              </a:rPr>
              <a:t> of the exit ticket sentences and pass to your teacher:</a:t>
            </a:r>
          </a:p>
          <a:p>
            <a:pPr marL="0" indent="0" algn="ctr">
              <a:buNone/>
            </a:pPr>
            <a:r>
              <a:rPr lang="en-US" dirty="0"/>
              <a:t>‘I predict the argument against the direct theory will be…’</a:t>
            </a:r>
          </a:p>
          <a:p>
            <a:pPr marL="0" indent="0" algn="ctr">
              <a:buNone/>
            </a:pPr>
            <a:r>
              <a:rPr lang="en-US" dirty="0"/>
              <a:t>‘One thing </a:t>
            </a:r>
            <a:r>
              <a:rPr lang="en-US"/>
              <a:t>the direct theory </a:t>
            </a:r>
            <a:r>
              <a:rPr lang="en-US" dirty="0"/>
              <a:t>cannot </a:t>
            </a:r>
            <a:r>
              <a:rPr lang="en-US"/>
              <a:t>explain is…’</a:t>
            </a:r>
            <a:endParaRPr lang="en-GB" dirty="0"/>
          </a:p>
        </p:txBody>
      </p:sp>
    </p:spTree>
    <p:extLst>
      <p:ext uri="{BB962C8B-B14F-4D97-AF65-F5344CB8AC3E}">
        <p14:creationId xmlns:p14="http://schemas.microsoft.com/office/powerpoint/2010/main" val="153233455"/>
      </p:ext>
    </p:extLst>
  </p:cSld>
  <p:clrMapOvr>
    <a:masterClrMapping/>
  </p:clrMapOvr>
</p:sld>
</file>

<file path=ppt/theme/theme1.xml><?xml version="1.0" encoding="utf-8"?>
<a:theme xmlns:a="http://schemas.openxmlformats.org/drawingml/2006/main" name="Office Theme">
  <a:themeElements>
    <a:clrScheme name="Custom 8">
      <a:dk1>
        <a:srgbClr val="252525"/>
      </a:dk1>
      <a:lt1>
        <a:srgbClr val="FFFFFF"/>
      </a:lt1>
      <a:dk2>
        <a:srgbClr val="133844"/>
      </a:dk2>
      <a:lt2>
        <a:srgbClr val="FFFFFF"/>
      </a:lt2>
      <a:accent1>
        <a:srgbClr val="00BDB6"/>
      </a:accent1>
      <a:accent2>
        <a:srgbClr val="CC59AA"/>
      </a:accent2>
      <a:accent3>
        <a:srgbClr val="FACB2E"/>
      </a:accent3>
      <a:accent4>
        <a:srgbClr val="8EE8D8"/>
      </a:accent4>
      <a:accent5>
        <a:srgbClr val="5E0A4F"/>
      </a:accent5>
      <a:accent6>
        <a:srgbClr val="F9DC4E"/>
      </a:accent6>
      <a:hlink>
        <a:srgbClr val="5E0A4F"/>
      </a:hlink>
      <a:folHlink>
        <a:srgbClr val="5E0A4F"/>
      </a:folHlink>
    </a:clrScheme>
    <a:fontScheme name="Custom 1">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s V4" id="{E2A36DA1-4A29-43B8-B8F1-C255D5AABE09}" vid="{2A5C11B6-9CD9-45FF-9CD6-984CCCC0BA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9ad1216b-cdc1-40e2-a0c2-94597fd44697">7VPTP7ZE6X33-2020743336-795</_dlc_DocId>
    <_dlc_DocIdUrl xmlns="9ad1216b-cdc1-40e2-a0c2-94597fd44697">
      <Url>https://cambridgeorg.sharepoint.com/sites/cie/education/pd/Curriculum_Support/_layouts/15/DocIdRedir.aspx?ID=7VPTP7ZE6X33-2020743336-795</Url>
      <Description>7VPTP7ZE6X33-2020743336-795</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E45BD9047056454F94B4694108F9A1FF" ma:contentTypeVersion="3" ma:contentTypeDescription="Create a new document." ma:contentTypeScope="" ma:versionID="5c0011047895b59a897429f5e4ec5dcc">
  <xsd:schema xmlns:xsd="http://www.w3.org/2001/XMLSchema" xmlns:xs="http://www.w3.org/2001/XMLSchema" xmlns:p="http://schemas.microsoft.com/office/2006/metadata/properties" xmlns:ns2="9ad1216b-cdc1-40e2-a0c2-94597fd44697" xmlns:ns3="f1f25e64-7226-490b-ade3-8cf84afff5d2" targetNamespace="http://schemas.microsoft.com/office/2006/metadata/properties" ma:root="true" ma:fieldsID="5b649ae69bc45de80afe7d6c0f200904" ns2:_="" ns3:_="">
    <xsd:import namespace="9ad1216b-cdc1-40e2-a0c2-94597fd44697"/>
    <xsd:import namespace="f1f25e64-7226-490b-ade3-8cf84afff5d2"/>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d1216b-cdc1-40e2-a0c2-94597fd44697"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1f25e64-7226-490b-ade3-8cf84afff5d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36F522-99CC-44C6-897D-F8F89591E08F}">
  <ds:schemaRefs>
    <ds:schemaRef ds:uri="http://schemas.microsoft.com/sharepoint/events"/>
  </ds:schemaRefs>
</ds:datastoreItem>
</file>

<file path=customXml/itemProps2.xml><?xml version="1.0" encoding="utf-8"?>
<ds:datastoreItem xmlns:ds="http://schemas.openxmlformats.org/officeDocument/2006/customXml" ds:itemID="{EE51AF88-C67F-4A38-BADD-B70D8B316A09}">
  <ds:schemaRefs>
    <ds:schemaRef ds:uri="http://schemas.microsoft.com/sharepoint/v3/contenttype/forms"/>
  </ds:schemaRefs>
</ds:datastoreItem>
</file>

<file path=customXml/itemProps3.xml><?xml version="1.0" encoding="utf-8"?>
<ds:datastoreItem xmlns:ds="http://schemas.openxmlformats.org/officeDocument/2006/customXml" ds:itemID="{B630E657-8217-4B2F-96A4-D1EE5A57D447}">
  <ds:schemaRefs>
    <ds:schemaRef ds:uri="http://schemas.openxmlformats.org/package/2006/metadata/core-properties"/>
    <ds:schemaRef ds:uri="9ad1216b-cdc1-40e2-a0c2-94597fd44697"/>
    <ds:schemaRef ds:uri="http://www.w3.org/XML/1998/namespace"/>
    <ds:schemaRef ds:uri="http://schemas.microsoft.com/office/2006/metadata/properties"/>
    <ds:schemaRef ds:uri="http://purl.org/dc/elements/1.1/"/>
    <ds:schemaRef ds:uri="http://schemas.microsoft.com/office/2006/documentManagement/types"/>
    <ds:schemaRef ds:uri="http://schemas.microsoft.com/office/infopath/2007/PartnerControls"/>
    <ds:schemaRef ds:uri="f1f25e64-7226-490b-ade3-8cf84afff5d2"/>
    <ds:schemaRef ds:uri="http://purl.org/dc/dcmitype/"/>
    <ds:schemaRef ds:uri="http://purl.org/dc/terms/"/>
  </ds:schemaRefs>
</ds:datastoreItem>
</file>

<file path=customXml/itemProps4.xml><?xml version="1.0" encoding="utf-8"?>
<ds:datastoreItem xmlns:ds="http://schemas.openxmlformats.org/officeDocument/2006/customXml" ds:itemID="{FE88EBFB-FA7F-4235-BA5D-B7BA6018A4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d1216b-cdc1-40e2-a0c2-94597fd44697"/>
    <ds:schemaRef ds:uri="f1f25e64-7226-490b-ade3-8cf84afff5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5d6cc78-71b9-42e6-aa2a-b9889a0f080f}" enabled="0" method="" siteId="{75d6cc78-71b9-42e6-aa2a-b9889a0f080f}" removed="1"/>
</clbl:labelList>
</file>

<file path=docProps/app.xml><?xml version="1.0" encoding="utf-8"?>
<Properties xmlns="http://schemas.openxmlformats.org/officeDocument/2006/extended-properties" xmlns:vt="http://schemas.openxmlformats.org/officeDocument/2006/docPropsVTypes">
  <Template>Schools v4 POT</Template>
  <TotalTime>388</TotalTime>
  <Words>455</Words>
  <Application>Microsoft Office PowerPoint</Application>
  <PresentationFormat>Widescreen</PresentationFormat>
  <Paragraphs>29</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Georgia</vt:lpstr>
      <vt:lpstr>Office Theme</vt:lpstr>
      <vt:lpstr>PowerPoint Presentation</vt:lpstr>
      <vt:lpstr>PowerPoint Presentation</vt:lpstr>
      <vt:lpstr>Named study: Visual cliff (Gibson and Walk)</vt:lpstr>
      <vt:lpstr>Named study: Visual cliff (Gibson and Walk)</vt:lpstr>
      <vt:lpstr>PowerPoint Presentation</vt:lpstr>
      <vt:lpstr>Assessment practice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Rebecca</dc:creator>
  <cp:lastModifiedBy>Karolyn Feliciani</cp:lastModifiedBy>
  <cp:revision>4</cp:revision>
  <dcterms:created xsi:type="dcterms:W3CDTF">2023-10-09T12:44:25Z</dcterms:created>
  <dcterms:modified xsi:type="dcterms:W3CDTF">2026-07-06T08:17:09Z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0x010100E45BD9047056454F94B4694108F9A1FF</vt:lpwstr>
  </property>
  <property fmtid="{D5CDD505-2E9C-101B-9397-08002B2CF9AE}" pid="3" name="MediaServiceImageTags">
    <vt:lpwstr/>
  </property>
  <property fmtid="{D5CDD505-2E9C-101B-9397-08002B2CF9AE}" pid="4" name="_dlc_DocIdItemGuid">
    <vt:lpwstr>355d8328-2e78-4606-b3b6-b3eb3c4b5b5d</vt:lpwstr>
  </property>
</Properties>
</file>