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2"/>
  </p:notesMasterIdLst>
  <p:handoutMasterIdLst>
    <p:handoutMasterId r:id="rId13"/>
  </p:handoutMasterIdLst>
  <p:sldIdLst>
    <p:sldId id="343" r:id="rId6"/>
    <p:sldId id="333" r:id="rId7"/>
    <p:sldId id="298" r:id="rId8"/>
    <p:sldId id="336" r:id="rId9"/>
    <p:sldId id="262" r:id="rId10"/>
    <p:sldId id="34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16T11:49:27.901" v="3568" actId="113"/>
      <pc:docMkLst>
        <pc:docMk/>
      </pc:docMkLst>
      <pc:sldChg chg="addSp modSp add mod">
        <pc:chgData name="Lizzie Gauntlett" userId="1dc7c36a1b1a647d" providerId="LiveId" clId="{C1DC5315-D282-429F-B35A-871ABF7A65E8}" dt="2026-06-16T11:49:27.901" v="3568" actId="113"/>
        <pc:sldMkLst>
          <pc:docMk/>
          <pc:sldMk cId="1537033953" sldId="262"/>
        </pc:sldMkLst>
        <pc:spChg chg="mod">
          <ac:chgData name="Lizzie Gauntlett" userId="1dc7c36a1b1a647d" providerId="LiveId" clId="{C1DC5315-D282-429F-B35A-871ABF7A65E8}" dt="2026-06-16T11:44:23.295" v="3497" actId="27636"/>
          <ac:spMkLst>
            <pc:docMk/>
            <pc:sldMk cId="1537033953" sldId="262"/>
            <ac:spMk id="2" creationId="{340F79B7-7844-A143-9B29-1C3016D34133}"/>
          </ac:spMkLst>
        </pc:spChg>
        <pc:spChg chg="add mod">
          <ac:chgData name="Lizzie Gauntlett" userId="1dc7c36a1b1a647d" providerId="LiveId" clId="{C1DC5315-D282-429F-B35A-871ABF7A65E8}" dt="2026-06-16T11:44:40.848" v="3503" actId="113"/>
          <ac:spMkLst>
            <pc:docMk/>
            <pc:sldMk cId="1537033953" sldId="262"/>
            <ac:spMk id="4" creationId="{0E320550-44A7-EE36-A47B-4379AF968CFE}"/>
          </ac:spMkLst>
        </pc:spChg>
        <pc:graphicFrameChg chg="mod modGraphic">
          <ac:chgData name="Lizzie Gauntlett" userId="1dc7c36a1b1a647d" providerId="LiveId" clId="{C1DC5315-D282-429F-B35A-871ABF7A65E8}" dt="2026-06-16T11:49:27.901" v="3568" actId="113"/>
          <ac:graphicFrameMkLst>
            <pc:docMk/>
            <pc:sldMk cId="1537033953" sldId="262"/>
            <ac:graphicFrameMk id="7" creationId="{FA28F6FF-4C6B-B748-AC6D-6C29F3B95A10}"/>
          </ac:graphicFrameMkLst>
        </pc:graphicFrameChg>
      </pc:sldChg>
      <pc:sldChg chg="modSp mod">
        <pc:chgData name="Lizzie Gauntlett" userId="1dc7c36a1b1a647d" providerId="LiveId" clId="{C1DC5315-D282-429F-B35A-871ABF7A65E8}" dt="2026-06-16T11:41:10.204" v="2979" actId="313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16T11:41:10.204" v="2979" actId="313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 ord">
        <pc:chgData name="Lizzie Gauntlett" userId="1dc7c36a1b1a647d" providerId="LiveId" clId="{C1DC5315-D282-429F-B35A-871ABF7A65E8}" dt="2026-06-16T11:40:24.107" v="2783" actId="27636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16T11:35:04.445" v="2511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16T11:40:24.107" v="2783" actId="27636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16T11:41:35.122" v="3095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16T11:41:35.122" v="3095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16T11:43:08.611" v="3337" actId="27636"/>
        <pc:sldMkLst>
          <pc:docMk/>
          <pc:sldMk cId="153233455" sldId="341"/>
        </pc:sldMkLst>
        <pc:spChg chg="mod">
          <ac:chgData name="Lizzie Gauntlett" userId="1dc7c36a1b1a647d" providerId="LiveId" clId="{C1DC5315-D282-429F-B35A-871ABF7A65E8}" dt="2026-06-16T11:43:08.611" v="3337" actId="27636"/>
          <ac:spMkLst>
            <pc:docMk/>
            <pc:sldMk cId="153233455" sldId="341"/>
            <ac:spMk id="4" creationId="{CC353874-58DC-AE45-C5DF-CCA75046EC71}"/>
          </ac:spMkLst>
        </pc:spChg>
      </pc:sldChg>
      <pc:sldChg chg="addSp delSp modSp mod">
        <pc:chgData name="Lizzie Gauntlett" userId="1dc7c36a1b1a647d" providerId="LiveId" clId="{C1DC5315-D282-429F-B35A-871ABF7A65E8}" dt="2026-06-16T11:33:23.037" v="2413" actId="20577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16T11:33:23.037" v="2413" actId="20577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  <pc:docChgLst>
    <pc:chgData name="Karolyn Feliciani" userId="4076af5d-4c02-40b8-bc9d-56f6c404e751" providerId="ADAL" clId="{8B2CCB7D-5049-4A78-86B5-363DE994085C}"/>
    <pc:docChg chg="modSld">
      <pc:chgData name="Karolyn Feliciani" userId="4076af5d-4c02-40b8-bc9d-56f6c404e751" providerId="ADAL" clId="{8B2CCB7D-5049-4A78-86B5-363DE994085C}" dt="2026-06-29T09:12:30.047" v="2" actId="120"/>
      <pc:docMkLst>
        <pc:docMk/>
      </pc:docMkLst>
      <pc:sldChg chg="modSp mod">
        <pc:chgData name="Karolyn Feliciani" userId="4076af5d-4c02-40b8-bc9d-56f6c404e751" providerId="ADAL" clId="{8B2CCB7D-5049-4A78-86B5-363DE994085C}" dt="2026-06-29T09:12:30.047" v="2" actId="120"/>
        <pc:sldMkLst>
          <pc:docMk/>
          <pc:sldMk cId="153233455" sldId="341"/>
        </pc:sldMkLst>
        <pc:spChg chg="mod">
          <ac:chgData name="Karolyn Feliciani" userId="4076af5d-4c02-40b8-bc9d-56f6c404e751" providerId="ADAL" clId="{8B2CCB7D-5049-4A78-86B5-363DE994085C}" dt="2026-06-29T09:12:30.047" v="2" actId="120"/>
          <ac:spMkLst>
            <pc:docMk/>
            <pc:sldMk cId="153233455" sldId="341"/>
            <ac:spMk id="4" creationId="{CC353874-58DC-AE45-C5DF-CCA75046EC7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084321"/>
            <a:ext cx="11117656" cy="2687672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marL="0" indent="0">
              <a:buNone/>
            </a:pPr>
            <a:r>
              <a:rPr lang="en-US" dirty="0"/>
              <a:t>• Describe Chomsky's biological explanation of language acquisition</a:t>
            </a:r>
          </a:p>
          <a:p>
            <a:pPr marL="0" indent="0">
              <a:buNone/>
            </a:pPr>
            <a:r>
              <a:rPr lang="en-US" dirty="0"/>
              <a:t>• Explain the Language Acquisition Device (LAD), universal grammar, and the critical period</a:t>
            </a:r>
          </a:p>
          <a:p>
            <a:pPr marL="0" indent="0">
              <a:buNone/>
            </a:pPr>
            <a:r>
              <a:rPr lang="en-US" dirty="0"/>
              <a:t>• Apply Chomsky's theory to novel scenarios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Chomsky’s theory of language acquisition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your groups, research the feature of </a:t>
            </a:r>
            <a:r>
              <a:rPr lang="en-US" dirty="0" err="1"/>
              <a:t>Chomksy’s</a:t>
            </a:r>
            <a:r>
              <a:rPr lang="en-US" dirty="0"/>
              <a:t> theory you have been assigned: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Critical period</a:t>
            </a:r>
          </a:p>
          <a:p>
            <a:r>
              <a:rPr lang="en-US" dirty="0"/>
              <a:t>Universal grammar</a:t>
            </a:r>
          </a:p>
          <a:p>
            <a:r>
              <a:rPr lang="en-US" dirty="0"/>
              <a:t>Language acquisition device (LAD)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Prepare a one-minute presentation to share with the rest of the class.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Make notes on the key features of Chomsky’s theory using the information shared in the group presentations.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Reflection: How did your group task go? What worked well and how might you approach it differently next time?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79B7-7844-A143-9B29-1C3016D3413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dirty="0"/>
              <a:t>Features of language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28F6FF-4C6B-B748-AC6D-6C29F3B95A10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2611123046"/>
              </p:ext>
            </p:extLst>
          </p:nvPr>
        </p:nvGraphicFramePr>
        <p:xfrm>
          <a:off x="180000" y="3024009"/>
          <a:ext cx="11627999" cy="2219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2911">
                  <a:extLst>
                    <a:ext uri="{9D8B030D-6E8A-4147-A177-3AD203B41FA5}">
                      <a16:colId xmlns:a16="http://schemas.microsoft.com/office/drawing/2014/main" val="3894190873"/>
                    </a:ext>
                  </a:extLst>
                </a:gridCol>
                <a:gridCol w="3626069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4209019">
                  <a:extLst>
                    <a:ext uri="{9D8B030D-6E8A-4147-A177-3AD203B41FA5}">
                      <a16:colId xmlns:a16="http://schemas.microsoft.com/office/drawing/2014/main" val="2599660320"/>
                    </a:ext>
                  </a:extLst>
                </a:gridCol>
              </a:tblGrid>
              <a:tr h="548210"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574724">
                <a:tc gridSpan="3"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The boy reads a book.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741842"/>
                  </a:ext>
                </a:extLst>
              </a:tr>
              <a:tr h="548210">
                <a:tc gridSpan="3">
                  <a:txBody>
                    <a:bodyPr/>
                    <a:lstStyle/>
                    <a:p>
                      <a:r>
                        <a:rPr lang="en-GB" sz="2400" b="1" dirty="0"/>
                        <a:t>El </a:t>
                      </a:r>
                      <a:r>
                        <a:rPr lang="en-GB" sz="2400" b="1" dirty="0" err="1"/>
                        <a:t>niño</a:t>
                      </a:r>
                      <a:r>
                        <a:rPr lang="en-GB" sz="2400" b="1" dirty="0"/>
                        <a:t> lee un </a:t>
                      </a:r>
                      <a:r>
                        <a:rPr lang="en-GB" sz="2400" b="1" dirty="0" err="1"/>
                        <a:t>libro</a:t>
                      </a:r>
                      <a:r>
                        <a:rPr lang="en-GB" sz="2400" b="1" dirty="0"/>
                        <a:t>.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548210">
                <a:tc gridSpan="3"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Le </a:t>
                      </a:r>
                      <a:r>
                        <a:rPr lang="en-GB" sz="2400" b="1" dirty="0"/>
                        <a:t>garçon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 lit un livre.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E320550-44A7-EE36-A47B-4379AF968CFE}"/>
              </a:ext>
            </a:extLst>
          </p:cNvPr>
          <p:cNvSpPr txBox="1"/>
          <p:nvPr/>
        </p:nvSpPr>
        <p:spPr>
          <a:xfrm>
            <a:off x="304800" y="2052839"/>
            <a:ext cx="108137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C58B0"/>
                </a:solidFill>
                <a:latin typeface="+mn-lt"/>
              </a:rPr>
              <a:t>Translate and identify the subject, object and verb in each sentence:</a:t>
            </a:r>
            <a:endParaRPr lang="en-GB" sz="2400" b="1" dirty="0">
              <a:solidFill>
                <a:srgbClr val="CC58B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703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465983"/>
            <a:ext cx="11364052" cy="2057945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Plenary: Rank order the features of Chomsky’s theory by how important you think they are in language acquisition. Explain your choices to a partner:</a:t>
            </a:r>
          </a:p>
          <a:p>
            <a:r>
              <a:rPr lang="en-US" dirty="0"/>
              <a:t>Critical period</a:t>
            </a:r>
          </a:p>
          <a:p>
            <a:r>
              <a:rPr lang="en-US" dirty="0"/>
              <a:t>Language Acquisition Device (LAD)</a:t>
            </a:r>
          </a:p>
          <a:p>
            <a:r>
              <a:rPr lang="en-US" dirty="0"/>
              <a:t>Universal grammar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7VPTP7ZE6X33-2020743336-749</_dlc_DocId>
    <_dlc_DocIdUrl xmlns="9ad1216b-cdc1-40e2-a0c2-94597fd44697">
      <Url>https://cambridgeorg.sharepoint.com/sites/cie/education/pd/Curriculum_Support/_layouts/15/DocIdRedir.aspx?ID=7VPTP7ZE6X33-2020743336-749</Url>
      <Description>7VPTP7ZE6X33-2020743336-749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0E657-8217-4B2F-96A4-D1EE5A57D447}">
  <ds:schemaRefs>
    <ds:schemaRef ds:uri="9ad1216b-cdc1-40e2-a0c2-94597fd44697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f1f25e64-7226-490b-ade3-8cf84afff5d2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8FB5BFAD-B0B5-4F1C-8002-07B5255913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392</TotalTime>
  <Words>190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Georgia</vt:lpstr>
      <vt:lpstr>Office Theme</vt:lpstr>
      <vt:lpstr>PowerPoint Presentation</vt:lpstr>
      <vt:lpstr>Chomsky’s theory of language acquisition</vt:lpstr>
      <vt:lpstr>PowerPoint Presentation</vt:lpstr>
      <vt:lpstr>PowerPoint Presentation</vt:lpstr>
      <vt:lpstr>Features of language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2026-06-29T09:12:31Z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3723d859-0aa6-439c-b3ef-5ed0a065bbe2</vt:lpwstr>
  </property>
</Properties>
</file>