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7"/>
  </p:notesMasterIdLst>
  <p:sldIdLst>
    <p:sldId id="296" r:id="rId6"/>
    <p:sldId id="299" r:id="rId7"/>
    <p:sldId id="307" r:id="rId8"/>
    <p:sldId id="300" r:id="rId9"/>
    <p:sldId id="323" r:id="rId10"/>
    <p:sldId id="308" r:id="rId11"/>
    <p:sldId id="322" r:id="rId12"/>
    <p:sldId id="312" r:id="rId13"/>
    <p:sldId id="324" r:id="rId14"/>
    <p:sldId id="325" r:id="rId15"/>
    <p:sldId id="309" r:id="rId16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951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53E295-20BA-4BA2-A1D1-A688D13B81B2}" v="1747" dt="2025-04-06T11:34:01.1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62" autoAdjust="0"/>
    <p:restoredTop sz="87822" autoAdjust="0"/>
  </p:normalViewPr>
  <p:slideViewPr>
    <p:cSldViewPr snapToGrid="0">
      <p:cViewPr varScale="1">
        <p:scale>
          <a:sx n="73" d="100"/>
          <a:sy n="73" d="100"/>
        </p:scale>
        <p:origin x="84" y="6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Tong" userId="e5d862bf7c87a063" providerId="LiveId" clId="{7153E295-20BA-4BA2-A1D1-A688D13B81B2}"/>
    <pc:docChg chg="undo custSel addSld delSld modSld">
      <pc:chgData name="Mike Tong" userId="e5d862bf7c87a063" providerId="LiveId" clId="{7153E295-20BA-4BA2-A1D1-A688D13B81B2}" dt="2025-04-16T14:11:43.526" v="3038"/>
      <pc:docMkLst>
        <pc:docMk/>
      </pc:docMkLst>
      <pc:sldChg chg="modSp mod">
        <pc:chgData name="Mike Tong" userId="e5d862bf7c87a063" providerId="LiveId" clId="{7153E295-20BA-4BA2-A1D1-A688D13B81B2}" dt="2025-04-16T13:48:49.971" v="3005" actId="20577"/>
        <pc:sldMkLst>
          <pc:docMk/>
          <pc:sldMk cId="4183809300" sldId="296"/>
        </pc:sldMkLst>
        <pc:spChg chg="mod">
          <ac:chgData name="Mike Tong" userId="e5d862bf7c87a063" providerId="LiveId" clId="{7153E295-20BA-4BA2-A1D1-A688D13B81B2}" dt="2025-04-16T13:48:49.971" v="3005" actId="20577"/>
          <ac:spMkLst>
            <pc:docMk/>
            <pc:sldMk cId="4183809300" sldId="296"/>
            <ac:spMk id="8" creationId="{00000000-0000-0000-0000-000000000000}"/>
          </ac:spMkLst>
        </pc:spChg>
      </pc:sldChg>
      <pc:sldChg chg="addSp delSp modSp mod modAnim">
        <pc:chgData name="Mike Tong" userId="e5d862bf7c87a063" providerId="LiveId" clId="{7153E295-20BA-4BA2-A1D1-A688D13B81B2}" dt="2025-04-16T14:11:43.526" v="3038"/>
        <pc:sldMkLst>
          <pc:docMk/>
          <pc:sldMk cId="895964165" sldId="299"/>
        </pc:sldMkLst>
        <pc:spChg chg="mod">
          <ac:chgData name="Mike Tong" userId="e5d862bf7c87a063" providerId="LiveId" clId="{7153E295-20BA-4BA2-A1D1-A688D13B81B2}" dt="2025-04-06T08:10:07.971" v="61" actId="20577"/>
          <ac:spMkLst>
            <pc:docMk/>
            <pc:sldMk cId="895964165" sldId="299"/>
            <ac:spMk id="2" creationId="{18B1A033-6A7D-76FA-B421-A91A0DBBA43D}"/>
          </ac:spMkLst>
        </pc:spChg>
        <pc:spChg chg="mod">
          <ac:chgData name="Mike Tong" userId="e5d862bf7c87a063" providerId="LiveId" clId="{7153E295-20BA-4BA2-A1D1-A688D13B81B2}" dt="2025-04-16T14:10:57.802" v="3033" actId="14100"/>
          <ac:spMkLst>
            <pc:docMk/>
            <pc:sldMk cId="895964165" sldId="299"/>
            <ac:spMk id="3" creationId="{E195AECD-C740-15C7-B2B3-621433714DE7}"/>
          </ac:spMkLst>
        </pc:spChg>
        <pc:spChg chg="add mod">
          <ac:chgData name="Mike Tong" userId="e5d862bf7c87a063" providerId="LiveId" clId="{7153E295-20BA-4BA2-A1D1-A688D13B81B2}" dt="2025-04-16T14:10:33.299" v="3019"/>
          <ac:spMkLst>
            <pc:docMk/>
            <pc:sldMk cId="895964165" sldId="299"/>
            <ac:spMk id="4" creationId="{F15FFB17-6A98-E5D1-07E3-6443A497D628}"/>
          </ac:spMkLst>
        </pc:spChg>
        <pc:spChg chg="add mod">
          <ac:chgData name="Mike Tong" userId="e5d862bf7c87a063" providerId="LiveId" clId="{7153E295-20BA-4BA2-A1D1-A688D13B81B2}" dt="2025-04-16T14:10:31.256" v="3017"/>
          <ac:spMkLst>
            <pc:docMk/>
            <pc:sldMk cId="895964165" sldId="299"/>
            <ac:spMk id="6" creationId="{93CFD7C5-CFA3-5365-F804-383629D8BB6D}"/>
          </ac:spMkLst>
        </pc:spChg>
        <pc:spChg chg="add mod">
          <ac:chgData name="Mike Tong" userId="e5d862bf7c87a063" providerId="LiveId" clId="{7153E295-20BA-4BA2-A1D1-A688D13B81B2}" dt="2025-04-16T14:11:17.094" v="3035" actId="1076"/>
          <ac:spMkLst>
            <pc:docMk/>
            <pc:sldMk cId="895964165" sldId="299"/>
            <ac:spMk id="7" creationId="{858DA9DA-164F-C95E-B208-D30CDA8009B7}"/>
          </ac:spMkLst>
        </pc:spChg>
        <pc:picChg chg="add mod">
          <ac:chgData name="Mike Tong" userId="e5d862bf7c87a063" providerId="LiveId" clId="{7153E295-20BA-4BA2-A1D1-A688D13B81B2}" dt="2025-04-16T14:11:13.307" v="3034" actId="1076"/>
          <ac:picMkLst>
            <pc:docMk/>
            <pc:sldMk cId="895964165" sldId="299"/>
            <ac:picMk id="5" creationId="{583D2FEC-EFFF-7EA9-5CBC-FF5D18D3F235}"/>
          </ac:picMkLst>
        </pc:picChg>
        <pc:picChg chg="add mod">
          <ac:chgData name="Mike Tong" userId="e5d862bf7c87a063" providerId="LiveId" clId="{7153E295-20BA-4BA2-A1D1-A688D13B81B2}" dt="2025-04-06T08:22:01.373" v="307" actId="1076"/>
          <ac:picMkLst>
            <pc:docMk/>
            <pc:sldMk cId="895964165" sldId="299"/>
            <ac:picMk id="12" creationId="{6A4368E8-2ABB-1B1C-3DC4-9C4B90629DD6}"/>
          </ac:picMkLst>
        </pc:picChg>
      </pc:sldChg>
      <pc:sldChg chg="addSp delSp modSp mod delAnim">
        <pc:chgData name="Mike Tong" userId="e5d862bf7c87a063" providerId="LiveId" clId="{7153E295-20BA-4BA2-A1D1-A688D13B81B2}" dt="2025-04-06T09:14:45.406" v="1108" actId="207"/>
        <pc:sldMkLst>
          <pc:docMk/>
          <pc:sldMk cId="3269915474" sldId="300"/>
        </pc:sldMkLst>
        <pc:spChg chg="mod">
          <ac:chgData name="Mike Tong" userId="e5d862bf7c87a063" providerId="LiveId" clId="{7153E295-20BA-4BA2-A1D1-A688D13B81B2}" dt="2025-04-06T08:37:48.990" v="767" actId="20577"/>
          <ac:spMkLst>
            <pc:docMk/>
            <pc:sldMk cId="3269915474" sldId="300"/>
            <ac:spMk id="2" creationId="{3B5DF7FE-4FB5-F35B-DE2E-502ED87E2E84}"/>
          </ac:spMkLst>
        </pc:spChg>
        <pc:spChg chg="mod">
          <ac:chgData name="Mike Tong" userId="e5d862bf7c87a063" providerId="LiveId" clId="{7153E295-20BA-4BA2-A1D1-A688D13B81B2}" dt="2025-04-06T08:43:50.054" v="1068" actId="14100"/>
          <ac:spMkLst>
            <pc:docMk/>
            <pc:sldMk cId="3269915474" sldId="300"/>
            <ac:spMk id="3" creationId="{9B2D17DB-C0D7-A97C-45BA-9C1222DC0347}"/>
          </ac:spMkLst>
        </pc:spChg>
        <pc:spChg chg="add mod">
          <ac:chgData name="Mike Tong" userId="e5d862bf7c87a063" providerId="LiveId" clId="{7153E295-20BA-4BA2-A1D1-A688D13B81B2}" dt="2025-04-06T09:14:45.406" v="1108" actId="207"/>
          <ac:spMkLst>
            <pc:docMk/>
            <pc:sldMk cId="3269915474" sldId="300"/>
            <ac:spMk id="4" creationId="{17E8A9E4-1FD4-8AB5-53DA-689E2AE5BC37}"/>
          </ac:spMkLst>
        </pc:spChg>
        <pc:picChg chg="add mod">
          <ac:chgData name="Mike Tong" userId="e5d862bf7c87a063" providerId="LiveId" clId="{7153E295-20BA-4BA2-A1D1-A688D13B81B2}" dt="2025-04-06T08:47:47.552" v="1086" actId="14100"/>
          <ac:picMkLst>
            <pc:docMk/>
            <pc:sldMk cId="3269915474" sldId="300"/>
            <ac:picMk id="8" creationId="{A5971BCD-C488-0365-C408-7D2C0740F4AD}"/>
          </ac:picMkLst>
        </pc:picChg>
        <pc:picChg chg="add mod">
          <ac:chgData name="Mike Tong" userId="e5d862bf7c87a063" providerId="LiveId" clId="{7153E295-20BA-4BA2-A1D1-A688D13B81B2}" dt="2025-04-06T08:49:31.076" v="1098" actId="1076"/>
          <ac:picMkLst>
            <pc:docMk/>
            <pc:sldMk cId="3269915474" sldId="300"/>
            <ac:picMk id="10" creationId="{4BA90A15-5366-9FAD-AB9E-3108E87AD76B}"/>
          </ac:picMkLst>
        </pc:picChg>
        <pc:picChg chg="add mod">
          <ac:chgData name="Mike Tong" userId="e5d862bf7c87a063" providerId="LiveId" clId="{7153E295-20BA-4BA2-A1D1-A688D13B81B2}" dt="2025-04-06T08:49:32.931" v="1099" actId="1076"/>
          <ac:picMkLst>
            <pc:docMk/>
            <pc:sldMk cId="3269915474" sldId="300"/>
            <ac:picMk id="14" creationId="{5082FA78-33C7-41FE-180C-D083272CCD9B}"/>
          </ac:picMkLst>
        </pc:picChg>
        <pc:picChg chg="add mod">
          <ac:chgData name="Mike Tong" userId="e5d862bf7c87a063" providerId="LiveId" clId="{7153E295-20BA-4BA2-A1D1-A688D13B81B2}" dt="2025-04-06T08:50:11.522" v="1104" actId="1076"/>
          <ac:picMkLst>
            <pc:docMk/>
            <pc:sldMk cId="3269915474" sldId="300"/>
            <ac:picMk id="16" creationId="{374BD8E4-6313-B321-6E82-AA1DF51CBEA3}"/>
          </ac:picMkLst>
        </pc:picChg>
      </pc:sldChg>
      <pc:sldChg chg="addSp delSp modSp mod">
        <pc:chgData name="Mike Tong" userId="e5d862bf7c87a063" providerId="LiveId" clId="{7153E295-20BA-4BA2-A1D1-A688D13B81B2}" dt="2025-04-06T08:36:24.777" v="747" actId="1076"/>
        <pc:sldMkLst>
          <pc:docMk/>
          <pc:sldMk cId="1677017184" sldId="307"/>
        </pc:sldMkLst>
        <pc:spChg chg="mod">
          <ac:chgData name="Mike Tong" userId="e5d862bf7c87a063" providerId="LiveId" clId="{7153E295-20BA-4BA2-A1D1-A688D13B81B2}" dt="2025-04-06T08:22:45.739" v="355" actId="20577"/>
          <ac:spMkLst>
            <pc:docMk/>
            <pc:sldMk cId="1677017184" sldId="307"/>
            <ac:spMk id="2" creationId="{6D9819AD-9D64-DEBA-EDAF-81A872590D50}"/>
          </ac:spMkLst>
        </pc:spChg>
        <pc:spChg chg="mod">
          <ac:chgData name="Mike Tong" userId="e5d862bf7c87a063" providerId="LiveId" clId="{7153E295-20BA-4BA2-A1D1-A688D13B81B2}" dt="2025-04-06T08:32:29.106" v="616" actId="14100"/>
          <ac:spMkLst>
            <pc:docMk/>
            <pc:sldMk cId="1677017184" sldId="307"/>
            <ac:spMk id="3" creationId="{00810C14-0496-35D9-82E5-228B06F88126}"/>
          </ac:spMkLst>
        </pc:spChg>
        <pc:spChg chg="add mod">
          <ac:chgData name="Mike Tong" userId="e5d862bf7c87a063" providerId="LiveId" clId="{7153E295-20BA-4BA2-A1D1-A688D13B81B2}" dt="2025-04-06T08:36:24.777" v="747" actId="1076"/>
          <ac:spMkLst>
            <pc:docMk/>
            <pc:sldMk cId="1677017184" sldId="307"/>
            <ac:spMk id="14" creationId="{89D0C040-1B1C-6FB0-D22D-4D9E2F6CDF86}"/>
          </ac:spMkLst>
        </pc:spChg>
        <pc:picChg chg="add mod">
          <ac:chgData name="Mike Tong" userId="e5d862bf7c87a063" providerId="LiveId" clId="{7153E295-20BA-4BA2-A1D1-A688D13B81B2}" dt="2025-04-06T08:32:56.143" v="617" actId="1076"/>
          <ac:picMkLst>
            <pc:docMk/>
            <pc:sldMk cId="1677017184" sldId="307"/>
            <ac:picMk id="10" creationId="{ABB209E3-BE20-A9AC-DA08-89A47832DBA5}"/>
          </ac:picMkLst>
        </pc:picChg>
        <pc:picChg chg="add mod">
          <ac:chgData name="Mike Tong" userId="e5d862bf7c87a063" providerId="LiveId" clId="{7153E295-20BA-4BA2-A1D1-A688D13B81B2}" dt="2025-04-06T08:31:28.734" v="581" actId="14100"/>
          <ac:picMkLst>
            <pc:docMk/>
            <pc:sldMk cId="1677017184" sldId="307"/>
            <ac:picMk id="13" creationId="{DD498D60-7B02-B140-7B3A-11CC1BCFCD4F}"/>
          </ac:picMkLst>
        </pc:picChg>
      </pc:sldChg>
      <pc:sldChg chg="addSp delSp modSp mod">
        <pc:chgData name="Mike Tong" userId="e5d862bf7c87a063" providerId="LiveId" clId="{7153E295-20BA-4BA2-A1D1-A688D13B81B2}" dt="2025-04-06T09:38:06.381" v="1687" actId="20577"/>
        <pc:sldMkLst>
          <pc:docMk/>
          <pc:sldMk cId="1854330736" sldId="308"/>
        </pc:sldMkLst>
        <pc:spChg chg="mod">
          <ac:chgData name="Mike Tong" userId="e5d862bf7c87a063" providerId="LiveId" clId="{7153E295-20BA-4BA2-A1D1-A688D13B81B2}" dt="2025-04-06T09:37:37.408" v="1661" actId="20577"/>
          <ac:spMkLst>
            <pc:docMk/>
            <pc:sldMk cId="1854330736" sldId="308"/>
            <ac:spMk id="2" creationId="{DE68C682-B454-E2F9-F8DE-8B154094935E}"/>
          </ac:spMkLst>
        </pc:spChg>
        <pc:spChg chg="mod">
          <ac:chgData name="Mike Tong" userId="e5d862bf7c87a063" providerId="LiveId" clId="{7153E295-20BA-4BA2-A1D1-A688D13B81B2}" dt="2025-04-06T09:38:06.381" v="1687" actId="20577"/>
          <ac:spMkLst>
            <pc:docMk/>
            <pc:sldMk cId="1854330736" sldId="308"/>
            <ac:spMk id="12" creationId="{064D6A8C-94AB-15DC-2416-7F26A8316AEF}"/>
          </ac:spMkLst>
        </pc:spChg>
      </pc:sldChg>
      <pc:sldChg chg="addSp delSp modSp mod">
        <pc:chgData name="Mike Tong" userId="e5d862bf7c87a063" providerId="LiveId" clId="{7153E295-20BA-4BA2-A1D1-A688D13B81B2}" dt="2025-04-16T10:37:08.557" v="3003" actId="1076"/>
        <pc:sldMkLst>
          <pc:docMk/>
          <pc:sldMk cId="2615507665" sldId="309"/>
        </pc:sldMkLst>
        <pc:spChg chg="mod">
          <ac:chgData name="Mike Tong" userId="e5d862bf7c87a063" providerId="LiveId" clId="{7153E295-20BA-4BA2-A1D1-A688D13B81B2}" dt="2025-04-16T10:24:04.386" v="2743" actId="20577"/>
          <ac:spMkLst>
            <pc:docMk/>
            <pc:sldMk cId="2615507665" sldId="309"/>
            <ac:spMk id="3" creationId="{ECE7D295-2C38-10D7-023A-FADE6690A0EF}"/>
          </ac:spMkLst>
        </pc:spChg>
        <pc:spChg chg="del">
          <ac:chgData name="Mike Tong" userId="e5d862bf7c87a063" providerId="LiveId" clId="{7153E295-20BA-4BA2-A1D1-A688D13B81B2}" dt="2025-04-16T10:32:27.369" v="2938" actId="478"/>
          <ac:spMkLst>
            <pc:docMk/>
            <pc:sldMk cId="2615507665" sldId="309"/>
            <ac:spMk id="4" creationId="{2E145FB8-C97A-3208-714D-9E0F23B865D3}"/>
          </ac:spMkLst>
        </pc:spChg>
        <pc:spChg chg="add mod">
          <ac:chgData name="Mike Tong" userId="e5d862bf7c87a063" providerId="LiveId" clId="{7153E295-20BA-4BA2-A1D1-A688D13B81B2}" dt="2025-04-16T10:37:07.007" v="3001" actId="1076"/>
          <ac:spMkLst>
            <pc:docMk/>
            <pc:sldMk cId="2615507665" sldId="309"/>
            <ac:spMk id="6" creationId="{D610A179-60B1-737E-BB7D-528808E004BB}"/>
          </ac:spMkLst>
        </pc:spChg>
        <pc:spChg chg="del">
          <ac:chgData name="Mike Tong" userId="e5d862bf7c87a063" providerId="LiveId" clId="{7153E295-20BA-4BA2-A1D1-A688D13B81B2}" dt="2025-04-16T10:31:54.886" v="2935" actId="478"/>
          <ac:spMkLst>
            <pc:docMk/>
            <pc:sldMk cId="2615507665" sldId="309"/>
            <ac:spMk id="10" creationId="{AF9578EC-A7E8-07B2-FF61-C4C7159D9E70}"/>
          </ac:spMkLst>
        </pc:spChg>
        <pc:spChg chg="del">
          <ac:chgData name="Mike Tong" userId="e5d862bf7c87a063" providerId="LiveId" clId="{7153E295-20BA-4BA2-A1D1-A688D13B81B2}" dt="2025-04-16T10:32:29.119" v="2940" actId="478"/>
          <ac:spMkLst>
            <pc:docMk/>
            <pc:sldMk cId="2615507665" sldId="309"/>
            <ac:spMk id="13" creationId="{A6F077A7-A68E-B820-BCA8-7F8E5D095098}"/>
          </ac:spMkLst>
        </pc:spChg>
        <pc:spChg chg="del">
          <ac:chgData name="Mike Tong" userId="e5d862bf7c87a063" providerId="LiveId" clId="{7153E295-20BA-4BA2-A1D1-A688D13B81B2}" dt="2025-04-16T10:32:25.669" v="2937" actId="478"/>
          <ac:spMkLst>
            <pc:docMk/>
            <pc:sldMk cId="2615507665" sldId="309"/>
            <ac:spMk id="14" creationId="{EE16A788-6D1E-959B-7737-B71191DC971F}"/>
          </ac:spMkLst>
        </pc:spChg>
        <pc:spChg chg="del">
          <ac:chgData name="Mike Tong" userId="e5d862bf7c87a063" providerId="LiveId" clId="{7153E295-20BA-4BA2-A1D1-A688D13B81B2}" dt="2025-04-16T10:31:55.817" v="2936" actId="478"/>
          <ac:spMkLst>
            <pc:docMk/>
            <pc:sldMk cId="2615507665" sldId="309"/>
            <ac:spMk id="15" creationId="{C408D022-79D6-64E1-E12F-C824C0754207}"/>
          </ac:spMkLst>
        </pc:spChg>
        <pc:spChg chg="mod">
          <ac:chgData name="Mike Tong" userId="e5d862bf7c87a063" providerId="LiveId" clId="{7153E295-20BA-4BA2-A1D1-A688D13B81B2}" dt="2025-04-16T10:31:49.556" v="2932" actId="20577"/>
          <ac:spMkLst>
            <pc:docMk/>
            <pc:sldMk cId="2615507665" sldId="309"/>
            <ac:spMk id="16" creationId="{CB849F24-272B-D6E5-B12F-45422858C335}"/>
          </ac:spMkLst>
        </pc:spChg>
        <pc:spChg chg="del">
          <ac:chgData name="Mike Tong" userId="e5d862bf7c87a063" providerId="LiveId" clId="{7153E295-20BA-4BA2-A1D1-A688D13B81B2}" dt="2025-04-16T10:31:52.809" v="2933" actId="478"/>
          <ac:spMkLst>
            <pc:docMk/>
            <pc:sldMk cId="2615507665" sldId="309"/>
            <ac:spMk id="17" creationId="{F3E336FD-638A-3B08-83E6-9DD80244842F}"/>
          </ac:spMkLst>
        </pc:spChg>
        <pc:picChg chg="del">
          <ac:chgData name="Mike Tong" userId="e5d862bf7c87a063" providerId="LiveId" clId="{7153E295-20BA-4BA2-A1D1-A688D13B81B2}" dt="2025-04-16T10:31:53.439" v="2934" actId="478"/>
          <ac:picMkLst>
            <pc:docMk/>
            <pc:sldMk cId="2615507665" sldId="309"/>
            <ac:picMk id="5" creationId="{ADD8744A-68D5-9B7F-2FA8-648CB3803463}"/>
          </ac:picMkLst>
        </pc:picChg>
        <pc:picChg chg="del">
          <ac:chgData name="Mike Tong" userId="e5d862bf7c87a063" providerId="LiveId" clId="{7153E295-20BA-4BA2-A1D1-A688D13B81B2}" dt="2025-04-16T10:29:34.937" v="2874" actId="478"/>
          <ac:picMkLst>
            <pc:docMk/>
            <pc:sldMk cId="2615507665" sldId="309"/>
            <ac:picMk id="7" creationId="{37B71AF0-0A57-619C-67CD-C01931E2574C}"/>
          </ac:picMkLst>
        </pc:picChg>
        <pc:picChg chg="del">
          <ac:chgData name="Mike Tong" userId="e5d862bf7c87a063" providerId="LiveId" clId="{7153E295-20BA-4BA2-A1D1-A688D13B81B2}" dt="2025-04-16T10:32:28.156" v="2939" actId="478"/>
          <ac:picMkLst>
            <pc:docMk/>
            <pc:sldMk cId="2615507665" sldId="309"/>
            <ac:picMk id="9" creationId="{7097FE54-6C33-729C-162B-008B7C4C763C}"/>
          </ac:picMkLst>
        </pc:picChg>
        <pc:picChg chg="add mod">
          <ac:chgData name="Mike Tong" userId="e5d862bf7c87a063" providerId="LiveId" clId="{7153E295-20BA-4BA2-A1D1-A688D13B81B2}" dt="2025-04-16T10:37:08.557" v="3003" actId="1076"/>
          <ac:picMkLst>
            <pc:docMk/>
            <pc:sldMk cId="2615507665" sldId="309"/>
            <ac:picMk id="11" creationId="{E1B6D2C2-BBAB-61FC-7F73-230523C4FBDE}"/>
          </ac:picMkLst>
        </pc:picChg>
        <pc:picChg chg="add mod">
          <ac:chgData name="Mike Tong" userId="e5d862bf7c87a063" providerId="LiveId" clId="{7153E295-20BA-4BA2-A1D1-A688D13B81B2}" dt="2025-04-16T10:37:03.769" v="3000" actId="1076"/>
          <ac:picMkLst>
            <pc:docMk/>
            <pc:sldMk cId="2615507665" sldId="309"/>
            <ac:picMk id="18" creationId="{D78413C0-19CC-19DC-2A27-D6D7938D8964}"/>
          </ac:picMkLst>
        </pc:picChg>
      </pc:sldChg>
      <pc:sldChg chg="delSp del mod">
        <pc:chgData name="Mike Tong" userId="e5d862bf7c87a063" providerId="LiveId" clId="{7153E295-20BA-4BA2-A1D1-A688D13B81B2}" dt="2025-04-06T11:34:05.483" v="2686" actId="47"/>
        <pc:sldMkLst>
          <pc:docMk/>
          <pc:sldMk cId="3788480172" sldId="310"/>
        </pc:sldMkLst>
      </pc:sldChg>
      <pc:sldChg chg="addSp delSp modSp mod">
        <pc:chgData name="Mike Tong" userId="e5d862bf7c87a063" providerId="LiveId" clId="{7153E295-20BA-4BA2-A1D1-A688D13B81B2}" dt="2025-04-06T11:30:47.862" v="2527" actId="1076"/>
        <pc:sldMkLst>
          <pc:docMk/>
          <pc:sldMk cId="2817544501" sldId="312"/>
        </pc:sldMkLst>
        <pc:spChg chg="mod">
          <ac:chgData name="Mike Tong" userId="e5d862bf7c87a063" providerId="LiveId" clId="{7153E295-20BA-4BA2-A1D1-A688D13B81B2}" dt="2025-04-06T10:05:27.308" v="2303" actId="20577"/>
          <ac:spMkLst>
            <pc:docMk/>
            <pc:sldMk cId="2817544501" sldId="312"/>
            <ac:spMk id="2" creationId="{EED66CE8-4161-812D-30DC-E9DA3CB35FF8}"/>
          </ac:spMkLst>
        </pc:spChg>
        <pc:spChg chg="mod">
          <ac:chgData name="Mike Tong" userId="e5d862bf7c87a063" providerId="LiveId" clId="{7153E295-20BA-4BA2-A1D1-A688D13B81B2}" dt="2025-04-06T10:03:57.019" v="2296" actId="20577"/>
          <ac:spMkLst>
            <pc:docMk/>
            <pc:sldMk cId="2817544501" sldId="312"/>
            <ac:spMk id="3" creationId="{5D9164BB-CC43-9574-828D-563B34AA1465}"/>
          </ac:spMkLst>
        </pc:spChg>
        <pc:spChg chg="add mod">
          <ac:chgData name="Mike Tong" userId="e5d862bf7c87a063" providerId="LiveId" clId="{7153E295-20BA-4BA2-A1D1-A688D13B81B2}" dt="2025-04-06T11:30:47.862" v="2527" actId="1076"/>
          <ac:spMkLst>
            <pc:docMk/>
            <pc:sldMk cId="2817544501" sldId="312"/>
            <ac:spMk id="8" creationId="{F1A526D1-591A-5DDC-F7B8-FA0F286B7BF7}"/>
          </ac:spMkLst>
        </pc:spChg>
        <pc:spChg chg="add mod">
          <ac:chgData name="Mike Tong" userId="e5d862bf7c87a063" providerId="LiveId" clId="{7153E295-20BA-4BA2-A1D1-A688D13B81B2}" dt="2025-04-06T10:05:14.687" v="2302" actId="1076"/>
          <ac:spMkLst>
            <pc:docMk/>
            <pc:sldMk cId="2817544501" sldId="312"/>
            <ac:spMk id="11" creationId="{D94F034B-50E4-860D-6857-3E04002073D4}"/>
          </ac:spMkLst>
        </pc:spChg>
        <pc:picChg chg="add mod">
          <ac:chgData name="Mike Tong" userId="e5d862bf7c87a063" providerId="LiveId" clId="{7153E295-20BA-4BA2-A1D1-A688D13B81B2}" dt="2025-04-06T10:03:54.871" v="2295" actId="1076"/>
          <ac:picMkLst>
            <pc:docMk/>
            <pc:sldMk cId="2817544501" sldId="312"/>
            <ac:picMk id="5" creationId="{712AB6E5-C0FA-0CFC-1808-10B9303B36E5}"/>
          </ac:picMkLst>
        </pc:picChg>
        <pc:picChg chg="add mod">
          <ac:chgData name="Mike Tong" userId="e5d862bf7c87a063" providerId="LiveId" clId="{7153E295-20BA-4BA2-A1D1-A688D13B81B2}" dt="2025-04-06T10:04:06.956" v="2297" actId="1076"/>
          <ac:picMkLst>
            <pc:docMk/>
            <pc:sldMk cId="2817544501" sldId="312"/>
            <ac:picMk id="10" creationId="{D3AAB1C7-F33A-F139-42E9-C8F7A18C93DE}"/>
          </ac:picMkLst>
        </pc:picChg>
      </pc:sldChg>
      <pc:sldChg chg="del">
        <pc:chgData name="Mike Tong" userId="e5d862bf7c87a063" providerId="LiveId" clId="{7153E295-20BA-4BA2-A1D1-A688D13B81B2}" dt="2025-04-06T11:34:12.072" v="2689" actId="47"/>
        <pc:sldMkLst>
          <pc:docMk/>
          <pc:sldMk cId="3667504849" sldId="313"/>
        </pc:sldMkLst>
      </pc:sldChg>
      <pc:sldChg chg="del">
        <pc:chgData name="Mike Tong" userId="e5d862bf7c87a063" providerId="LiveId" clId="{7153E295-20BA-4BA2-A1D1-A688D13B81B2}" dt="2025-04-16T10:22:16.340" v="2692" actId="47"/>
        <pc:sldMkLst>
          <pc:docMk/>
          <pc:sldMk cId="2990183214" sldId="314"/>
        </pc:sldMkLst>
      </pc:sldChg>
      <pc:sldChg chg="del">
        <pc:chgData name="Mike Tong" userId="e5d862bf7c87a063" providerId="LiveId" clId="{7153E295-20BA-4BA2-A1D1-A688D13B81B2}" dt="2025-04-06T11:34:13.443" v="2691" actId="47"/>
        <pc:sldMkLst>
          <pc:docMk/>
          <pc:sldMk cId="1452483802" sldId="318"/>
        </pc:sldMkLst>
      </pc:sldChg>
      <pc:sldChg chg="del">
        <pc:chgData name="Mike Tong" userId="e5d862bf7c87a063" providerId="LiveId" clId="{7153E295-20BA-4BA2-A1D1-A688D13B81B2}" dt="2025-04-06T11:34:09.855" v="2687" actId="47"/>
        <pc:sldMkLst>
          <pc:docMk/>
          <pc:sldMk cId="359925935" sldId="319"/>
        </pc:sldMkLst>
      </pc:sldChg>
      <pc:sldChg chg="del">
        <pc:chgData name="Mike Tong" userId="e5d862bf7c87a063" providerId="LiveId" clId="{7153E295-20BA-4BA2-A1D1-A688D13B81B2}" dt="2025-04-06T11:34:12.776" v="2690" actId="47"/>
        <pc:sldMkLst>
          <pc:docMk/>
          <pc:sldMk cId="3122530226" sldId="320"/>
        </pc:sldMkLst>
      </pc:sldChg>
      <pc:sldChg chg="del">
        <pc:chgData name="Mike Tong" userId="e5d862bf7c87a063" providerId="LiveId" clId="{7153E295-20BA-4BA2-A1D1-A688D13B81B2}" dt="2025-04-06T11:34:11.267" v="2688" actId="47"/>
        <pc:sldMkLst>
          <pc:docMk/>
          <pc:sldMk cId="857886390" sldId="321"/>
        </pc:sldMkLst>
      </pc:sldChg>
      <pc:sldChg chg="addSp delSp modSp mod">
        <pc:chgData name="Mike Tong" userId="e5d862bf7c87a063" providerId="LiveId" clId="{7153E295-20BA-4BA2-A1D1-A688D13B81B2}" dt="2025-04-06T09:45:01.697" v="1987" actId="14100"/>
        <pc:sldMkLst>
          <pc:docMk/>
          <pc:sldMk cId="1708327521" sldId="322"/>
        </pc:sldMkLst>
        <pc:spChg chg="mod">
          <ac:chgData name="Mike Tong" userId="e5d862bf7c87a063" providerId="LiveId" clId="{7153E295-20BA-4BA2-A1D1-A688D13B81B2}" dt="2025-04-06T09:44:44.197" v="1981" actId="20577"/>
          <ac:spMkLst>
            <pc:docMk/>
            <pc:sldMk cId="1708327521" sldId="322"/>
            <ac:spMk id="2" creationId="{1552AC0B-2107-1D1D-14EA-7DCBAE93B267}"/>
          </ac:spMkLst>
        </pc:spChg>
        <pc:spChg chg="add mod">
          <ac:chgData name="Mike Tong" userId="e5d862bf7c87a063" providerId="LiveId" clId="{7153E295-20BA-4BA2-A1D1-A688D13B81B2}" dt="2025-04-06T09:41:26.032" v="1875" actId="1076"/>
          <ac:spMkLst>
            <pc:docMk/>
            <pc:sldMk cId="1708327521" sldId="322"/>
            <ac:spMk id="3" creationId="{2B94E985-344C-B2AB-A12B-B306BE8E44F4}"/>
          </ac:spMkLst>
        </pc:spChg>
        <pc:spChg chg="add mod">
          <ac:chgData name="Mike Tong" userId="e5d862bf7c87a063" providerId="LiveId" clId="{7153E295-20BA-4BA2-A1D1-A688D13B81B2}" dt="2025-04-06T09:42:52.950" v="1894" actId="1076"/>
          <ac:spMkLst>
            <pc:docMk/>
            <pc:sldMk cId="1708327521" sldId="322"/>
            <ac:spMk id="7" creationId="{0BBD22A7-8669-2D62-E70C-6B69292CCD37}"/>
          </ac:spMkLst>
        </pc:spChg>
        <pc:spChg chg="add mod">
          <ac:chgData name="Mike Tong" userId="e5d862bf7c87a063" providerId="LiveId" clId="{7153E295-20BA-4BA2-A1D1-A688D13B81B2}" dt="2025-04-06T09:45:01.697" v="1987" actId="14100"/>
          <ac:spMkLst>
            <pc:docMk/>
            <pc:sldMk cId="1708327521" sldId="322"/>
            <ac:spMk id="8" creationId="{F9B2491D-ACF9-A0F1-0DDF-597D67365445}"/>
          </ac:spMkLst>
        </pc:spChg>
        <pc:picChg chg="add mod">
          <ac:chgData name="Mike Tong" userId="e5d862bf7c87a063" providerId="LiveId" clId="{7153E295-20BA-4BA2-A1D1-A688D13B81B2}" dt="2025-04-06T09:42:37.576" v="1890" actId="1076"/>
          <ac:picMkLst>
            <pc:docMk/>
            <pc:sldMk cId="1708327521" sldId="322"/>
            <ac:picMk id="5" creationId="{547EB908-FCC4-DB93-F6ED-333B6E7374A7}"/>
          </ac:picMkLst>
        </pc:picChg>
        <pc:picChg chg="mod">
          <ac:chgData name="Mike Tong" userId="e5d862bf7c87a063" providerId="LiveId" clId="{7153E295-20BA-4BA2-A1D1-A688D13B81B2}" dt="2025-04-06T09:42:10.078" v="1885" actId="1076"/>
          <ac:picMkLst>
            <pc:docMk/>
            <pc:sldMk cId="1708327521" sldId="322"/>
            <ac:picMk id="6" creationId="{4C021132-0786-2D4E-AB5B-5A086A59FF29}"/>
          </ac:picMkLst>
        </pc:picChg>
      </pc:sldChg>
      <pc:sldChg chg="addSp delSp modSp add mod">
        <pc:chgData name="Mike Tong" userId="e5d862bf7c87a063" providerId="LiveId" clId="{7153E295-20BA-4BA2-A1D1-A688D13B81B2}" dt="2025-04-06T09:35:47.050" v="1653" actId="20577"/>
        <pc:sldMkLst>
          <pc:docMk/>
          <pc:sldMk cId="1129643809" sldId="323"/>
        </pc:sldMkLst>
        <pc:spChg chg="mod">
          <ac:chgData name="Mike Tong" userId="e5d862bf7c87a063" providerId="LiveId" clId="{7153E295-20BA-4BA2-A1D1-A688D13B81B2}" dt="2025-04-06T09:35:47.050" v="1653" actId="20577"/>
          <ac:spMkLst>
            <pc:docMk/>
            <pc:sldMk cId="1129643809" sldId="323"/>
            <ac:spMk id="3" creationId="{D8D7EABE-AB5D-B693-C2E5-D9B30C045DDA}"/>
          </ac:spMkLst>
        </pc:spChg>
        <pc:picChg chg="add mod">
          <ac:chgData name="Mike Tong" userId="e5d862bf7c87a063" providerId="LiveId" clId="{7153E295-20BA-4BA2-A1D1-A688D13B81B2}" dt="2025-04-06T09:35:03.850" v="1627" actId="1076"/>
          <ac:picMkLst>
            <pc:docMk/>
            <pc:sldMk cId="1129643809" sldId="323"/>
            <ac:picMk id="9" creationId="{2F6D112F-4F86-EEC5-18AD-C1C22FC397ED}"/>
          </ac:picMkLst>
        </pc:picChg>
        <pc:picChg chg="add mod">
          <ac:chgData name="Mike Tong" userId="e5d862bf7c87a063" providerId="LiveId" clId="{7153E295-20BA-4BA2-A1D1-A688D13B81B2}" dt="2025-04-06T09:32:49.770" v="1487" actId="1076"/>
          <ac:picMkLst>
            <pc:docMk/>
            <pc:sldMk cId="1129643809" sldId="323"/>
            <ac:picMk id="12" creationId="{7067381D-AA04-F65D-7E4D-3275BD188BC7}"/>
          </ac:picMkLst>
        </pc:picChg>
        <pc:picChg chg="add mod">
          <ac:chgData name="Mike Tong" userId="e5d862bf7c87a063" providerId="LiveId" clId="{7153E295-20BA-4BA2-A1D1-A688D13B81B2}" dt="2025-04-06T09:33:14.812" v="1493" actId="1076"/>
          <ac:picMkLst>
            <pc:docMk/>
            <pc:sldMk cId="1129643809" sldId="323"/>
            <ac:picMk id="15" creationId="{BA50F131-D3A3-4B92-0551-B76DA3607E08}"/>
          </ac:picMkLst>
        </pc:picChg>
      </pc:sldChg>
      <pc:sldChg chg="addSp delSp modSp add mod">
        <pc:chgData name="Mike Tong" userId="e5d862bf7c87a063" providerId="LiveId" clId="{7153E295-20BA-4BA2-A1D1-A688D13B81B2}" dt="2025-04-06T11:33:27.320" v="2682" actId="1076"/>
        <pc:sldMkLst>
          <pc:docMk/>
          <pc:sldMk cId="3424122565" sldId="324"/>
        </pc:sldMkLst>
        <pc:spChg chg="add del mod">
          <ac:chgData name="Mike Tong" userId="e5d862bf7c87a063" providerId="LiveId" clId="{7153E295-20BA-4BA2-A1D1-A688D13B81B2}" dt="2025-04-06T11:32:31.536" v="2674" actId="20577"/>
          <ac:spMkLst>
            <pc:docMk/>
            <pc:sldMk cId="3424122565" sldId="324"/>
            <ac:spMk id="3" creationId="{D4F78FE0-E487-725C-7FDC-A0441DB3134B}"/>
          </ac:spMkLst>
        </pc:spChg>
        <pc:spChg chg="mod">
          <ac:chgData name="Mike Tong" userId="e5d862bf7c87a063" providerId="LiveId" clId="{7153E295-20BA-4BA2-A1D1-A688D13B81B2}" dt="2025-04-06T11:33:27.320" v="2682" actId="1076"/>
          <ac:spMkLst>
            <pc:docMk/>
            <pc:sldMk cId="3424122565" sldId="324"/>
            <ac:spMk id="8" creationId="{225162FD-8B78-9754-B58E-F52A0C87BB5F}"/>
          </ac:spMkLst>
        </pc:spChg>
        <pc:picChg chg="add mod">
          <ac:chgData name="Mike Tong" userId="e5d862bf7c87a063" providerId="LiveId" clId="{7153E295-20BA-4BA2-A1D1-A688D13B81B2}" dt="2025-04-06T11:30:11.477" v="2519" actId="14100"/>
          <ac:picMkLst>
            <pc:docMk/>
            <pc:sldMk cId="3424122565" sldId="324"/>
            <ac:picMk id="13" creationId="{F51496AD-9D0C-D973-CAA2-360775991774}"/>
          </ac:picMkLst>
        </pc:picChg>
        <pc:picChg chg="add mod">
          <ac:chgData name="Mike Tong" userId="e5d862bf7c87a063" providerId="LiveId" clId="{7153E295-20BA-4BA2-A1D1-A688D13B81B2}" dt="2025-04-06T11:30:09.011" v="2518" actId="14100"/>
          <ac:picMkLst>
            <pc:docMk/>
            <pc:sldMk cId="3424122565" sldId="324"/>
            <ac:picMk id="15" creationId="{2A37457F-D47C-4977-CB38-4805935E235E}"/>
          </ac:picMkLst>
        </pc:picChg>
      </pc:sldChg>
      <pc:sldChg chg="modSp add mod">
        <pc:chgData name="Mike Tong" userId="e5d862bf7c87a063" providerId="LiveId" clId="{7153E295-20BA-4BA2-A1D1-A688D13B81B2}" dt="2025-04-06T11:34:03.489" v="2685" actId="20577"/>
        <pc:sldMkLst>
          <pc:docMk/>
          <pc:sldMk cId="299380775" sldId="325"/>
        </pc:sldMkLst>
        <pc:spChg chg="mod">
          <ac:chgData name="Mike Tong" userId="e5d862bf7c87a063" providerId="LiveId" clId="{7153E295-20BA-4BA2-A1D1-A688D13B81B2}" dt="2025-04-06T11:34:03.489" v="2685" actId="20577"/>
          <ac:spMkLst>
            <pc:docMk/>
            <pc:sldMk cId="299380775" sldId="325"/>
            <ac:spMk id="12" creationId="{59F8B62A-1515-1347-430B-12AABEA77BC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DA5C-4951-490A-806D-C6E233A1CCC4}" type="datetimeFigureOut">
              <a:rPr lang="en-GB" smtClean="0"/>
              <a:t>16/04/2025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91581-0ADF-470F-AAC7-05EDE80DB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3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36964" y="3117570"/>
            <a:ext cx="3913001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E21951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73140"/>
            <a:ext cx="11524932" cy="5537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11525250" cy="532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053296" y="1713825"/>
            <a:ext cx="10803424" cy="195861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GB" sz="2800" b="1" dirty="0"/>
              <a:t>Lesson slides</a:t>
            </a:r>
            <a:br>
              <a:rPr lang="en-GB" sz="2800" b="1" dirty="0"/>
            </a:br>
            <a:r>
              <a:rPr lang="en-GB" sz="2600" dirty="0"/>
              <a:t>Topic: Normal Distribution</a:t>
            </a:r>
            <a:br>
              <a:rPr lang="en-GB" sz="2600" dirty="0"/>
            </a:br>
            <a:r>
              <a:rPr lang="en-GB" sz="2600" dirty="0"/>
              <a:t>Lesson 2: </a:t>
            </a:r>
            <a:r>
              <a:rPr lang="en-GB" sz="2400" dirty="0"/>
              <a:t>Calculating Probabilities by Standardising</a:t>
            </a:r>
            <a:endParaRPr lang="en-GB" sz="2600" dirty="0"/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1053296" y="6261336"/>
            <a:ext cx="1005068" cy="2667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400" b="1" dirty="0"/>
              <a:t>Version 1</a:t>
            </a:r>
          </a:p>
        </p:txBody>
      </p:sp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1A033-6A7D-76FA-B421-A91A0DBB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Z distribution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195AECD-C740-15C7-B2B3-621433714DE7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7" y="1270001"/>
                <a:ext cx="7683324" cy="160428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b="0" dirty="0"/>
                  <a:t>The </a:t>
                </a:r>
                <a:r>
                  <a:rPr lang="en-GB" dirty="0"/>
                  <a:t>Standard Normal distribution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has</a:t>
                </a:r>
              </a:p>
              <a:p>
                <a:r>
                  <a:rPr lang="en-GB" dirty="0"/>
                  <a:t>Mean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b="0" i="0" dirty="0">
                  <a:latin typeface="Cambria Math" panose="02040503050406030204" pitchFamily="18" charset="0"/>
                </a:endParaRPr>
              </a:p>
              <a:p>
                <a:r>
                  <a:rPr lang="en-GB" b="0" dirty="0"/>
                  <a:t>Standard deviation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b="0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195AECD-C740-15C7-B2B3-621433714D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7" y="1270001"/>
                <a:ext cx="7683324" cy="1604285"/>
              </a:xfrm>
              <a:blipFill>
                <a:blip r:embed="rId2"/>
                <a:stretch>
                  <a:fillRect l="-1586" t="-6439" b="-34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83D2FEC-EFFF-7EA9-5CBC-FF5D18D3F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08" y="2965727"/>
            <a:ext cx="4244623" cy="22233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4368E8-2ABB-1B1C-3DC4-9C4B90629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937" y="1303870"/>
            <a:ext cx="3661783" cy="513926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858DA9DA-164F-C95E-B208-D30CDA8009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1700" y="5626731"/>
                <a:ext cx="7683324" cy="888732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Areas for the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distribution are given in tables MF19</a:t>
                </a:r>
              </a:p>
            </p:txBody>
          </p:sp>
        </mc:Choice>
        <mc:Fallback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858DA9DA-164F-C95E-B208-D30CDA80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00" y="5626731"/>
                <a:ext cx="7683324" cy="888732"/>
              </a:xfrm>
              <a:prstGeom prst="rect">
                <a:avLst/>
              </a:prstGeom>
              <a:blipFill>
                <a:blip r:embed="rId5"/>
                <a:stretch>
                  <a:fillRect t="-11644" r="-2379" b="-157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96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C1327-95A5-D65C-2FE1-069E792B6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819AD-9D64-DEBA-EDAF-81A87259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Probabilities from standard normal tables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0810C14-0496-35D9-82E5-228B06F88126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8" y="1296510"/>
                <a:ext cx="7186612" cy="3207758"/>
              </a:xfrm>
            </p:spPr>
            <p:txBody>
              <a:bodyPr/>
              <a:lstStyle/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dirty="0"/>
                  <a:t>Normal tables give cumulative probabilities up to any value of the random variable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GB" dirty="0"/>
              </a:p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dirty="0"/>
                  <a:t>Eg</a:t>
                </a:r>
                <a:endParaRPr lang="en-GB" b="0" dirty="0"/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≤1.1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=0.8643</m:t>
                    </m:r>
                  </m:oMath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≤1.15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=0.8749 </m:t>
                    </m:r>
                  </m:oMath>
                </a14:m>
                <a:endParaRPr lang="en-GB" b="0" dirty="0"/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≤1.153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=0.8755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0810C14-0496-35D9-82E5-228B06F881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8" y="1296510"/>
                <a:ext cx="7186612" cy="3207758"/>
              </a:xfrm>
              <a:blipFill>
                <a:blip r:embed="rId2"/>
                <a:stretch>
                  <a:fillRect l="-1696" t="-34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ABB209E3-BE20-A9AC-DA08-89A47832D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400" y="1279505"/>
            <a:ext cx="4306700" cy="20997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498D60-7B02-B140-7B3A-11CC1BCFC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01" y="4699603"/>
            <a:ext cx="4148655" cy="17329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9D0C040-1B1C-6FB0-D22D-4D9E2F6CDF86}"/>
                  </a:ext>
                </a:extLst>
              </p:cNvPr>
              <p:cNvSpPr txBox="1"/>
              <p:nvPr/>
            </p:nvSpPr>
            <p:spPr>
              <a:xfrm>
                <a:off x="6709486" y="4682743"/>
                <a:ext cx="511561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notation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can also be used: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1.1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=0.8643</m:t>
                      </m:r>
                    </m:oMath>
                  </m:oMathPara>
                </a14:m>
                <a:endParaRPr lang="en-GB" sz="24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1.15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=0.8749</m:t>
                      </m:r>
                    </m:oMath>
                  </m:oMathPara>
                </a14:m>
                <a:endParaRPr lang="en-GB" sz="24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1.153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=0.8755</m:t>
                      </m:r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9D0C040-1B1C-6FB0-D22D-4D9E2F6CD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486" y="4682743"/>
                <a:ext cx="5115613" cy="1569660"/>
              </a:xfrm>
              <a:prstGeom prst="rect">
                <a:avLst/>
              </a:prstGeom>
              <a:blipFill>
                <a:blip r:embed="rId5"/>
                <a:stretch>
                  <a:fillRect l="-1907" t="-2713" r="-834" b="-50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01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1CEB-A370-8F06-6F55-3A1878D19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DF7FE-4FB5-F35B-DE2E-502ED87E2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the tables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B2D17DB-C0D7-A97C-45BA-9C1222DC0347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6" y="1269999"/>
                <a:ext cx="6497992" cy="5588001"/>
              </a:xfrm>
            </p:spPr>
            <p:txBody>
              <a:bodyPr/>
              <a:lstStyle/>
              <a:p>
                <a:r>
                  <a:rPr lang="en-GB" dirty="0"/>
                  <a:t>A value from the table such as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1.15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=0.8749</m:t>
                    </m:r>
                  </m:oMath>
                </a14:m>
                <a:r>
                  <a:rPr lang="en-GB" sz="28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 can be used in many situations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≤1.15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=0.8749</m:t>
                    </m:r>
                  </m:oMath>
                </a14:m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≥1.15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=1−0.8749=0.1251</m:t>
                    </m:r>
                  </m:oMath>
                </a14:m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≥−1.15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=0.8749</m:t>
                    </m:r>
                  </m:oMath>
                </a14:m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≤−1.15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=1−0.8749=0.1251</m:t>
                    </m:r>
                  </m:oMath>
                </a14:m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B2D17DB-C0D7-A97C-45BA-9C1222DC03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6" y="1269999"/>
                <a:ext cx="6497992" cy="5588001"/>
              </a:xfrm>
              <a:blipFill>
                <a:blip r:embed="rId2"/>
                <a:stretch>
                  <a:fillRect l="-1689" t="-18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7E8A9E4-1FD4-8AB5-53DA-689E2AE5BC37}"/>
              </a:ext>
            </a:extLst>
          </p:cNvPr>
          <p:cNvSpPr txBox="1"/>
          <p:nvPr/>
        </p:nvSpPr>
        <p:spPr>
          <a:xfrm>
            <a:off x="7713698" y="1044256"/>
            <a:ext cx="4143022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Calculations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Area =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Symmetry of the curve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971BCD-C488-0365-C408-7D2C0740F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6919" y="2570448"/>
            <a:ext cx="2776211" cy="10419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A90A15-5366-9FAD-AB9E-3108E87AD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3130" y="3484695"/>
            <a:ext cx="2161679" cy="9072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82FA78-33C7-41FE-180C-D083272CC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770" y="4714850"/>
            <a:ext cx="2401542" cy="10407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4BD8E4-6313-B321-6E82-AA1DF51CB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2221" y="5629321"/>
            <a:ext cx="2312134" cy="105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15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5EA23-7F4D-6B2A-FCC7-5AE37A780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CE9CB-6F42-1CD9-B03E-504CDF96A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the tables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8D7EABE-AB5D-B693-C2E5-D9B30C045DDA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196374" y="1269999"/>
                <a:ext cx="8179982" cy="541486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Probabilities between 2 values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0.54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=0.7054</m:t>
                    </m:r>
                  </m:oMath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1.52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=0.9357 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0.54≤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𝑍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≤1.52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=0.9357−0.7054=0.2303</m:t>
                      </m:r>
                    </m:oMath>
                  </m:oMathPara>
                </a14:m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−1.52≤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𝑍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≤0.54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0.54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−1.52</m:t>
                          </m:r>
                        </m:e>
                      </m:d>
                    </m:oMath>
                  </m:oMathPara>
                </a14:m>
                <a:endParaRPr lang="en-GB" sz="2800" b="0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GB" sz="2800" b="0" dirty="0">
                    <a:cs typeface="Arial" panose="020B0604020202020204" pitchFamily="34" charset="0"/>
                  </a:rPr>
                  <a:t>                                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=0.7054−[1−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𝜙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1.52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]</m:t>
                    </m:r>
                  </m:oMath>
                </a14:m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                            =0.7054−[1−0.9357]</m:t>
                      </m:r>
                    </m:oMath>
                  </m:oMathPara>
                </a14:m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GB" sz="2800" b="0" dirty="0">
                    <a:cs typeface="Arial" panose="020B0604020202020204" pitchFamily="34" charset="0"/>
                  </a:rPr>
                  <a:t>                                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=0.7054 −0.0643</m:t>
                    </m:r>
                  </m:oMath>
                </a14:m>
                <a:endParaRPr lang="en-GB" sz="28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=0.6411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8D7EABE-AB5D-B693-C2E5-D9B30C045D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196374" y="1269999"/>
                <a:ext cx="8179982" cy="5414861"/>
              </a:xfrm>
              <a:blipFill>
                <a:blip r:embed="rId2"/>
                <a:stretch>
                  <a:fillRect l="-1490" t="-1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2F6D112F-4F86-EEC5-18AD-C1C22FC39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719" y="1394058"/>
            <a:ext cx="1191069" cy="16109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67381D-AA04-F65D-7E4D-3275BD188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6356" y="2827775"/>
            <a:ext cx="2666972" cy="12024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A50F131-D3A3-4B92-0551-B76DA3607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6356" y="5057423"/>
            <a:ext cx="3141200" cy="140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43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0DEEF-F6B5-5C9A-C040-4DCC48331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8C682-B454-E2F9-F8DE-8B154094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4D6A8C-94AB-15DC-2416-7F26A8316AEF}"/>
              </a:ext>
            </a:extLst>
          </p:cNvPr>
          <p:cNvSpPr txBox="1"/>
          <p:nvPr/>
        </p:nvSpPr>
        <p:spPr>
          <a:xfrm>
            <a:off x="173742" y="1128756"/>
            <a:ext cx="52110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Now try worksheet C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330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B2BBB-5841-5F3B-6A74-16A704334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2AC0B-2107-1D1D-14EA-7DCBAE93B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Standardising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21132-0786-2D4E-AB5B-5A086A59F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757" y="1040241"/>
            <a:ext cx="6603999" cy="38208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94E985-344C-B2AB-A12B-B306BE8E44F4}"/>
                  </a:ext>
                </a:extLst>
              </p:cNvPr>
              <p:cNvSpPr txBox="1"/>
              <p:nvPr/>
            </p:nvSpPr>
            <p:spPr>
              <a:xfrm>
                <a:off x="331788" y="1031490"/>
                <a:ext cx="8360656" cy="226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To use standard normal tables, we have to transform the variable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𝑋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GB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onto the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𝑍</m:t>
                    </m:r>
                  </m:oMath>
                </a14:m>
                <a:r>
                  <a:rPr lang="en-GB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distribution</a:t>
                </a:r>
              </a:p>
              <a:p>
                <a:endParaRPr lang="en-GB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𝑍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𝑋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𝜇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94E985-344C-B2AB-A12B-B306BE8E4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88" y="1031490"/>
                <a:ext cx="8360656" cy="2264210"/>
              </a:xfrm>
              <a:prstGeom prst="rect">
                <a:avLst/>
              </a:prstGeom>
              <a:blipFill>
                <a:blip r:embed="rId3"/>
                <a:stretch>
                  <a:fillRect l="-1458" t="-2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47EB908-FCC4-DB93-F6ED-333B6E737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54" y="5154626"/>
            <a:ext cx="2719902" cy="1183897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0BBD22A7-8669-2D62-E70C-6B69292CCD37}"/>
              </a:ext>
            </a:extLst>
          </p:cNvPr>
          <p:cNvSpPr/>
          <p:nvPr/>
        </p:nvSpPr>
        <p:spPr>
          <a:xfrm rot="20377410">
            <a:off x="3699409" y="4789260"/>
            <a:ext cx="1625412" cy="53397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B2491D-ACF9-A0F1-0DDF-597D67365445}"/>
              </a:ext>
            </a:extLst>
          </p:cNvPr>
          <p:cNvSpPr txBox="1"/>
          <p:nvPr/>
        </p:nvSpPr>
        <p:spPr>
          <a:xfrm>
            <a:off x="6485105" y="5331075"/>
            <a:ext cx="4927961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Subtract the mean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Divide by the standard deviation</a:t>
            </a:r>
          </a:p>
        </p:txBody>
      </p:sp>
    </p:spTree>
    <p:extLst>
      <p:ext uri="{BB962C8B-B14F-4D97-AF65-F5344CB8AC3E}">
        <p14:creationId xmlns:p14="http://schemas.microsoft.com/office/powerpoint/2010/main" val="170832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225B4-CCE7-A22D-AD9F-B00C917A6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66CE8-4161-812D-30DC-E9DA3CB3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Standardising Example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051CA1-C50E-E42E-922C-BA4904BD18D6}"/>
              </a:ext>
            </a:extLst>
          </p:cNvPr>
          <p:cNvSpPr txBox="1"/>
          <p:nvPr/>
        </p:nvSpPr>
        <p:spPr>
          <a:xfrm>
            <a:off x="1083733" y="4549422"/>
            <a:ext cx="2223911" cy="1253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D9164BB-CC43-9574-828D-563B34AA1465}"/>
                  </a:ext>
                </a:extLst>
              </p:cNvPr>
              <p:cNvSpPr txBox="1"/>
              <p:nvPr/>
            </p:nvSpPr>
            <p:spPr>
              <a:xfrm>
                <a:off x="835378" y="1305892"/>
                <a:ext cx="10848622" cy="5046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GB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100,25</m:t>
                        </m:r>
                      </m:e>
                    </m:d>
                  </m:oMath>
                </a14:m>
                <a:r>
                  <a:rPr lang="en-GB" sz="2800" b="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   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=100</m:t>
                    </m:r>
                  </m:oMath>
                </a14:m>
                <a:endParaRPr lang="en-GB" sz="2800" b="0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𝜎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=5</m:t>
                    </m:r>
                  </m:oMath>
                </a14:m>
                <a:endParaRPr lang="en-GB" sz="2800" b="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r>
                  <a:rPr lang="en-GB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≤102</m:t>
                        </m:r>
                      </m:e>
                    </m:d>
                  </m:oMath>
                </a14:m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:endParaRPr lang="en-GB" sz="2800" i="1" dirty="0">
                  <a:latin typeface="Cambria Math" panose="02040503050406030204" pitchFamily="18" charset="0"/>
                </a:endParaRPr>
              </a:p>
              <a:p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:endParaRPr lang="en-GB" sz="2800" i="1" dirty="0">
                  <a:latin typeface="Cambria Math" panose="02040503050406030204" pitchFamily="18" charset="0"/>
                </a:endParaRPr>
              </a:p>
              <a:p>
                <a:endParaRPr lang="en-GB" sz="2800" i="1" dirty="0">
                  <a:latin typeface="Cambria Math" panose="02040503050406030204" pitchFamily="18" charset="0"/>
                </a:endParaRPr>
              </a:p>
              <a:p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≤102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=  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f>
                          <m:f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102−100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0.4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=0.6554</m:t>
                    </m:r>
                  </m:oMath>
                </a14:m>
                <a:r>
                  <a:rPr lang="en-GB" sz="2800" b="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D9164BB-CC43-9574-828D-563B34AA1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378" y="1305892"/>
                <a:ext cx="10848622" cy="5046061"/>
              </a:xfrm>
              <a:prstGeom prst="rect">
                <a:avLst/>
              </a:prstGeom>
              <a:blipFill>
                <a:blip r:embed="rId2"/>
                <a:stretch>
                  <a:fillRect l="-11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12AB6E5-C0FA-0CFC-1808-10B9303B3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658" y="3849101"/>
            <a:ext cx="2860725" cy="12530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A526D1-591A-5DDC-F7B8-FA0F286B7BF7}"/>
                  </a:ext>
                </a:extLst>
              </p:cNvPr>
              <p:cNvSpPr txBox="1"/>
              <p:nvPr/>
            </p:nvSpPr>
            <p:spPr>
              <a:xfrm>
                <a:off x="7064624" y="3849101"/>
                <a:ext cx="1926488" cy="898964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A526D1-591A-5DDC-F7B8-FA0F286B7B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624" y="3849101"/>
                <a:ext cx="1926488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D3AAB1C7-F33A-F139-42E9-C8F7A18C9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689" y="1242380"/>
            <a:ext cx="5574347" cy="2336198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D94F034B-50E4-860D-6857-3E04002073D4}"/>
              </a:ext>
            </a:extLst>
          </p:cNvPr>
          <p:cNvSpPr/>
          <p:nvPr/>
        </p:nvSpPr>
        <p:spPr>
          <a:xfrm rot="19797240">
            <a:off x="5390778" y="4970315"/>
            <a:ext cx="1737823" cy="21084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544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14FA4-B5F9-DD85-7A19-1D72DF0E0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E37EF-2B36-1553-A1E2-556EA4EE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Standardising Example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EBF7BE-BFF4-712C-9C51-50CC745A7730}"/>
              </a:ext>
            </a:extLst>
          </p:cNvPr>
          <p:cNvSpPr txBox="1"/>
          <p:nvPr/>
        </p:nvSpPr>
        <p:spPr>
          <a:xfrm>
            <a:off x="1083733" y="4549422"/>
            <a:ext cx="2223911" cy="1253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F78FE0-E487-725C-7FDC-A0441DB3134B}"/>
                  </a:ext>
                </a:extLst>
              </p:cNvPr>
              <p:cNvSpPr txBox="1"/>
              <p:nvPr/>
            </p:nvSpPr>
            <p:spPr>
              <a:xfrm>
                <a:off x="358333" y="881689"/>
                <a:ext cx="11524932" cy="5800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GB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100,25</m:t>
                        </m:r>
                      </m:e>
                    </m:d>
                  </m:oMath>
                </a14:m>
                <a:r>
                  <a:rPr lang="en-GB" sz="2800" b="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   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=100</m:t>
                    </m:r>
                  </m:oMath>
                </a14:m>
                <a:endParaRPr lang="en-GB" sz="2800" b="0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𝜎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=5</m:t>
                    </m:r>
                  </m:oMath>
                </a14:m>
                <a:endParaRPr lang="en-GB" sz="2800" b="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r>
                  <a:rPr lang="en-GB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95≤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≤102</m:t>
                        </m:r>
                      </m:e>
                    </m:d>
                  </m:oMath>
                </a14:m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:endParaRPr lang="en-GB" sz="2800" i="1" dirty="0">
                  <a:latin typeface="Cambria Math" panose="02040503050406030204" pitchFamily="18" charset="0"/>
                </a:endParaRPr>
              </a:p>
              <a:p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:endParaRPr lang="en-GB" sz="28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95≤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≤102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  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95−100</m:t>
                              </m:r>
                            </m:num>
                            <m:den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f>
                            <m:f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102−100</m:t>
                              </m:r>
                            </m:num>
                            <m:den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:r>
                  <a:rPr lang="en-GB" sz="2800" b="0" dirty="0"/>
                  <a:t>                                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0.4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:r>
                  <a:rPr lang="en-GB" sz="2800" b="0" dirty="0"/>
                  <a:t>                                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=0.6554 −</m:t>
                    </m:r>
                    <m:d>
                      <m:dPr>
                        <m:begChr m:val="["/>
                        <m:endChr m:val="]"/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1−0.8413</m:t>
                        </m:r>
                      </m:e>
                    </m:d>
                  </m:oMath>
                </a14:m>
                <a:endParaRPr lang="en-GB" sz="2800" b="0" i="1" dirty="0">
                  <a:latin typeface="Cambria Math" panose="02040503050406030204" pitchFamily="18" charset="0"/>
                </a:endParaRPr>
              </a:p>
              <a:p>
                <a:r>
                  <a:rPr lang="en-GB" sz="2800" b="0" dirty="0"/>
                  <a:t>                                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=0.6554 −0.1587=0.4967</m:t>
                    </m:r>
                  </m:oMath>
                </a14:m>
                <a:r>
                  <a:rPr lang="en-GB" sz="2800" b="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F78FE0-E487-725C-7FDC-A0441DB31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33" y="881689"/>
                <a:ext cx="11524932" cy="5800242"/>
              </a:xfrm>
              <a:prstGeom prst="rect">
                <a:avLst/>
              </a:prstGeom>
              <a:blipFill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25162FD-8B78-9754-B58E-F52A0C87BB5F}"/>
                  </a:ext>
                </a:extLst>
              </p:cNvPr>
              <p:cNvSpPr txBox="1"/>
              <p:nvPr/>
            </p:nvSpPr>
            <p:spPr>
              <a:xfrm>
                <a:off x="9944910" y="4549422"/>
                <a:ext cx="1163357" cy="553357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16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0" i="1" dirty="0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1600" b="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en-GB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25162FD-8B78-9754-B58E-F52A0C87B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4910" y="4549422"/>
                <a:ext cx="1163357" cy="5533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F51496AD-9D0C-D973-CAA2-360775991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951" y="2927428"/>
            <a:ext cx="2495206" cy="11749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A37457F-D47C-4977-CB38-4805935E2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1957" y="1174487"/>
            <a:ext cx="4132094" cy="181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22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9DA48-2D03-C89E-729A-11DE19ADC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BBDA-5C30-A64F-D853-3AA9E1E06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F8B62A-1515-1347-430B-12AABEA77BC2}"/>
              </a:ext>
            </a:extLst>
          </p:cNvPr>
          <p:cNvSpPr txBox="1"/>
          <p:nvPr/>
        </p:nvSpPr>
        <p:spPr>
          <a:xfrm>
            <a:off x="173742" y="1128756"/>
            <a:ext cx="52110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Now try worksheet D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80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AE82-A98A-A630-DCE1-5B9B8E5A7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EA1B-15D4-870C-C596-D0F9EE4A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7D295-2C38-10D7-023A-FADE6690A0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Find the errors in these attempts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849F24-272B-D6E5-B12F-45422858C335}"/>
                  </a:ext>
                </a:extLst>
              </p:cNvPr>
              <p:cNvSpPr txBox="1"/>
              <p:nvPr/>
            </p:nvSpPr>
            <p:spPr>
              <a:xfrm>
                <a:off x="397981" y="2078652"/>
                <a:ext cx="5247746" cy="293830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b="0" dirty="0"/>
                  <a:t>Question: </a:t>
                </a:r>
              </a:p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120, 9</m:t>
                        </m:r>
                      </m:e>
                    </m:d>
                  </m:oMath>
                </a14:m>
                <a:r>
                  <a:rPr lang="en-GB" sz="2000" b="0" dirty="0">
                    <a:ea typeface="Cambria Math" panose="02040503050406030204" pitchFamily="18" charset="0"/>
                  </a:rPr>
                  <a:t>    Find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≤125</m:t>
                        </m:r>
                      </m:e>
                    </m:d>
                  </m:oMath>
                </a14:m>
                <a:endParaRPr lang="en-GB" sz="2000" b="0" dirty="0">
                  <a:ea typeface="Cambria Math" panose="02040503050406030204" pitchFamily="18" charset="0"/>
                </a:endParaRPr>
              </a:p>
              <a:p>
                <a:endParaRPr lang="en-GB" sz="2000" b="0" dirty="0">
                  <a:ea typeface="Cambria Math" panose="02040503050406030204" pitchFamily="18" charset="0"/>
                </a:endParaRPr>
              </a:p>
              <a:p>
                <a:r>
                  <a:rPr lang="en-GB" sz="2000" b="0" dirty="0">
                    <a:ea typeface="Cambria Math" panose="02040503050406030204" pitchFamily="18" charset="0"/>
                  </a:rPr>
                  <a:t>Attempt: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≤125 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125−120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0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0.556</m:t>
                          </m:r>
                        </m:e>
                      </m:d>
                    </m:oMath>
                  </m:oMathPara>
                </a14:m>
                <a:endParaRPr lang="en-GB" sz="20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=0.7108 </m:t>
                      </m:r>
                    </m:oMath>
                  </m:oMathPara>
                </a14:m>
                <a:endParaRPr lang="en-GB" sz="2000" b="0" dirty="0">
                  <a:ea typeface="Cambria Math" panose="02040503050406030204" pitchFamily="18" charset="0"/>
                </a:endParaRPr>
              </a:p>
              <a:p>
                <a:endParaRPr lang="en-GB" sz="20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849F24-272B-D6E5-B12F-45422858C3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81" y="2078652"/>
                <a:ext cx="5247746" cy="2938305"/>
              </a:xfrm>
              <a:prstGeom prst="rect">
                <a:avLst/>
              </a:prstGeom>
              <a:blipFill>
                <a:blip r:embed="rId2"/>
                <a:stretch>
                  <a:fillRect l="-1161" t="-12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10A179-60B1-737E-BB7D-528808E004BB}"/>
                  </a:ext>
                </a:extLst>
              </p:cNvPr>
              <p:cNvSpPr txBox="1"/>
              <p:nvPr/>
            </p:nvSpPr>
            <p:spPr>
              <a:xfrm>
                <a:off x="6546273" y="3429000"/>
                <a:ext cx="5247746" cy="297793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b="0" dirty="0"/>
                  <a:t>Question: </a:t>
                </a:r>
              </a:p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18.5, </m:t>
                        </m:r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000" b="0" dirty="0">
                    <a:ea typeface="Cambria Math" panose="02040503050406030204" pitchFamily="18" charset="0"/>
                  </a:rPr>
                  <a:t>    Find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≥15</m:t>
                        </m:r>
                      </m:e>
                    </m:d>
                  </m:oMath>
                </a14:m>
                <a:endParaRPr lang="en-GB" sz="2000" b="0" dirty="0">
                  <a:ea typeface="Cambria Math" panose="02040503050406030204" pitchFamily="18" charset="0"/>
                </a:endParaRPr>
              </a:p>
              <a:p>
                <a:endParaRPr lang="en-GB" sz="2000" b="0" dirty="0">
                  <a:ea typeface="Cambria Math" panose="02040503050406030204" pitchFamily="18" charset="0"/>
                </a:endParaRPr>
              </a:p>
              <a:p>
                <a:r>
                  <a:rPr lang="en-GB" sz="2000" b="0" dirty="0">
                    <a:ea typeface="Cambria Math" panose="02040503050406030204" pitchFamily="18" charset="0"/>
                  </a:rPr>
                  <a:t>Attempt: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≥15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15−18.5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0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(−1.75)</m:t>
                      </m:r>
                    </m:oMath>
                  </m:oMathPara>
                </a14:m>
                <a:endParaRPr lang="en-GB" sz="20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=0.9599 </m:t>
                      </m:r>
                    </m:oMath>
                  </m:oMathPara>
                </a14:m>
                <a:endParaRPr lang="en-GB" sz="2000" b="0" dirty="0">
                  <a:ea typeface="Cambria Math" panose="02040503050406030204" pitchFamily="18" charset="0"/>
                </a:endParaRPr>
              </a:p>
              <a:p>
                <a:endParaRPr lang="en-GB" sz="20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10A179-60B1-737E-BB7D-528808E00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273" y="3429000"/>
                <a:ext cx="5247746" cy="2977931"/>
              </a:xfrm>
              <a:prstGeom prst="rect">
                <a:avLst/>
              </a:prstGeom>
              <a:blipFill>
                <a:blip r:embed="rId3"/>
                <a:stretch>
                  <a:fillRect l="-1278" t="-1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E1B6D2C2-BBAB-61FC-7F73-230523C4F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9531" y="2183000"/>
            <a:ext cx="4114488" cy="10584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8413C0-19CC-19DC-2A27-D6D7938D8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981" y="5145686"/>
            <a:ext cx="4826794" cy="109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07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0FC16EDE49814FBBE83568B9FA2901" ma:contentTypeVersion="17" ma:contentTypeDescription="Create a new document." ma:contentTypeScope="" ma:versionID="022f5e1d981b14d7005f3600e8ff7e4f">
  <xsd:schema xmlns:xsd="http://www.w3.org/2001/XMLSchema" xmlns:xs="http://www.w3.org/2001/XMLSchema" xmlns:p="http://schemas.microsoft.com/office/2006/metadata/properties" xmlns:ns2="9ad1216b-cdc1-40e2-a0c2-94597fd44697" xmlns:ns3="3fcf4a81-aca0-43b6-bff7-87efdc296efa" xmlns:ns4="7424b78e-8606-4fd1-9a19-b6b90bbc0a1b" targetNamespace="http://schemas.microsoft.com/office/2006/metadata/properties" ma:root="true" ma:fieldsID="f273b407d20b6eb33550fabe3d54ad2e" ns2:_="" ns3:_="" ns4:_="">
    <xsd:import namespace="9ad1216b-cdc1-40e2-a0c2-94597fd44697"/>
    <xsd:import namespace="3fcf4a81-aca0-43b6-bff7-87efdc296efa"/>
    <xsd:import namespace="7424b78e-8606-4fd1-9a19-b6b90bbc0a1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lcf76f155ced4ddcb4097134ff3c332f" minOccurs="0"/>
                <xsd:element ref="ns4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cf4a81-aca0-43b6-bff7-87efdc296e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7882c5b-1fc0-4c64-8edd-3b527906c4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24b78e-8606-4fd1-9a19-b6b90bbc0a1b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4bd6ad62-9026-4c22-97ba-ffd5902a9633}" ma:internalName="TaxCatchAll" ma:showField="CatchAllData" ma:web="9ad1216b-cdc1-40e2-a0c2-94597fd446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7VPTP7ZE6X33-1933993375-2079</_dlc_DocId>
    <_dlc_DocIdUrl xmlns="9ad1216b-cdc1-40e2-a0c2-94597fd44697">
      <Url>https://cambridgeorg.sharepoint.com/sites/cie/education/pd/Curriculum_Support/_layouts/15/DocIdRedir.aspx?ID=7VPTP7ZE6X33-1933993375-2079</Url>
      <Description>7VPTP7ZE6X33-1933993375-2079</Description>
    </_dlc_DocIdUrl>
    <lcf76f155ced4ddcb4097134ff3c332f xmlns="3fcf4a81-aca0-43b6-bff7-87efdc296efa">
      <Terms xmlns="http://schemas.microsoft.com/office/infopath/2007/PartnerControls"/>
    </lcf76f155ced4ddcb4097134ff3c332f>
    <TaxCatchAll xmlns="7424b78e-8606-4fd1-9a19-b6b90bbc0a1b" xsi:nil="true"/>
  </documentManagement>
</p:properties>
</file>

<file path=customXml/itemProps1.xml><?xml version="1.0" encoding="utf-8"?>
<ds:datastoreItem xmlns:ds="http://schemas.openxmlformats.org/officeDocument/2006/customXml" ds:itemID="{FED50ED2-D1FA-49C9-9623-0B98C39556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769015-FB69-4DB1-A5AE-B9437C770EB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BCACCBC-538C-428B-AA85-94A3895E66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3fcf4a81-aca0-43b6-bff7-87efdc296efa"/>
    <ds:schemaRef ds:uri="7424b78e-8606-4fd1-9a19-b6b90bbc0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174C2D5-5069-4FFF-BDE5-DC4539BCA610}">
  <ds:schemaRefs>
    <ds:schemaRef ds:uri="http://schemas.microsoft.com/office/2006/metadata/properties"/>
    <ds:schemaRef ds:uri="http://schemas.microsoft.com/office/infopath/2007/PartnerControls"/>
    <ds:schemaRef ds:uri="9ad1216b-cdc1-40e2-a0c2-94597fd44697"/>
    <ds:schemaRef ds:uri="3fcf4a81-aca0-43b6-bff7-87efdc296efa"/>
    <ds:schemaRef ds:uri="7424b78e-8606-4fd1-9a19-b6b90bbc0a1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2925</TotalTime>
  <Words>370</Words>
  <Application>Microsoft Office PowerPoint</Application>
  <PresentationFormat>Widescreen</PresentationFormat>
  <Paragraphs>102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Office Theme</vt:lpstr>
      <vt:lpstr>Lesson slides Topic: Normal Distribution Lesson 2: Calculating Probabilities by Standardising</vt:lpstr>
      <vt:lpstr>The Z distribution</vt:lpstr>
      <vt:lpstr>Probabilities from standard normal tables </vt:lpstr>
      <vt:lpstr>Using the tables</vt:lpstr>
      <vt:lpstr>Using the tables</vt:lpstr>
      <vt:lpstr>Practice</vt:lpstr>
      <vt:lpstr>Standardising</vt:lpstr>
      <vt:lpstr>Standardising Example</vt:lpstr>
      <vt:lpstr>Standardising Example</vt:lpstr>
      <vt:lpstr>Practice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Mike Tong</cp:lastModifiedBy>
  <cp:revision>97</cp:revision>
  <cp:lastPrinted>2018-01-14T21:28:16Z</cp:lastPrinted>
  <dcterms:created xsi:type="dcterms:W3CDTF">2018-01-14T21:11:47Z</dcterms:created>
  <dcterms:modified xsi:type="dcterms:W3CDTF">2025-04-16T15:02:09Z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0x010100370FC16EDE49814FBBE83568B9FA2901</vt:lpwstr>
  </property>
  <property fmtid="{D5CDD505-2E9C-101B-9397-08002B2CF9AE}" pid="3" name="_dlc_DocIdItemGuid">
    <vt:lpwstr>4fcdccad-d766-4de9-aa9c-8c799b8f198a</vt:lpwstr>
  </property>
</Properties>
</file>