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343" r:id="rId6"/>
    <p:sldId id="298" r:id="rId7"/>
    <p:sldId id="322" r:id="rId8"/>
    <p:sldId id="333" r:id="rId9"/>
    <p:sldId id="342" r:id="rId10"/>
    <p:sldId id="33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24T15:52:26.687" v="3804" actId="20577"/>
      <pc:docMkLst>
        <pc:docMk/>
      </pc:docMkLst>
      <pc:sldChg chg="modSp mod">
        <pc:chgData name="Lizzie Gauntlett" userId="1dc7c36a1b1a647d" providerId="LiveId" clId="{C1DC5315-D282-429F-B35A-871ABF7A65E8}" dt="2026-06-24T15:45:53.417" v="2746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24T15:45:53.417" v="2746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24T15:47:50.559" v="3104" actId="20577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24T15:46:10.728" v="2766" actId="20577"/>
          <ac:spMkLst>
            <pc:docMk/>
            <pc:sldMk cId="2489020089" sldId="322"/>
            <ac:spMk id="2" creationId="{9DB82052-FB06-EB29-235D-D895AFE80018}"/>
          </ac:spMkLst>
        </pc:spChg>
        <pc:spChg chg="mod">
          <ac:chgData name="Lizzie Gauntlett" userId="1dc7c36a1b1a647d" providerId="LiveId" clId="{C1DC5315-D282-429F-B35A-871ABF7A65E8}" dt="2026-06-24T15:47:50.559" v="3104" actId="20577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">
        <pc:chgData name="Lizzie Gauntlett" userId="1dc7c36a1b1a647d" providerId="LiveId" clId="{C1DC5315-D282-429F-B35A-871ABF7A65E8}" dt="2026-06-24T15:49:46.634" v="3436" actId="255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24T15:48:25.620" v="3183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24T15:49:46.634" v="3436" actId="255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24T15:51:15.554" v="3655" actId="113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24T15:51:15.554" v="3655" actId="113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6-06-24T15:52:26.687" v="3804" actId="20577"/>
        <pc:sldMkLst>
          <pc:docMk/>
          <pc:sldMk cId="258161367" sldId="342"/>
        </pc:sldMkLst>
        <pc:spChg chg="mod">
          <ac:chgData name="Lizzie Gauntlett" userId="1dc7c36a1b1a647d" providerId="LiveId" clId="{C1DC5315-D282-429F-B35A-871ABF7A65E8}" dt="2026-06-24T15:51:21.234" v="3675" actId="20577"/>
          <ac:spMkLst>
            <pc:docMk/>
            <pc:sldMk cId="258161367" sldId="342"/>
            <ac:spMk id="2" creationId="{6A0C4201-C636-4B50-C5C2-B1505C0B8850}"/>
          </ac:spMkLst>
        </pc:spChg>
        <pc:spChg chg="mod">
          <ac:chgData name="Lizzie Gauntlett" userId="1dc7c36a1b1a647d" providerId="LiveId" clId="{C1DC5315-D282-429F-B35A-871ABF7A65E8}" dt="2026-06-24T15:52:26.687" v="3804" actId="20577"/>
          <ac:spMkLst>
            <pc:docMk/>
            <pc:sldMk cId="258161367" sldId="342"/>
            <ac:spMk id="4" creationId="{089EF9E1-4C16-292A-D85B-36C74D7F0D46}"/>
          </ac:spMkLst>
        </pc:spChg>
      </pc:sldChg>
      <pc:sldChg chg="modSp mod">
        <pc:chgData name="Lizzie Gauntlett" userId="1dc7c36a1b1a647d" providerId="LiveId" clId="{C1DC5315-D282-429F-B35A-871ABF7A65E8}" dt="2026-06-24T15:43:59.815" v="2426" actId="20577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24T15:43:59.815" v="2426" actId="20577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7-06T08:44:05.475" v="5" actId="120"/>
      <pc:docMkLst>
        <pc:docMk/>
      </pc:docMkLst>
      <pc:sldChg chg="modSp mod">
        <pc:chgData name="Karolyn Feliciani" userId="4076af5d-4c02-40b8-bc9d-56f6c404e751" providerId="ADAL" clId="{8B2CCB7D-5049-4A78-86B5-363DE994085C}" dt="2026-07-06T08:44:05.475" v="5" actId="120"/>
        <pc:sldMkLst>
          <pc:docMk/>
          <pc:sldMk cId="2489020089" sldId="322"/>
        </pc:sldMkLst>
        <pc:spChg chg="mod">
          <ac:chgData name="Karolyn Feliciani" userId="4076af5d-4c02-40b8-bc9d-56f6c404e751" providerId="ADAL" clId="{8B2CCB7D-5049-4A78-86B5-363DE994085C}" dt="2026-07-06T08:44:05.475" v="5" actId="120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">
        <pc:chgData name="Karolyn Feliciani" userId="4076af5d-4c02-40b8-bc9d-56f6c404e751" providerId="ADAL" clId="{8B2CCB7D-5049-4A78-86B5-363DE994085C}" dt="2026-07-06T08:43:48.118" v="1" actId="20577"/>
        <pc:sldMkLst>
          <pc:docMk/>
          <pc:sldMk cId="1130971648" sldId="343"/>
        </pc:sldMkLst>
        <pc:spChg chg="mod">
          <ac:chgData name="Karolyn Feliciani" userId="4076af5d-4c02-40b8-bc9d-56f6c404e751" providerId="ADAL" clId="{8B2CCB7D-5049-4A78-86B5-363DE994085C}" dt="2026-07-06T08:43:48.118" v="1" actId="20577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/>
            <a:r>
              <a:rPr lang="en-GB" dirty="0"/>
              <a:t>Recall and consolidate all key content from Topic 4: Visual perception</a:t>
            </a:r>
          </a:p>
          <a:p>
            <a:pPr lvl="0"/>
            <a:r>
              <a:rPr lang="en-GB" dirty="0"/>
              <a:t>Identify and address personal knowledge gaps</a:t>
            </a:r>
          </a:p>
          <a:p>
            <a:r>
              <a:rPr lang="en-GB" dirty="0"/>
              <a:t>Prepare for end of topic test across all sub-sections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Look at the topic checklist and be ready to vote.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 Both hands up = fully confident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One hand = somewhat confident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Hands down = need to revise this area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Named study quizzes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Working in a small group, design a quiz for each of the three named studies: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Visual cliff</a:t>
            </a:r>
          </a:p>
          <a:p>
            <a:r>
              <a:rPr lang="en-US" dirty="0"/>
              <a:t>Familiarity and perception </a:t>
            </a:r>
          </a:p>
          <a:p>
            <a:r>
              <a:rPr lang="en-US" dirty="0"/>
              <a:t>Culture and visual illusions</a:t>
            </a:r>
          </a:p>
          <a:p>
            <a:pPr algn="ctr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Include at least five short-answer questions about each study.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Test another group and record any gaps in your knowledge.</a:t>
            </a:r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mindmap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28801"/>
            <a:ext cx="5580000" cy="4651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/>
              <a:t>Create a full topic mind map without using your notes. Include: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Key concepts</a:t>
            </a:r>
          </a:p>
          <a:p>
            <a:r>
              <a:rPr lang="en-US" sz="2600" dirty="0"/>
              <a:t>Direct theory</a:t>
            </a:r>
          </a:p>
          <a:p>
            <a:r>
              <a:rPr lang="en-US" sz="2600" dirty="0"/>
              <a:t>Constructivist theory</a:t>
            </a:r>
          </a:p>
          <a:p>
            <a:r>
              <a:rPr lang="en-US" sz="2600" dirty="0"/>
              <a:t>Visual illusions</a:t>
            </a:r>
          </a:p>
          <a:p>
            <a:r>
              <a:rPr lang="en-US" sz="2600" dirty="0"/>
              <a:t>Named studies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When you have finished, change pen </a:t>
            </a:r>
            <a:r>
              <a:rPr lang="en-US" sz="2600" dirty="0" err="1"/>
              <a:t>colours</a:t>
            </a:r>
            <a:r>
              <a:rPr lang="en-US" sz="2600" dirty="0"/>
              <a:t> and fill in the gaps using your notes.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24EA8-02EE-3DDA-0908-9309AADBF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4201-C636-4B50-C5C2-B1505C0B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Command words review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4AE4322-7FD8-593A-54AD-7D320A4D91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EF9E1-4C16-292A-D85B-36C74D7F0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Write a definition in your own words for each of the following command words:</a:t>
            </a:r>
          </a:p>
          <a:p>
            <a:pPr marL="0" indent="0" algn="ctr">
              <a:buNone/>
            </a:pPr>
            <a:endParaRPr lang="en-US" sz="3200" dirty="0"/>
          </a:p>
          <a:p>
            <a:r>
              <a:rPr lang="en-US" sz="3200" dirty="0"/>
              <a:t>Suggest</a:t>
            </a:r>
          </a:p>
          <a:p>
            <a:r>
              <a:rPr lang="en-US" sz="3200" dirty="0"/>
              <a:t>Explain</a:t>
            </a:r>
          </a:p>
          <a:p>
            <a:r>
              <a:rPr lang="en-US" sz="3200" dirty="0"/>
              <a:t>Define</a:t>
            </a:r>
          </a:p>
          <a:p>
            <a:r>
              <a:rPr lang="en-US" sz="3200" dirty="0"/>
              <a:t>Identify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816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Colour your topic checklist in red, amber and green to re-assess your confidence in your knowledge of this topic. 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Write </a:t>
            </a:r>
            <a:r>
              <a:rPr lang="en-GB" b="1" dirty="0">
                <a:latin typeface="Arial"/>
                <a:cs typeface="Arial"/>
              </a:rPr>
              <a:t>two</a:t>
            </a:r>
            <a:r>
              <a:rPr lang="en-GB" dirty="0">
                <a:latin typeface="Arial"/>
                <a:cs typeface="Arial"/>
              </a:rPr>
              <a:t> personal targets for the end of topic test.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7VPTP7ZE6X33-2020743336-798</_dlc_DocId>
    <_dlc_DocIdUrl xmlns="9ad1216b-cdc1-40e2-a0c2-94597fd44697">
      <Url>https://cambridgeorg.sharepoint.com/sites/cie/education/pd/Curriculum_Support/_layouts/15/DocIdRedir.aspx?ID=7VPTP7ZE6X33-2020743336-798</Url>
      <Description>7VPTP7ZE6X33-2020743336-798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http://schemas.microsoft.com/office/2006/metadata/properties"/>
    <ds:schemaRef ds:uri="9ad1216b-cdc1-40e2-a0c2-94597fd44697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f1f25e64-7226-490b-ade3-8cf84afff5d2"/>
  </ds:schemaRefs>
</ds:datastoreItem>
</file>

<file path=customXml/itemProps4.xml><?xml version="1.0" encoding="utf-8"?>
<ds:datastoreItem xmlns:ds="http://schemas.openxmlformats.org/officeDocument/2006/customXml" ds:itemID="{B3CD8DB7-E4B5-4F5D-B583-EF08EE72FE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384</TotalTime>
  <Words>212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Named study quizzes</vt:lpstr>
      <vt:lpstr>Topic mindmap</vt:lpstr>
      <vt:lpstr>Command words review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2026-07-06T08:44:11Z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f204739e-b567-401f-8db3-f73fd08eb13e</vt:lpwstr>
  </property>
</Properties>
</file>