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1"/>
  </p:notesMasterIdLst>
  <p:sldIdLst>
    <p:sldId id="350" r:id="rId6"/>
    <p:sldId id="338" r:id="rId7"/>
    <p:sldId id="342" r:id="rId8"/>
    <p:sldId id="344" r:id="rId9"/>
    <p:sldId id="341" r:id="rId10"/>
  </p:sldIdLst>
  <p:sldSz cx="12192000" cy="6858000"/>
  <p:notesSz cx="6888163" cy="100187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74120"/>
    <a:srgbClr val="00CC00"/>
    <a:srgbClr val="EA5B0C"/>
    <a:srgbClr val="FDC652"/>
    <a:srgbClr val="117CC0"/>
    <a:srgbClr val="6CB52D"/>
    <a:srgbClr val="8C1D82"/>
    <a:srgbClr val="F9BC9A"/>
    <a:srgbClr val="575756"/>
    <a:srgbClr val="E788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162" autoAdjust="0"/>
    <p:restoredTop sz="80597" autoAdjust="0"/>
  </p:normalViewPr>
  <p:slideViewPr>
    <p:cSldViewPr snapToGrid="0">
      <p:cViewPr varScale="1">
        <p:scale>
          <a:sx n="52" d="100"/>
          <a:sy n="52" d="100"/>
        </p:scale>
        <p:origin x="916" y="40"/>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tableStyles" Target="tableStyles.xml"/><Relationship Id="rId10" Type="http://schemas.openxmlformats.org/officeDocument/2006/relationships/slide" Target="slides/slide5.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olyn Feliciani" userId="4076af5d-4c02-40b8-bc9d-56f6c404e751" providerId="ADAL" clId="{3564911C-0B61-430E-882C-6DDEED5AA794}"/>
    <pc:docChg chg="modSld">
      <pc:chgData name="Karolyn Feliciani" userId="4076af5d-4c02-40b8-bc9d-56f6c404e751" providerId="ADAL" clId="{3564911C-0B61-430E-882C-6DDEED5AA794}" dt="2025-07-28T15:09:25.799" v="2" actId="5793"/>
      <pc:docMkLst>
        <pc:docMk/>
      </pc:docMkLst>
      <pc:sldChg chg="modSp mod">
        <pc:chgData name="Karolyn Feliciani" userId="4076af5d-4c02-40b8-bc9d-56f6c404e751" providerId="ADAL" clId="{3564911C-0B61-430E-882C-6DDEED5AA794}" dt="2025-07-28T15:08:39.731" v="0" actId="692"/>
        <pc:sldMkLst>
          <pc:docMk/>
          <pc:sldMk cId="1542156727" sldId="338"/>
        </pc:sldMkLst>
        <pc:spChg chg="mod">
          <ac:chgData name="Karolyn Feliciani" userId="4076af5d-4c02-40b8-bc9d-56f6c404e751" providerId="ADAL" clId="{3564911C-0B61-430E-882C-6DDEED5AA794}" dt="2025-07-28T15:08:39.731" v="0" actId="692"/>
          <ac:spMkLst>
            <pc:docMk/>
            <pc:sldMk cId="1542156727" sldId="338"/>
            <ac:spMk id="8" creationId="{00000000-0000-0000-0000-000000000000}"/>
          </ac:spMkLst>
        </pc:spChg>
      </pc:sldChg>
      <pc:sldChg chg="modSp mod">
        <pc:chgData name="Karolyn Feliciani" userId="4076af5d-4c02-40b8-bc9d-56f6c404e751" providerId="ADAL" clId="{3564911C-0B61-430E-882C-6DDEED5AA794}" dt="2025-07-28T15:09:25.799" v="2" actId="5793"/>
        <pc:sldMkLst>
          <pc:docMk/>
          <pc:sldMk cId="2136246682" sldId="341"/>
        </pc:sldMkLst>
        <pc:spChg chg="mod">
          <ac:chgData name="Karolyn Feliciani" userId="4076af5d-4c02-40b8-bc9d-56f6c404e751" providerId="ADAL" clId="{3564911C-0B61-430E-882C-6DDEED5AA794}" dt="2025-07-28T15:09:25.799" v="2" actId="5793"/>
          <ac:spMkLst>
            <pc:docMk/>
            <pc:sldMk cId="2136246682" sldId="341"/>
            <ac:spMk id="2" creationId="{00000000-0000-0000-0000-000000000000}"/>
          </ac:spMkLst>
        </pc:spChg>
      </pc:sldChg>
    </pc:docChg>
  </pc:docChgLst>
  <pc:docChgLst>
    <pc:chgData name="Karolyn Feliciani" userId="4076af5d-4c02-40b8-bc9d-56f6c404e751" providerId="ADAL" clId="{A600BEC2-7A07-4A34-B3F0-4E90AB464821}"/>
    <pc:docChg chg="custSel modSld">
      <pc:chgData name="Karolyn Feliciani" userId="4076af5d-4c02-40b8-bc9d-56f6c404e751" providerId="ADAL" clId="{A600BEC2-7A07-4A34-B3F0-4E90AB464821}" dt="2025-06-17T10:31:34.851" v="7" actId="20577"/>
      <pc:docMkLst>
        <pc:docMk/>
      </pc:docMkLst>
      <pc:sldChg chg="modSp mod">
        <pc:chgData name="Karolyn Feliciani" userId="4076af5d-4c02-40b8-bc9d-56f6c404e751" providerId="ADAL" clId="{A600BEC2-7A07-4A34-B3F0-4E90AB464821}" dt="2025-06-17T10:30:42.441" v="2" actId="692"/>
        <pc:sldMkLst>
          <pc:docMk/>
          <pc:sldMk cId="1542156727" sldId="338"/>
        </pc:sldMkLst>
        <pc:spChg chg="mod">
          <ac:chgData name="Karolyn Feliciani" userId="4076af5d-4c02-40b8-bc9d-56f6c404e751" providerId="ADAL" clId="{A600BEC2-7A07-4A34-B3F0-4E90AB464821}" dt="2025-06-17T10:30:42.441" v="2" actId="692"/>
          <ac:spMkLst>
            <pc:docMk/>
            <pc:sldMk cId="1542156727" sldId="338"/>
            <ac:spMk id="8" creationId="{00000000-0000-0000-0000-000000000000}"/>
          </ac:spMkLst>
        </pc:spChg>
      </pc:sldChg>
      <pc:sldChg chg="modSp mod">
        <pc:chgData name="Karolyn Feliciani" userId="4076af5d-4c02-40b8-bc9d-56f6c404e751" providerId="ADAL" clId="{A600BEC2-7A07-4A34-B3F0-4E90AB464821}" dt="2025-06-17T10:31:25.373" v="6" actId="313"/>
        <pc:sldMkLst>
          <pc:docMk/>
          <pc:sldMk cId="2136246682" sldId="341"/>
        </pc:sldMkLst>
        <pc:spChg chg="mod">
          <ac:chgData name="Karolyn Feliciani" userId="4076af5d-4c02-40b8-bc9d-56f6c404e751" providerId="ADAL" clId="{A600BEC2-7A07-4A34-B3F0-4E90AB464821}" dt="2025-06-17T10:31:25.373" v="6" actId="313"/>
          <ac:spMkLst>
            <pc:docMk/>
            <pc:sldMk cId="2136246682" sldId="341"/>
            <ac:spMk id="2" creationId="{00000000-0000-0000-0000-000000000000}"/>
          </ac:spMkLst>
        </pc:spChg>
        <pc:spChg chg="mod">
          <ac:chgData name="Karolyn Feliciani" userId="4076af5d-4c02-40b8-bc9d-56f6c404e751" providerId="ADAL" clId="{A600BEC2-7A07-4A34-B3F0-4E90AB464821}" dt="2025-06-17T10:31:16.723" v="5" actId="692"/>
          <ac:spMkLst>
            <pc:docMk/>
            <pc:sldMk cId="2136246682" sldId="341"/>
            <ac:spMk id="4" creationId="{00000000-0000-0000-0000-000000000000}"/>
          </ac:spMkLst>
        </pc:spChg>
      </pc:sldChg>
      <pc:sldChg chg="modSp mod">
        <pc:chgData name="Karolyn Feliciani" userId="4076af5d-4c02-40b8-bc9d-56f6c404e751" providerId="ADAL" clId="{A600BEC2-7A07-4A34-B3F0-4E90AB464821}" dt="2025-06-17T10:30:53.742" v="3" actId="692"/>
        <pc:sldMkLst>
          <pc:docMk/>
          <pc:sldMk cId="3648563858" sldId="342"/>
        </pc:sldMkLst>
        <pc:spChg chg="mod">
          <ac:chgData name="Karolyn Feliciani" userId="4076af5d-4c02-40b8-bc9d-56f6c404e751" providerId="ADAL" clId="{A600BEC2-7A07-4A34-B3F0-4E90AB464821}" dt="2025-06-17T10:30:53.742" v="3" actId="692"/>
          <ac:spMkLst>
            <pc:docMk/>
            <pc:sldMk cId="3648563858" sldId="342"/>
            <ac:spMk id="5" creationId="{00000000-0000-0000-0000-000000000000}"/>
          </ac:spMkLst>
        </pc:spChg>
      </pc:sldChg>
      <pc:sldChg chg="modSp mod">
        <pc:chgData name="Karolyn Feliciani" userId="4076af5d-4c02-40b8-bc9d-56f6c404e751" providerId="ADAL" clId="{A600BEC2-7A07-4A34-B3F0-4E90AB464821}" dt="2025-06-17T10:31:34.851" v="7" actId="20577"/>
        <pc:sldMkLst>
          <pc:docMk/>
          <pc:sldMk cId="2100437867" sldId="344"/>
        </pc:sldMkLst>
        <pc:spChg chg="mod">
          <ac:chgData name="Karolyn Feliciani" userId="4076af5d-4c02-40b8-bc9d-56f6c404e751" providerId="ADAL" clId="{A600BEC2-7A07-4A34-B3F0-4E90AB464821}" dt="2025-06-17T10:31:03.587" v="4" actId="692"/>
          <ac:spMkLst>
            <pc:docMk/>
            <pc:sldMk cId="2100437867" sldId="344"/>
            <ac:spMk id="5" creationId="{00000000-0000-0000-0000-000000000000}"/>
          </ac:spMkLst>
        </pc:spChg>
        <pc:spChg chg="mod">
          <ac:chgData name="Karolyn Feliciani" userId="4076af5d-4c02-40b8-bc9d-56f6c404e751" providerId="ADAL" clId="{A600BEC2-7A07-4A34-B3F0-4E90AB464821}" dt="2025-06-17T10:31:34.851" v="7" actId="20577"/>
          <ac:spMkLst>
            <pc:docMk/>
            <pc:sldMk cId="2100437867" sldId="344"/>
            <ac:spMk id="7" creationId="{00000000-0000-0000-0000-000000000000}"/>
          </ac:spMkLst>
        </pc:spChg>
      </pc:sldChg>
    </pc:docChg>
  </pc:docChgLst>
  <pc:docChgLst>
    <pc:chgData name="Karolyn Feliciani" userId="4076af5d-4c02-40b8-bc9d-56f6c404e751" providerId="ADAL" clId="{A0F380D3-1008-470A-A2F4-336FBF9693EA}"/>
    <pc:docChg chg="addSld delSld modSld">
      <pc:chgData name="Karolyn Feliciani" userId="4076af5d-4c02-40b8-bc9d-56f6c404e751" providerId="ADAL" clId="{A0F380D3-1008-470A-A2F4-336FBF9693EA}" dt="2025-05-01T11:38:59.149" v="92" actId="12"/>
      <pc:docMkLst>
        <pc:docMk/>
      </pc:docMkLst>
      <pc:sldChg chg="del">
        <pc:chgData name="Karolyn Feliciani" userId="4076af5d-4c02-40b8-bc9d-56f6c404e751" providerId="ADAL" clId="{A0F380D3-1008-470A-A2F4-336FBF9693EA}" dt="2025-05-01T11:37:11.168" v="85" actId="2696"/>
        <pc:sldMkLst>
          <pc:docMk/>
          <pc:sldMk cId="4183809300" sldId="296"/>
        </pc:sldMkLst>
      </pc:sldChg>
      <pc:sldChg chg="modSp mod">
        <pc:chgData name="Karolyn Feliciani" userId="4076af5d-4c02-40b8-bc9d-56f6c404e751" providerId="ADAL" clId="{A0F380D3-1008-470A-A2F4-336FBF9693EA}" dt="2025-05-01T11:37:55.875" v="86" actId="207"/>
        <pc:sldMkLst>
          <pc:docMk/>
          <pc:sldMk cId="1542156727" sldId="338"/>
        </pc:sldMkLst>
        <pc:spChg chg="mod">
          <ac:chgData name="Karolyn Feliciani" userId="4076af5d-4c02-40b8-bc9d-56f6c404e751" providerId="ADAL" clId="{A0F380D3-1008-470A-A2F4-336FBF9693EA}" dt="2025-05-01T11:37:55.875" v="86" actId="207"/>
          <ac:spMkLst>
            <pc:docMk/>
            <pc:sldMk cId="1542156727" sldId="338"/>
            <ac:spMk id="8" creationId="{00000000-0000-0000-0000-000000000000}"/>
          </ac:spMkLst>
        </pc:spChg>
      </pc:sldChg>
      <pc:sldChg chg="modSp mod">
        <pc:chgData name="Karolyn Feliciani" userId="4076af5d-4c02-40b8-bc9d-56f6c404e751" providerId="ADAL" clId="{A0F380D3-1008-470A-A2F4-336FBF9693EA}" dt="2025-05-01T11:38:59.149" v="92" actId="12"/>
        <pc:sldMkLst>
          <pc:docMk/>
          <pc:sldMk cId="2136246682" sldId="341"/>
        </pc:sldMkLst>
        <pc:spChg chg="mod">
          <ac:chgData name="Karolyn Feliciani" userId="4076af5d-4c02-40b8-bc9d-56f6c404e751" providerId="ADAL" clId="{A0F380D3-1008-470A-A2F4-336FBF9693EA}" dt="2025-05-01T11:38:59.149" v="92" actId="12"/>
          <ac:spMkLst>
            <pc:docMk/>
            <pc:sldMk cId="2136246682" sldId="341"/>
            <ac:spMk id="2" creationId="{00000000-0000-0000-0000-000000000000}"/>
          </ac:spMkLst>
        </pc:spChg>
        <pc:spChg chg="mod">
          <ac:chgData name="Karolyn Feliciani" userId="4076af5d-4c02-40b8-bc9d-56f6c404e751" providerId="ADAL" clId="{A0F380D3-1008-470A-A2F4-336FBF9693EA}" dt="2025-05-01T11:38:42.892" v="90" actId="207"/>
          <ac:spMkLst>
            <pc:docMk/>
            <pc:sldMk cId="2136246682" sldId="341"/>
            <ac:spMk id="4" creationId="{00000000-0000-0000-0000-000000000000}"/>
          </ac:spMkLst>
        </pc:spChg>
      </pc:sldChg>
      <pc:sldChg chg="modSp mod">
        <pc:chgData name="Karolyn Feliciani" userId="4076af5d-4c02-40b8-bc9d-56f6c404e751" providerId="ADAL" clId="{A0F380D3-1008-470A-A2F4-336FBF9693EA}" dt="2025-05-01T11:38:10.832" v="87" actId="207"/>
        <pc:sldMkLst>
          <pc:docMk/>
          <pc:sldMk cId="3648563858" sldId="342"/>
        </pc:sldMkLst>
        <pc:spChg chg="mod">
          <ac:chgData name="Karolyn Feliciani" userId="4076af5d-4c02-40b8-bc9d-56f6c404e751" providerId="ADAL" clId="{A0F380D3-1008-470A-A2F4-336FBF9693EA}" dt="2025-05-01T11:38:10.832" v="87" actId="207"/>
          <ac:spMkLst>
            <pc:docMk/>
            <pc:sldMk cId="3648563858" sldId="342"/>
            <ac:spMk id="5" creationId="{00000000-0000-0000-0000-000000000000}"/>
          </ac:spMkLst>
        </pc:spChg>
      </pc:sldChg>
      <pc:sldChg chg="modSp mod">
        <pc:chgData name="Karolyn Feliciani" userId="4076af5d-4c02-40b8-bc9d-56f6c404e751" providerId="ADAL" clId="{A0F380D3-1008-470A-A2F4-336FBF9693EA}" dt="2025-05-01T11:38:35.637" v="89" actId="12"/>
        <pc:sldMkLst>
          <pc:docMk/>
          <pc:sldMk cId="2100437867" sldId="344"/>
        </pc:sldMkLst>
        <pc:spChg chg="mod">
          <ac:chgData name="Karolyn Feliciani" userId="4076af5d-4c02-40b8-bc9d-56f6c404e751" providerId="ADAL" clId="{A0F380D3-1008-470A-A2F4-336FBF9693EA}" dt="2025-05-01T11:38:27.202" v="88" actId="207"/>
          <ac:spMkLst>
            <pc:docMk/>
            <pc:sldMk cId="2100437867" sldId="344"/>
            <ac:spMk id="5" creationId="{00000000-0000-0000-0000-000000000000}"/>
          </ac:spMkLst>
        </pc:spChg>
        <pc:spChg chg="mod">
          <ac:chgData name="Karolyn Feliciani" userId="4076af5d-4c02-40b8-bc9d-56f6c404e751" providerId="ADAL" clId="{A0F380D3-1008-470A-A2F4-336FBF9693EA}" dt="2025-05-01T11:38:35.637" v="89" actId="12"/>
          <ac:spMkLst>
            <pc:docMk/>
            <pc:sldMk cId="2100437867" sldId="344"/>
            <ac:spMk id="7" creationId="{00000000-0000-0000-0000-000000000000}"/>
          </ac:spMkLst>
        </pc:spChg>
      </pc:sldChg>
      <pc:sldChg chg="modSp add mod">
        <pc:chgData name="Karolyn Feliciani" userId="4076af5d-4c02-40b8-bc9d-56f6c404e751" providerId="ADAL" clId="{A0F380D3-1008-470A-A2F4-336FBF9693EA}" dt="2025-05-01T11:37:04.689" v="84" actId="20577"/>
        <pc:sldMkLst>
          <pc:docMk/>
          <pc:sldMk cId="3830319540" sldId="350"/>
        </pc:sldMkLst>
        <pc:spChg chg="mod">
          <ac:chgData name="Karolyn Feliciani" userId="4076af5d-4c02-40b8-bc9d-56f6c404e751" providerId="ADAL" clId="{A0F380D3-1008-470A-A2F4-336FBF9693EA}" dt="2025-05-01T11:37:04.689" v="84" actId="20577"/>
          <ac:spMkLst>
            <pc:docMk/>
            <pc:sldMk cId="3830319540" sldId="350"/>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500" cy="501650"/>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902075" y="0"/>
            <a:ext cx="2984500" cy="501650"/>
          </a:xfrm>
          <a:prstGeom prst="rect">
            <a:avLst/>
          </a:prstGeom>
        </p:spPr>
        <p:txBody>
          <a:bodyPr vert="horz" lIns="91440" tIns="45720" rIns="91440" bIns="45720" rtlCol="0"/>
          <a:lstStyle>
            <a:lvl1pPr algn="r">
              <a:defRPr sz="1200"/>
            </a:lvl1pPr>
          </a:lstStyle>
          <a:p>
            <a:fld id="{4AEE94CF-E6C7-4AB2-ACF5-EEAB3D2B6EC8}" type="datetimeFigureOut">
              <a:rPr lang="en-IE" smtClean="0"/>
              <a:t>28/07/2025</a:t>
            </a:fld>
            <a:endParaRPr lang="en-IE"/>
          </a:p>
        </p:txBody>
      </p:sp>
      <p:sp>
        <p:nvSpPr>
          <p:cNvPr id="4" name="Slide Image Placeholder 3"/>
          <p:cNvSpPr>
            <a:spLocks noGrp="1" noRot="1" noChangeAspect="1"/>
          </p:cNvSpPr>
          <p:nvPr>
            <p:ph type="sldImg" idx="2"/>
          </p:nvPr>
        </p:nvSpPr>
        <p:spPr>
          <a:xfrm>
            <a:off x="439738" y="1252538"/>
            <a:ext cx="6008687" cy="3381375"/>
          </a:xfrm>
          <a:prstGeom prst="rect">
            <a:avLst/>
          </a:prstGeom>
          <a:noFill/>
          <a:ln w="12700">
            <a:solidFill>
              <a:prstClr val="black"/>
            </a:solidFill>
          </a:ln>
        </p:spPr>
        <p:txBody>
          <a:bodyPr vert="horz" lIns="91440" tIns="45720" rIns="91440" bIns="45720" rtlCol="0" anchor="ctr"/>
          <a:lstStyle/>
          <a:p>
            <a:endParaRPr lang="en-IE"/>
          </a:p>
        </p:txBody>
      </p:sp>
      <p:sp>
        <p:nvSpPr>
          <p:cNvPr id="5" name="Notes Placeholder 4"/>
          <p:cNvSpPr>
            <a:spLocks noGrp="1"/>
          </p:cNvSpPr>
          <p:nvPr>
            <p:ph type="body" sz="quarter" idx="3"/>
          </p:nvPr>
        </p:nvSpPr>
        <p:spPr>
          <a:xfrm>
            <a:off x="688975" y="4821238"/>
            <a:ext cx="5510213" cy="3944937"/>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9517063"/>
            <a:ext cx="2984500" cy="501650"/>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902075" y="9517063"/>
            <a:ext cx="2984500" cy="501650"/>
          </a:xfrm>
          <a:prstGeom prst="rect">
            <a:avLst/>
          </a:prstGeom>
        </p:spPr>
        <p:txBody>
          <a:bodyPr vert="horz" lIns="91440" tIns="45720" rIns="91440" bIns="45720" rtlCol="0" anchor="b"/>
          <a:lstStyle>
            <a:lvl1pPr algn="r">
              <a:defRPr sz="1200"/>
            </a:lvl1pPr>
          </a:lstStyle>
          <a:p>
            <a:fld id="{344B6BB2-EF4E-464E-92C1-9DD4A900C5D5}" type="slidenum">
              <a:rPr lang="en-IE" smtClean="0"/>
              <a:t>‹#›</a:t>
            </a:fld>
            <a:endParaRPr lang="en-IE"/>
          </a:p>
        </p:txBody>
      </p:sp>
    </p:spTree>
    <p:extLst>
      <p:ext uri="{BB962C8B-B14F-4D97-AF65-F5344CB8AC3E}">
        <p14:creationId xmlns:p14="http://schemas.microsoft.com/office/powerpoint/2010/main" val="3659541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344B6BB2-EF4E-464E-92C1-9DD4A900C5D5}" type="slidenum">
              <a:rPr lang="en-IE" smtClean="0"/>
              <a:t>2</a:t>
            </a:fld>
            <a:endParaRPr lang="en-IE"/>
          </a:p>
        </p:txBody>
      </p:sp>
    </p:spTree>
    <p:extLst>
      <p:ext uri="{BB962C8B-B14F-4D97-AF65-F5344CB8AC3E}">
        <p14:creationId xmlns:p14="http://schemas.microsoft.com/office/powerpoint/2010/main" val="296451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344B6BB2-EF4E-464E-92C1-9DD4A900C5D5}" type="slidenum">
              <a:rPr lang="en-IE" smtClean="0"/>
              <a:t>3</a:t>
            </a:fld>
            <a:endParaRPr lang="en-IE"/>
          </a:p>
        </p:txBody>
      </p:sp>
    </p:spTree>
    <p:extLst>
      <p:ext uri="{BB962C8B-B14F-4D97-AF65-F5344CB8AC3E}">
        <p14:creationId xmlns:p14="http://schemas.microsoft.com/office/powerpoint/2010/main" val="2964519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344B6BB2-EF4E-464E-92C1-9DD4A900C5D5}" type="slidenum">
              <a:rPr lang="en-IE" smtClean="0"/>
              <a:t>4</a:t>
            </a:fld>
            <a:endParaRPr lang="en-IE"/>
          </a:p>
        </p:txBody>
      </p:sp>
    </p:spTree>
    <p:extLst>
      <p:ext uri="{BB962C8B-B14F-4D97-AF65-F5344CB8AC3E}">
        <p14:creationId xmlns:p14="http://schemas.microsoft.com/office/powerpoint/2010/main" val="2964519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10"/>
          </p:nvPr>
        </p:nvSpPr>
        <p:spPr/>
        <p:txBody>
          <a:bodyPr/>
          <a:lstStyle/>
          <a:p>
            <a:fld id="{344B6BB2-EF4E-464E-92C1-9DD4A900C5D5}" type="slidenum">
              <a:rPr lang="en-IE" smtClean="0"/>
              <a:t>5</a:t>
            </a:fld>
            <a:endParaRPr lang="en-IE"/>
          </a:p>
        </p:txBody>
      </p:sp>
    </p:spTree>
    <p:extLst>
      <p:ext uri="{BB962C8B-B14F-4D97-AF65-F5344CB8AC3E}">
        <p14:creationId xmlns:p14="http://schemas.microsoft.com/office/powerpoint/2010/main" val="1052809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7E56F-BCD7-4F35-B39B-92295032441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EB5858C-C0E9-44BE-A16A-04F42C5B679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7EE67C9-BD9A-4B95-8746-530BFB572E96}"/>
              </a:ext>
            </a:extLst>
          </p:cNvPr>
          <p:cNvSpPr>
            <a:spLocks noGrp="1"/>
          </p:cNvSpPr>
          <p:nvPr>
            <p:ph type="dt" sz="half" idx="10"/>
          </p:nvPr>
        </p:nvSpPr>
        <p:spPr/>
        <p:txBody>
          <a:bodyPr/>
          <a:lstStyle/>
          <a:p>
            <a:fld id="{7B440A85-F303-4191-B330-2A7738FF4DCF}" type="datetimeFigureOut">
              <a:rPr lang="en-GB" smtClean="0"/>
              <a:t>28/07/2025</a:t>
            </a:fld>
            <a:endParaRPr lang="en-GB"/>
          </a:p>
        </p:txBody>
      </p:sp>
      <p:sp>
        <p:nvSpPr>
          <p:cNvPr id="5" name="Footer Placeholder 4">
            <a:extLst>
              <a:ext uri="{FF2B5EF4-FFF2-40B4-BE49-F238E27FC236}">
                <a16:creationId xmlns:a16="http://schemas.microsoft.com/office/drawing/2014/main" id="{770372E1-0684-4E45-ACE9-093F28D5B21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273BD3-1144-460B-BC81-9618B67CE638}"/>
              </a:ext>
            </a:extLst>
          </p:cNvPr>
          <p:cNvSpPr>
            <a:spLocks noGrp="1"/>
          </p:cNvSpPr>
          <p:nvPr>
            <p:ph type="sldNum" sz="quarter" idx="12"/>
          </p:nvPr>
        </p:nvSpPr>
        <p:spPr/>
        <p:txBody>
          <a:bodyPr/>
          <a:lstStyle/>
          <a:p>
            <a:fld id="{64DD786A-44E6-45CF-AF39-B21F2A3013EA}" type="slidenum">
              <a:rPr lang="en-GB" smtClean="0"/>
              <a:t>‹#›</a:t>
            </a:fld>
            <a:endParaRPr lang="en-GB"/>
          </a:p>
        </p:txBody>
      </p:sp>
    </p:spTree>
    <p:extLst>
      <p:ext uri="{BB962C8B-B14F-4D97-AF65-F5344CB8AC3E}">
        <p14:creationId xmlns:p14="http://schemas.microsoft.com/office/powerpoint/2010/main" val="280949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01111-A629-4909-9716-A0B12236E61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4465F36-7B94-4EF1-A5FC-B875EC99E96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9A1C335-4435-4409-97E1-A230C943BDB2}"/>
              </a:ext>
            </a:extLst>
          </p:cNvPr>
          <p:cNvSpPr>
            <a:spLocks noGrp="1"/>
          </p:cNvSpPr>
          <p:nvPr>
            <p:ph type="dt" sz="half" idx="10"/>
          </p:nvPr>
        </p:nvSpPr>
        <p:spPr/>
        <p:txBody>
          <a:bodyPr/>
          <a:lstStyle/>
          <a:p>
            <a:fld id="{7B440A85-F303-4191-B330-2A7738FF4DCF}" type="datetimeFigureOut">
              <a:rPr lang="en-GB" smtClean="0"/>
              <a:t>28/07/2025</a:t>
            </a:fld>
            <a:endParaRPr lang="en-GB"/>
          </a:p>
        </p:txBody>
      </p:sp>
      <p:sp>
        <p:nvSpPr>
          <p:cNvPr id="5" name="Footer Placeholder 4">
            <a:extLst>
              <a:ext uri="{FF2B5EF4-FFF2-40B4-BE49-F238E27FC236}">
                <a16:creationId xmlns:a16="http://schemas.microsoft.com/office/drawing/2014/main" id="{4C4F7D29-E90E-4CC7-A227-B9BA61729DE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1B22C0C-4056-45EE-A9C9-E43EF425A0D7}"/>
              </a:ext>
            </a:extLst>
          </p:cNvPr>
          <p:cNvSpPr>
            <a:spLocks noGrp="1"/>
          </p:cNvSpPr>
          <p:nvPr>
            <p:ph type="sldNum" sz="quarter" idx="12"/>
          </p:nvPr>
        </p:nvSpPr>
        <p:spPr/>
        <p:txBody>
          <a:bodyPr/>
          <a:lstStyle/>
          <a:p>
            <a:fld id="{64DD786A-44E6-45CF-AF39-B21F2A3013EA}" type="slidenum">
              <a:rPr lang="en-GB" smtClean="0"/>
              <a:t>‹#›</a:t>
            </a:fld>
            <a:endParaRPr lang="en-GB"/>
          </a:p>
        </p:txBody>
      </p:sp>
    </p:spTree>
    <p:extLst>
      <p:ext uri="{BB962C8B-B14F-4D97-AF65-F5344CB8AC3E}">
        <p14:creationId xmlns:p14="http://schemas.microsoft.com/office/powerpoint/2010/main" val="3146240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7B82F-F40A-4943-9222-C4ECCE78D4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5C2D0AA-CDB0-4E28-B90C-3164FFD4C3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C6B2FA1-DB88-4D4A-8FD9-D5295F29948D}"/>
              </a:ext>
            </a:extLst>
          </p:cNvPr>
          <p:cNvSpPr>
            <a:spLocks noGrp="1"/>
          </p:cNvSpPr>
          <p:nvPr>
            <p:ph type="dt" sz="half" idx="10"/>
          </p:nvPr>
        </p:nvSpPr>
        <p:spPr/>
        <p:txBody>
          <a:bodyPr/>
          <a:lstStyle/>
          <a:p>
            <a:fld id="{7B440A85-F303-4191-B330-2A7738FF4DCF}" type="datetimeFigureOut">
              <a:rPr lang="en-GB" smtClean="0"/>
              <a:t>28/07/2025</a:t>
            </a:fld>
            <a:endParaRPr lang="en-GB"/>
          </a:p>
        </p:txBody>
      </p:sp>
      <p:sp>
        <p:nvSpPr>
          <p:cNvPr id="5" name="Footer Placeholder 4">
            <a:extLst>
              <a:ext uri="{FF2B5EF4-FFF2-40B4-BE49-F238E27FC236}">
                <a16:creationId xmlns:a16="http://schemas.microsoft.com/office/drawing/2014/main" id="{0E529A77-54CA-4EEB-8A8B-6858F045DC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B09545-19EF-4C94-84A2-7C935B39BF96}"/>
              </a:ext>
            </a:extLst>
          </p:cNvPr>
          <p:cNvSpPr>
            <a:spLocks noGrp="1"/>
          </p:cNvSpPr>
          <p:nvPr>
            <p:ph type="sldNum" sz="quarter" idx="12"/>
          </p:nvPr>
        </p:nvSpPr>
        <p:spPr/>
        <p:txBody>
          <a:bodyPr/>
          <a:lstStyle/>
          <a:p>
            <a:fld id="{64DD786A-44E6-45CF-AF39-B21F2A3013EA}" type="slidenum">
              <a:rPr lang="en-GB" smtClean="0"/>
              <a:t>‹#›</a:t>
            </a:fld>
            <a:endParaRPr lang="en-GB"/>
          </a:p>
        </p:txBody>
      </p:sp>
    </p:spTree>
    <p:extLst>
      <p:ext uri="{BB962C8B-B14F-4D97-AF65-F5344CB8AC3E}">
        <p14:creationId xmlns:p14="http://schemas.microsoft.com/office/powerpoint/2010/main" val="1569637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AC6DC-E71C-4EC5-85ED-F6F430FDA0B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6FEFAAC-930B-461B-AE43-1631B3C4432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8658036-75BA-4E8B-8529-5FD6488B217B}"/>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4639245-23F2-4690-A1A7-4AEE113AC9D6}"/>
              </a:ext>
            </a:extLst>
          </p:cNvPr>
          <p:cNvSpPr>
            <a:spLocks noGrp="1"/>
          </p:cNvSpPr>
          <p:nvPr>
            <p:ph type="dt" sz="half" idx="10"/>
          </p:nvPr>
        </p:nvSpPr>
        <p:spPr/>
        <p:txBody>
          <a:bodyPr/>
          <a:lstStyle/>
          <a:p>
            <a:fld id="{7B440A85-F303-4191-B330-2A7738FF4DCF}" type="datetimeFigureOut">
              <a:rPr lang="en-GB" smtClean="0"/>
              <a:t>28/07/2025</a:t>
            </a:fld>
            <a:endParaRPr lang="en-GB"/>
          </a:p>
        </p:txBody>
      </p:sp>
      <p:sp>
        <p:nvSpPr>
          <p:cNvPr id="6" name="Footer Placeholder 5">
            <a:extLst>
              <a:ext uri="{FF2B5EF4-FFF2-40B4-BE49-F238E27FC236}">
                <a16:creationId xmlns:a16="http://schemas.microsoft.com/office/drawing/2014/main" id="{02BB07FD-14CD-467E-9A35-FE7C5EF6D96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7DC120F-220B-4CD4-B0B7-BE263E5B7CAB}"/>
              </a:ext>
            </a:extLst>
          </p:cNvPr>
          <p:cNvSpPr>
            <a:spLocks noGrp="1"/>
          </p:cNvSpPr>
          <p:nvPr>
            <p:ph type="sldNum" sz="quarter" idx="12"/>
          </p:nvPr>
        </p:nvSpPr>
        <p:spPr/>
        <p:txBody>
          <a:bodyPr/>
          <a:lstStyle/>
          <a:p>
            <a:fld id="{64DD786A-44E6-45CF-AF39-B21F2A3013EA}" type="slidenum">
              <a:rPr lang="en-GB" smtClean="0"/>
              <a:t>‹#›</a:t>
            </a:fld>
            <a:endParaRPr lang="en-GB"/>
          </a:p>
        </p:txBody>
      </p:sp>
    </p:spTree>
    <p:extLst>
      <p:ext uri="{BB962C8B-B14F-4D97-AF65-F5344CB8AC3E}">
        <p14:creationId xmlns:p14="http://schemas.microsoft.com/office/powerpoint/2010/main" val="204543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CBED4-7412-4664-AE2C-E14F31ED5605}"/>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A348BDA-3744-4426-9FDB-73412014BB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F7B898A-76E6-42F0-A8D2-24FB0D8A20E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A49089E-697A-4653-ABC3-EB03C0ECB5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7C0D650-CE78-4193-8B4A-D48EC20517D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F63E603-A126-4D64-90CB-9BE7346BF50F}"/>
              </a:ext>
            </a:extLst>
          </p:cNvPr>
          <p:cNvSpPr>
            <a:spLocks noGrp="1"/>
          </p:cNvSpPr>
          <p:nvPr>
            <p:ph type="dt" sz="half" idx="10"/>
          </p:nvPr>
        </p:nvSpPr>
        <p:spPr/>
        <p:txBody>
          <a:bodyPr/>
          <a:lstStyle/>
          <a:p>
            <a:fld id="{7B440A85-F303-4191-B330-2A7738FF4DCF}" type="datetimeFigureOut">
              <a:rPr lang="en-GB" smtClean="0"/>
              <a:t>28/07/2025</a:t>
            </a:fld>
            <a:endParaRPr lang="en-GB"/>
          </a:p>
        </p:txBody>
      </p:sp>
      <p:sp>
        <p:nvSpPr>
          <p:cNvPr id="8" name="Footer Placeholder 7">
            <a:extLst>
              <a:ext uri="{FF2B5EF4-FFF2-40B4-BE49-F238E27FC236}">
                <a16:creationId xmlns:a16="http://schemas.microsoft.com/office/drawing/2014/main" id="{E653ED42-7F0C-4A93-9ABA-B9DBBA3D6D4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06F1F34F-C338-435A-A0D1-B520ABB06F24}"/>
              </a:ext>
            </a:extLst>
          </p:cNvPr>
          <p:cNvSpPr>
            <a:spLocks noGrp="1"/>
          </p:cNvSpPr>
          <p:nvPr>
            <p:ph type="sldNum" sz="quarter" idx="12"/>
          </p:nvPr>
        </p:nvSpPr>
        <p:spPr/>
        <p:txBody>
          <a:bodyPr/>
          <a:lstStyle/>
          <a:p>
            <a:fld id="{64DD786A-44E6-45CF-AF39-B21F2A3013EA}" type="slidenum">
              <a:rPr lang="en-GB" smtClean="0"/>
              <a:t>‹#›</a:t>
            </a:fld>
            <a:endParaRPr lang="en-GB"/>
          </a:p>
        </p:txBody>
      </p:sp>
    </p:spTree>
    <p:extLst>
      <p:ext uri="{BB962C8B-B14F-4D97-AF65-F5344CB8AC3E}">
        <p14:creationId xmlns:p14="http://schemas.microsoft.com/office/powerpoint/2010/main" val="2482856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C07EE-A18C-4C03-9128-BED204F9319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E0C9CD4-101E-42E3-B20B-75FAFCA83CF5}"/>
              </a:ext>
            </a:extLst>
          </p:cNvPr>
          <p:cNvSpPr>
            <a:spLocks noGrp="1"/>
          </p:cNvSpPr>
          <p:nvPr>
            <p:ph type="dt" sz="half" idx="10"/>
          </p:nvPr>
        </p:nvSpPr>
        <p:spPr/>
        <p:txBody>
          <a:bodyPr/>
          <a:lstStyle/>
          <a:p>
            <a:fld id="{7B440A85-F303-4191-B330-2A7738FF4DCF}" type="datetimeFigureOut">
              <a:rPr lang="en-GB" smtClean="0"/>
              <a:t>28/07/2025</a:t>
            </a:fld>
            <a:endParaRPr lang="en-GB"/>
          </a:p>
        </p:txBody>
      </p:sp>
      <p:sp>
        <p:nvSpPr>
          <p:cNvPr id="4" name="Footer Placeholder 3">
            <a:extLst>
              <a:ext uri="{FF2B5EF4-FFF2-40B4-BE49-F238E27FC236}">
                <a16:creationId xmlns:a16="http://schemas.microsoft.com/office/drawing/2014/main" id="{AD56468C-2B85-4E23-8CD7-6230BAFF784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B9B6F7F-272A-452D-8AF8-BA984954671F}"/>
              </a:ext>
            </a:extLst>
          </p:cNvPr>
          <p:cNvSpPr>
            <a:spLocks noGrp="1"/>
          </p:cNvSpPr>
          <p:nvPr>
            <p:ph type="sldNum" sz="quarter" idx="12"/>
          </p:nvPr>
        </p:nvSpPr>
        <p:spPr/>
        <p:txBody>
          <a:bodyPr/>
          <a:lstStyle/>
          <a:p>
            <a:fld id="{64DD786A-44E6-45CF-AF39-B21F2A3013EA}" type="slidenum">
              <a:rPr lang="en-GB" smtClean="0"/>
              <a:t>‹#›</a:t>
            </a:fld>
            <a:endParaRPr lang="en-GB"/>
          </a:p>
        </p:txBody>
      </p:sp>
    </p:spTree>
    <p:extLst>
      <p:ext uri="{BB962C8B-B14F-4D97-AF65-F5344CB8AC3E}">
        <p14:creationId xmlns:p14="http://schemas.microsoft.com/office/powerpoint/2010/main" val="1108230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CCBB2FA-AA82-4F15-B123-112615A71875}"/>
              </a:ext>
            </a:extLst>
          </p:cNvPr>
          <p:cNvSpPr>
            <a:spLocks noGrp="1"/>
          </p:cNvSpPr>
          <p:nvPr>
            <p:ph type="dt" sz="half" idx="10"/>
          </p:nvPr>
        </p:nvSpPr>
        <p:spPr/>
        <p:txBody>
          <a:bodyPr/>
          <a:lstStyle/>
          <a:p>
            <a:fld id="{7B440A85-F303-4191-B330-2A7738FF4DCF}" type="datetimeFigureOut">
              <a:rPr lang="en-GB" smtClean="0"/>
              <a:t>28/07/2025</a:t>
            </a:fld>
            <a:endParaRPr lang="en-GB"/>
          </a:p>
        </p:txBody>
      </p:sp>
      <p:sp>
        <p:nvSpPr>
          <p:cNvPr id="3" name="Footer Placeholder 2">
            <a:extLst>
              <a:ext uri="{FF2B5EF4-FFF2-40B4-BE49-F238E27FC236}">
                <a16:creationId xmlns:a16="http://schemas.microsoft.com/office/drawing/2014/main" id="{3C70FCCA-91FE-4515-A55A-555805BE25A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CFE11DC-AA8D-4B43-B16E-8E11BC5F5D5A}"/>
              </a:ext>
            </a:extLst>
          </p:cNvPr>
          <p:cNvSpPr>
            <a:spLocks noGrp="1"/>
          </p:cNvSpPr>
          <p:nvPr>
            <p:ph type="sldNum" sz="quarter" idx="12"/>
          </p:nvPr>
        </p:nvSpPr>
        <p:spPr/>
        <p:txBody>
          <a:bodyPr/>
          <a:lstStyle/>
          <a:p>
            <a:fld id="{64DD786A-44E6-45CF-AF39-B21F2A3013EA}" type="slidenum">
              <a:rPr lang="en-GB" smtClean="0"/>
              <a:t>‹#›</a:t>
            </a:fld>
            <a:endParaRPr lang="en-GB"/>
          </a:p>
        </p:txBody>
      </p:sp>
    </p:spTree>
    <p:extLst>
      <p:ext uri="{BB962C8B-B14F-4D97-AF65-F5344CB8AC3E}">
        <p14:creationId xmlns:p14="http://schemas.microsoft.com/office/powerpoint/2010/main" val="54998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1C3206-257D-4762-B461-A249DF0C70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F8F68F3-A027-4A07-BCD4-498C1854D6F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646CCAC-6329-469B-9EF8-11D768DC6D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3FB1E4C-292B-4771-BE1F-E686345BC92F}"/>
              </a:ext>
            </a:extLst>
          </p:cNvPr>
          <p:cNvSpPr>
            <a:spLocks noGrp="1"/>
          </p:cNvSpPr>
          <p:nvPr>
            <p:ph type="dt" sz="half" idx="10"/>
          </p:nvPr>
        </p:nvSpPr>
        <p:spPr/>
        <p:txBody>
          <a:bodyPr/>
          <a:lstStyle/>
          <a:p>
            <a:fld id="{7B440A85-F303-4191-B330-2A7738FF4DCF}" type="datetimeFigureOut">
              <a:rPr lang="en-GB" smtClean="0"/>
              <a:t>28/07/2025</a:t>
            </a:fld>
            <a:endParaRPr lang="en-GB"/>
          </a:p>
        </p:txBody>
      </p:sp>
      <p:sp>
        <p:nvSpPr>
          <p:cNvPr id="6" name="Footer Placeholder 5">
            <a:extLst>
              <a:ext uri="{FF2B5EF4-FFF2-40B4-BE49-F238E27FC236}">
                <a16:creationId xmlns:a16="http://schemas.microsoft.com/office/drawing/2014/main" id="{EBC74EF1-1DA0-44CA-8922-1F6EED3DBA6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D63785-4E7B-4FB7-B713-15AA7DBB0A7D}"/>
              </a:ext>
            </a:extLst>
          </p:cNvPr>
          <p:cNvSpPr>
            <a:spLocks noGrp="1"/>
          </p:cNvSpPr>
          <p:nvPr>
            <p:ph type="sldNum" sz="quarter" idx="12"/>
          </p:nvPr>
        </p:nvSpPr>
        <p:spPr/>
        <p:txBody>
          <a:bodyPr/>
          <a:lstStyle/>
          <a:p>
            <a:fld id="{64DD786A-44E6-45CF-AF39-B21F2A3013EA}" type="slidenum">
              <a:rPr lang="en-GB" smtClean="0"/>
              <a:t>‹#›</a:t>
            </a:fld>
            <a:endParaRPr lang="en-GB"/>
          </a:p>
        </p:txBody>
      </p:sp>
    </p:spTree>
    <p:extLst>
      <p:ext uri="{BB962C8B-B14F-4D97-AF65-F5344CB8AC3E}">
        <p14:creationId xmlns:p14="http://schemas.microsoft.com/office/powerpoint/2010/main" val="3618878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DC9B4-A119-4EF3-A357-E2B5B4870E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9B32B8C-5BF2-45C6-94B5-A43B074B97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E1221A9-026A-4B0B-9162-19EF94EDDF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C4BE4ED-D3FA-4039-9E87-7B1DCE5B47C7}"/>
              </a:ext>
            </a:extLst>
          </p:cNvPr>
          <p:cNvSpPr>
            <a:spLocks noGrp="1"/>
          </p:cNvSpPr>
          <p:nvPr>
            <p:ph type="dt" sz="half" idx="10"/>
          </p:nvPr>
        </p:nvSpPr>
        <p:spPr/>
        <p:txBody>
          <a:bodyPr/>
          <a:lstStyle/>
          <a:p>
            <a:fld id="{7B440A85-F303-4191-B330-2A7738FF4DCF}" type="datetimeFigureOut">
              <a:rPr lang="en-GB" smtClean="0"/>
              <a:t>28/07/2025</a:t>
            </a:fld>
            <a:endParaRPr lang="en-GB"/>
          </a:p>
        </p:txBody>
      </p:sp>
      <p:sp>
        <p:nvSpPr>
          <p:cNvPr id="6" name="Footer Placeholder 5">
            <a:extLst>
              <a:ext uri="{FF2B5EF4-FFF2-40B4-BE49-F238E27FC236}">
                <a16:creationId xmlns:a16="http://schemas.microsoft.com/office/drawing/2014/main" id="{2F7C41FD-2855-4EF6-B2F3-6A1F3871649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F3C4DB-832D-473E-9D0D-23F052671389}"/>
              </a:ext>
            </a:extLst>
          </p:cNvPr>
          <p:cNvSpPr>
            <a:spLocks noGrp="1"/>
          </p:cNvSpPr>
          <p:nvPr>
            <p:ph type="sldNum" sz="quarter" idx="12"/>
          </p:nvPr>
        </p:nvSpPr>
        <p:spPr/>
        <p:txBody>
          <a:bodyPr/>
          <a:lstStyle/>
          <a:p>
            <a:fld id="{64DD786A-44E6-45CF-AF39-B21F2A3013EA}" type="slidenum">
              <a:rPr lang="en-GB" smtClean="0"/>
              <a:t>‹#›</a:t>
            </a:fld>
            <a:endParaRPr lang="en-GB"/>
          </a:p>
        </p:txBody>
      </p:sp>
    </p:spTree>
    <p:extLst>
      <p:ext uri="{BB962C8B-B14F-4D97-AF65-F5344CB8AC3E}">
        <p14:creationId xmlns:p14="http://schemas.microsoft.com/office/powerpoint/2010/main" val="235116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8E842-E735-40C6-BBFF-1429937E061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0AC1A4E-F197-4FD9-A3FA-836372F9D34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9DEB460-8303-4FDE-97C6-223A59BC8F91}"/>
              </a:ext>
            </a:extLst>
          </p:cNvPr>
          <p:cNvSpPr>
            <a:spLocks noGrp="1"/>
          </p:cNvSpPr>
          <p:nvPr>
            <p:ph type="dt" sz="half" idx="10"/>
          </p:nvPr>
        </p:nvSpPr>
        <p:spPr/>
        <p:txBody>
          <a:bodyPr/>
          <a:lstStyle/>
          <a:p>
            <a:fld id="{7B440A85-F303-4191-B330-2A7738FF4DCF}" type="datetimeFigureOut">
              <a:rPr lang="en-GB" smtClean="0"/>
              <a:t>28/07/2025</a:t>
            </a:fld>
            <a:endParaRPr lang="en-GB"/>
          </a:p>
        </p:txBody>
      </p:sp>
      <p:sp>
        <p:nvSpPr>
          <p:cNvPr id="5" name="Footer Placeholder 4">
            <a:extLst>
              <a:ext uri="{FF2B5EF4-FFF2-40B4-BE49-F238E27FC236}">
                <a16:creationId xmlns:a16="http://schemas.microsoft.com/office/drawing/2014/main" id="{F480A111-4796-4ABB-AEFF-6015F774A7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0BC8771-1D8D-464D-8A13-927AC7077430}"/>
              </a:ext>
            </a:extLst>
          </p:cNvPr>
          <p:cNvSpPr>
            <a:spLocks noGrp="1"/>
          </p:cNvSpPr>
          <p:nvPr>
            <p:ph type="sldNum" sz="quarter" idx="12"/>
          </p:nvPr>
        </p:nvSpPr>
        <p:spPr/>
        <p:txBody>
          <a:bodyPr/>
          <a:lstStyle/>
          <a:p>
            <a:fld id="{64DD786A-44E6-45CF-AF39-B21F2A3013EA}" type="slidenum">
              <a:rPr lang="en-GB" smtClean="0"/>
              <a:t>‹#›</a:t>
            </a:fld>
            <a:endParaRPr lang="en-GB"/>
          </a:p>
        </p:txBody>
      </p:sp>
    </p:spTree>
    <p:extLst>
      <p:ext uri="{BB962C8B-B14F-4D97-AF65-F5344CB8AC3E}">
        <p14:creationId xmlns:p14="http://schemas.microsoft.com/office/powerpoint/2010/main" val="942354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4EE0F7-A3B5-4075-BCA4-56084734C1F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AED57F6-6055-40D2-A000-2D6AF953F54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F2E87CD-C7FE-480F-8495-91226FC363D4}"/>
              </a:ext>
            </a:extLst>
          </p:cNvPr>
          <p:cNvSpPr>
            <a:spLocks noGrp="1"/>
          </p:cNvSpPr>
          <p:nvPr>
            <p:ph type="dt" sz="half" idx="10"/>
          </p:nvPr>
        </p:nvSpPr>
        <p:spPr/>
        <p:txBody>
          <a:bodyPr/>
          <a:lstStyle/>
          <a:p>
            <a:fld id="{7B440A85-F303-4191-B330-2A7738FF4DCF}" type="datetimeFigureOut">
              <a:rPr lang="en-GB" smtClean="0"/>
              <a:t>28/07/2025</a:t>
            </a:fld>
            <a:endParaRPr lang="en-GB"/>
          </a:p>
        </p:txBody>
      </p:sp>
      <p:sp>
        <p:nvSpPr>
          <p:cNvPr id="5" name="Footer Placeholder 4">
            <a:extLst>
              <a:ext uri="{FF2B5EF4-FFF2-40B4-BE49-F238E27FC236}">
                <a16:creationId xmlns:a16="http://schemas.microsoft.com/office/drawing/2014/main" id="{5596A2AD-55BA-4CE5-B429-9B1B3521F7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D60E5D-A174-4EA6-B181-FADE943F235A}"/>
              </a:ext>
            </a:extLst>
          </p:cNvPr>
          <p:cNvSpPr>
            <a:spLocks noGrp="1"/>
          </p:cNvSpPr>
          <p:nvPr>
            <p:ph type="sldNum" sz="quarter" idx="12"/>
          </p:nvPr>
        </p:nvSpPr>
        <p:spPr/>
        <p:txBody>
          <a:bodyPr/>
          <a:lstStyle/>
          <a:p>
            <a:fld id="{64DD786A-44E6-45CF-AF39-B21F2A3013EA}" type="slidenum">
              <a:rPr lang="en-GB" smtClean="0"/>
              <a:t>‹#›</a:t>
            </a:fld>
            <a:endParaRPr lang="en-GB"/>
          </a:p>
        </p:txBody>
      </p:sp>
    </p:spTree>
    <p:extLst>
      <p:ext uri="{BB962C8B-B14F-4D97-AF65-F5344CB8AC3E}">
        <p14:creationId xmlns:p14="http://schemas.microsoft.com/office/powerpoint/2010/main" val="12522280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B19BB72-2692-4EA6-9A86-26EB3AEA776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52CCC62-3F5F-4069-B9D2-4524C5EC9D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8BAB464-9A22-4D72-A4C8-256D02D2FF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440A85-F303-4191-B330-2A7738FF4DCF}" type="datetimeFigureOut">
              <a:rPr lang="en-GB" smtClean="0"/>
              <a:t>28/07/2025</a:t>
            </a:fld>
            <a:endParaRPr lang="en-GB"/>
          </a:p>
        </p:txBody>
      </p:sp>
      <p:sp>
        <p:nvSpPr>
          <p:cNvPr id="5" name="Footer Placeholder 4">
            <a:extLst>
              <a:ext uri="{FF2B5EF4-FFF2-40B4-BE49-F238E27FC236}">
                <a16:creationId xmlns:a16="http://schemas.microsoft.com/office/drawing/2014/main" id="{30E17D82-6EA5-425D-AAA8-BEB400DF1C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15EC323-3F88-4C58-8F2B-BA578884FD1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DD786A-44E6-45CF-AF39-B21F2A3013EA}" type="slidenum">
              <a:rPr lang="en-GB" smtClean="0"/>
              <a:t>‹#›</a:t>
            </a:fld>
            <a:endParaRPr lang="en-GB"/>
          </a:p>
        </p:txBody>
      </p:sp>
    </p:spTree>
    <p:extLst>
      <p:ext uri="{BB962C8B-B14F-4D97-AF65-F5344CB8AC3E}">
        <p14:creationId xmlns:p14="http://schemas.microsoft.com/office/powerpoint/2010/main" val="30378767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58906" y="1909481"/>
            <a:ext cx="7853082" cy="286232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en-GB" sz="2600" b="0" i="0" u="none" strike="noStrike" kern="1200" cap="none" spc="0" normalizeH="0" baseline="0" noProof="0" dirty="0">
                <a:ln>
                  <a:noFill/>
                </a:ln>
                <a:solidFill>
                  <a:prstClr val="black"/>
                </a:solidFill>
                <a:effectLst/>
                <a:uLnTx/>
                <a:uFillTx/>
                <a:latin typeface="Value sans pro"/>
                <a:ea typeface="Times New Roman" panose="02020603050405020304" pitchFamily="18" charset="0"/>
                <a:cs typeface="Arial" panose="020B0604020202020204" pitchFamily="34" charset="0"/>
              </a:rPr>
              <a:t>Scenario lesson</a:t>
            </a:r>
            <a:endParaRPr kumimoji="0" lang="en-GB" sz="3000" b="0" i="0" u="none" strike="noStrike" kern="1200" cap="none" spc="0" normalizeH="0" baseline="0" noProof="0" dirty="0">
              <a:ln>
                <a:noFill/>
              </a:ln>
              <a:solidFill>
                <a:prstClr val="black"/>
              </a:solidFill>
              <a:effectLst/>
              <a:uLnTx/>
              <a:uFillTx/>
              <a:latin typeface="Bliss Pro Regular" panose="02010006030000020004" pitchFamily="50"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600"/>
              </a:spcBef>
              <a:spcAft>
                <a:spcPts val="600"/>
              </a:spcAft>
              <a:buClrTx/>
              <a:buSzTx/>
              <a:buFontTx/>
              <a:buNone/>
              <a:tabLst/>
              <a:defRPr/>
            </a:pPr>
            <a:r>
              <a:rPr lang="en-GB" sz="2600" dirty="0">
                <a:solidFill>
                  <a:prstClr val="black"/>
                </a:solidFill>
                <a:latin typeface="Value sans pro"/>
                <a:ea typeface="Times New Roman" panose="02020603050405020304" pitchFamily="18" charset="0"/>
                <a:cs typeface="Arial" panose="020B0604020202020204" pitchFamily="34" charset="0"/>
              </a:rPr>
              <a:t>Financial information and decisions</a:t>
            </a:r>
            <a:endParaRPr kumimoji="0" lang="en-GB" sz="3000" b="0" i="0" u="none" strike="noStrike" kern="1200" cap="none" spc="0" normalizeH="0" baseline="0" noProof="0" dirty="0">
              <a:ln>
                <a:noFill/>
              </a:ln>
              <a:solidFill>
                <a:prstClr val="black"/>
              </a:solidFill>
              <a:effectLst/>
              <a:uLnTx/>
              <a:uFillTx/>
              <a:latin typeface="Bliss Pro Regular" panose="02010006030000020004" pitchFamily="50" charset="0"/>
              <a:ea typeface="Times New Roman" panose="02020603050405020304" pitchFamily="18" charset="0"/>
              <a:cs typeface="Arial" panose="020B0604020202020204" pitchFamily="34" charset="0"/>
            </a:endParaRP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GB" sz="2600" b="0" i="0" u="none" strike="noStrike" kern="1200" cap="none" spc="0" normalizeH="0" baseline="0" noProof="0" dirty="0">
                <a:ln>
                  <a:noFill/>
                </a:ln>
                <a:solidFill>
                  <a:srgbClr val="D74120"/>
                </a:solidFill>
                <a:effectLst/>
                <a:uLnTx/>
                <a:uFillTx/>
                <a:latin typeface="Value sans pro"/>
                <a:ea typeface="Times New Roman" panose="02020603050405020304" pitchFamily="18" charset="0"/>
                <a:cs typeface="Arial" panose="020B0604020202020204" pitchFamily="34" charset="0"/>
              </a:rPr>
              <a:t>Cambridge IGCSE</a:t>
            </a:r>
            <a:r>
              <a:rPr kumimoji="0" lang="en-GB" sz="2600" b="0" i="0" u="none" strike="noStrike" kern="1200" cap="none" spc="0" normalizeH="0" baseline="30000" noProof="0" dirty="0">
                <a:ln>
                  <a:noFill/>
                </a:ln>
                <a:solidFill>
                  <a:srgbClr val="D74120"/>
                </a:solidFill>
                <a:effectLst/>
                <a:uLnTx/>
                <a:uFillTx/>
                <a:latin typeface="Value sans pro"/>
                <a:ea typeface="Times New Roman" panose="02020603050405020304" pitchFamily="18" charset="0"/>
                <a:cs typeface="Arial" panose="020B0604020202020204" pitchFamily="34" charset="0"/>
              </a:rPr>
              <a:t>™/ </a:t>
            </a:r>
            <a:r>
              <a:rPr kumimoji="0" lang="en-GB" sz="2600" b="0" i="0" u="none" strike="noStrike" kern="1200" cap="none" spc="0" normalizeH="0" baseline="0" noProof="0" dirty="0">
                <a:ln>
                  <a:noFill/>
                </a:ln>
                <a:solidFill>
                  <a:srgbClr val="D74120"/>
                </a:solidFill>
                <a:effectLst/>
                <a:uLnTx/>
                <a:uFillTx/>
                <a:latin typeface="Value sans pro"/>
                <a:ea typeface="Times New Roman" panose="02020603050405020304" pitchFamily="18" charset="0"/>
                <a:cs typeface="Arial" panose="020B0604020202020204" pitchFamily="34" charset="0"/>
              </a:rPr>
              <a:t>IGCSE (9–1)</a:t>
            </a:r>
            <a:endParaRPr kumimoji="0" lang="en-GB"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0" i="0" u="none" strike="noStrike" kern="1200" cap="none" spc="0" normalizeH="0" baseline="0" noProof="0" dirty="0">
                <a:ln>
                  <a:noFill/>
                </a:ln>
                <a:solidFill>
                  <a:srgbClr val="D74120"/>
                </a:solidFill>
                <a:effectLst/>
                <a:uLnTx/>
                <a:uFillTx/>
                <a:latin typeface="Value sans pro"/>
                <a:ea typeface="Times New Roman" panose="02020603050405020304" pitchFamily="18" charset="0"/>
                <a:cs typeface="Arial" panose="020B0604020202020204" pitchFamily="34" charset="0"/>
              </a:rPr>
              <a:t>Business 0264</a:t>
            </a:r>
            <a:r>
              <a:rPr kumimoji="0" lang="en-GB" sz="2600" b="0" i="0" u="none" strike="noStrike" kern="1200" cap="none" spc="0" normalizeH="0" baseline="0" noProof="0" dirty="0">
                <a:ln>
                  <a:noFill/>
                </a:ln>
                <a:solidFill>
                  <a:srgbClr val="D74120"/>
                </a:solidFill>
                <a:effectLst/>
                <a:uLnTx/>
                <a:uFillTx/>
                <a:latin typeface="Value sans pro"/>
                <a:ea typeface="Times New Roman" panose="02020603050405020304" pitchFamily="18" charset="0"/>
                <a:cs typeface="Times New Roman" panose="02020603050405020304" pitchFamily="18" charset="0"/>
              </a:rPr>
              <a:t> </a:t>
            </a:r>
            <a:r>
              <a:rPr kumimoji="0" lang="en-GB" sz="2600" b="0" i="0" u="none" strike="noStrike" kern="1200" cap="none" spc="0" normalizeH="0" baseline="0" noProof="0" dirty="0">
                <a:ln>
                  <a:noFill/>
                </a:ln>
                <a:solidFill>
                  <a:srgbClr val="D74120"/>
                </a:solidFill>
                <a:effectLst/>
                <a:uLnTx/>
                <a:uFillTx/>
                <a:latin typeface="Value sans pro"/>
                <a:ea typeface="Times New Roman" panose="02020603050405020304" pitchFamily="18" charset="0"/>
                <a:cs typeface="Arial" panose="020B0604020202020204" pitchFamily="34" charset="0"/>
              </a:rPr>
              <a:t>/</a:t>
            </a:r>
            <a:r>
              <a:rPr kumimoji="0" lang="en-GB" sz="2600" b="0" i="0" u="none" strike="noStrike" kern="1200" cap="none" spc="0" normalizeH="0" baseline="0" noProof="0" dirty="0">
                <a:ln>
                  <a:noFill/>
                </a:ln>
                <a:solidFill>
                  <a:srgbClr val="D74120"/>
                </a:solidFill>
                <a:effectLst/>
                <a:uLnTx/>
                <a:uFillTx/>
                <a:latin typeface="Value sans pro"/>
                <a:ea typeface="Times New Roman" panose="02020603050405020304" pitchFamily="18" charset="0"/>
                <a:cs typeface="Times New Roman" panose="02020603050405020304" pitchFamily="18" charset="0"/>
              </a:rPr>
              <a:t> </a:t>
            </a:r>
            <a:r>
              <a:rPr kumimoji="0" lang="en-GB" sz="2600" b="0" i="0" u="none" strike="noStrike" kern="1200" cap="none" spc="0" normalizeH="0" baseline="0" noProof="0" dirty="0">
                <a:ln>
                  <a:noFill/>
                </a:ln>
                <a:solidFill>
                  <a:srgbClr val="D74120"/>
                </a:solidFill>
                <a:effectLst/>
                <a:uLnTx/>
                <a:uFillTx/>
                <a:latin typeface="Value sans pro"/>
                <a:ea typeface="Times New Roman" panose="02020603050405020304" pitchFamily="18" charset="0"/>
                <a:cs typeface="Arial" panose="020B0604020202020204" pitchFamily="34" charset="0"/>
              </a:rPr>
              <a:t>0774</a:t>
            </a:r>
            <a:endParaRPr kumimoji="0" lang="en-GB"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300"/>
              </a:spcBef>
              <a:spcAft>
                <a:spcPts val="0"/>
              </a:spcAft>
              <a:buClrTx/>
              <a:buSzTx/>
              <a:buFontTx/>
              <a:buNone/>
              <a:tabLst/>
              <a:defRPr/>
            </a:pPr>
            <a:r>
              <a:rPr kumimoji="0" lang="en-GB" sz="2600" b="0" i="0" u="none" strike="noStrike" kern="1200" cap="none" spc="0" normalizeH="0" baseline="0" noProof="0" dirty="0">
                <a:ln>
                  <a:noFill/>
                </a:ln>
                <a:solidFill>
                  <a:srgbClr val="575756"/>
                </a:solidFill>
                <a:effectLst/>
                <a:uLnTx/>
                <a:uFillTx/>
                <a:latin typeface="Value sans pro"/>
                <a:ea typeface="Times New Roman" panose="02020603050405020304" pitchFamily="18" charset="0"/>
                <a:cs typeface="Arial" panose="020B0604020202020204" pitchFamily="34" charset="0"/>
              </a:rPr>
              <a:t>Cambridge O Level</a:t>
            </a:r>
            <a:endParaRPr kumimoji="0" lang="en-GB"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600" b="0" i="0" u="none" strike="noStrike" kern="1200" cap="none" spc="0" normalizeH="0" baseline="0" noProof="0" dirty="0">
                <a:ln>
                  <a:noFill/>
                </a:ln>
                <a:solidFill>
                  <a:srgbClr val="575756"/>
                </a:solidFill>
                <a:effectLst/>
                <a:uLnTx/>
                <a:uFillTx/>
                <a:latin typeface="Value sans pro"/>
                <a:ea typeface="Times New Roman" panose="02020603050405020304" pitchFamily="18" charset="0"/>
                <a:cs typeface="Arial" panose="020B0604020202020204" pitchFamily="34" charset="0"/>
              </a:rPr>
              <a:t>Business 7081</a:t>
            </a:r>
            <a:endParaRPr kumimoji="0" lang="en-GB" sz="1100" b="0" i="0" u="none" strike="noStrike" kern="1200" cap="none" spc="0" normalizeH="0" baseline="0" noProof="0" dirty="0">
              <a:ln>
                <a:noFill/>
              </a:ln>
              <a:solidFill>
                <a:prstClr val="black"/>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rcRect/>
          <a:stretch/>
        </p:blipFill>
        <p:spPr>
          <a:xfrm>
            <a:off x="658906" y="462545"/>
            <a:ext cx="2883752" cy="650471"/>
          </a:xfrm>
          <a:prstGeom prst="rect">
            <a:avLst/>
          </a:prstGeom>
        </p:spPr>
      </p:pic>
      <p:pic>
        <p:nvPicPr>
          <p:cNvPr id="6" name="Picture 5"/>
          <p:cNvPicPr/>
          <p:nvPr/>
        </p:nvPicPr>
        <p:blipFill>
          <a:blip r:embed="rId3" cstate="hqprint">
            <a:extLst>
              <a:ext uri="{28A0092B-C50C-407E-A947-70E740481C1C}">
                <a14:useLocalDpi xmlns:a14="http://schemas.microsoft.com/office/drawing/2010/main" val="0"/>
              </a:ext>
            </a:extLst>
          </a:blip>
          <a:stretch>
            <a:fillRect/>
          </a:stretch>
        </p:blipFill>
        <p:spPr>
          <a:xfrm>
            <a:off x="10371511" y="6168533"/>
            <a:ext cx="1292225" cy="449580"/>
          </a:xfrm>
          <a:prstGeom prst="rect">
            <a:avLst/>
          </a:prstGeom>
        </p:spPr>
      </p:pic>
      <p:pic>
        <p:nvPicPr>
          <p:cNvPr id="7" name="Picture 6"/>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118324" y="3033287"/>
            <a:ext cx="3431563" cy="2744862"/>
          </a:xfrm>
          <a:prstGeom prst="rect">
            <a:avLst/>
          </a:prstGeom>
        </p:spPr>
      </p:pic>
    </p:spTree>
    <p:extLst>
      <p:ext uri="{BB962C8B-B14F-4D97-AF65-F5344CB8AC3E}">
        <p14:creationId xmlns:p14="http://schemas.microsoft.com/office/powerpoint/2010/main" val="3830319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43752" y="1493016"/>
            <a:ext cx="11524129" cy="3724096"/>
          </a:xfrm>
          <a:prstGeom prst="rect">
            <a:avLst/>
          </a:prstGeom>
          <a:noFill/>
        </p:spPr>
        <p:txBody>
          <a:bodyPr wrap="square" rtlCol="0">
            <a:spAutoFit/>
          </a:bodyPr>
          <a:lstStyle/>
          <a:p>
            <a:pPr marL="457200" indent="-457200">
              <a:spcAft>
                <a:spcPts val="1200"/>
              </a:spcAft>
              <a:buClr>
                <a:srgbClr val="D74120"/>
              </a:buClr>
              <a:buFont typeface="Arial" panose="020B0604020202020204" pitchFamily="34" charset="0"/>
              <a:buChar char="•"/>
            </a:pPr>
            <a:r>
              <a:rPr lang="en-GB" sz="2400" dirty="0">
                <a:latin typeface="Arial" panose="020B0604020202020204" pitchFamily="34" charset="0"/>
                <a:cs typeface="Arial" panose="020B0604020202020204" pitchFamily="34" charset="0"/>
              </a:rPr>
              <a:t>Your task is to prepare a presentation for a business meeting, where you will present to the owners of a small start up business who, whilst creative, have little knowledge and understanding of the financial aspects of the business they are about to set up.</a:t>
            </a:r>
          </a:p>
          <a:p>
            <a:pPr marL="457200" indent="-457200">
              <a:spcAft>
                <a:spcPts val="1200"/>
              </a:spcAft>
              <a:buClr>
                <a:srgbClr val="D74120"/>
              </a:buClr>
              <a:buFont typeface="Arial" panose="020B0604020202020204" pitchFamily="34" charset="0"/>
              <a:buChar char="•"/>
            </a:pPr>
            <a:r>
              <a:rPr lang="en-GB" sz="2400" dirty="0">
                <a:latin typeface="Arial" panose="020B0604020202020204" pitchFamily="34" charset="0"/>
                <a:cs typeface="Arial" panose="020B0604020202020204" pitchFamily="34" charset="0"/>
              </a:rPr>
              <a:t>You will work in small teams and are competing against each other to win the most fees from the owners</a:t>
            </a:r>
            <a:endParaRPr lang="en-US" sz="2400" dirty="0">
              <a:latin typeface="Arial" panose="020B0604020202020204" pitchFamily="34" charset="0"/>
              <a:cs typeface="Arial" panose="020B0604020202020204" pitchFamily="34" charset="0"/>
            </a:endParaRPr>
          </a:p>
          <a:p>
            <a:pPr marL="457200" indent="-457200">
              <a:spcAft>
                <a:spcPts val="1200"/>
              </a:spcAft>
              <a:buClr>
                <a:srgbClr val="D74120"/>
              </a:buClr>
              <a:buFont typeface="Arial" panose="020B0604020202020204" pitchFamily="34" charset="0"/>
              <a:buChar char="•"/>
            </a:pPr>
            <a:r>
              <a:rPr lang="en-GB" sz="2400" dirty="0">
                <a:latin typeface="Arial" panose="020B0604020202020204" pitchFamily="34" charset="0"/>
                <a:cs typeface="Arial" panose="020B0604020202020204" pitchFamily="34" charset="0"/>
              </a:rPr>
              <a:t>You will be briefed on the nature of the business shortly, so content of the presentation in the meeting will be expected to have some contextualised content where appropriate.</a:t>
            </a:r>
          </a:p>
        </p:txBody>
      </p:sp>
      <p:sp>
        <p:nvSpPr>
          <p:cNvPr id="8" name="Rectangle 7"/>
          <p:cNvSpPr/>
          <p:nvPr/>
        </p:nvSpPr>
        <p:spPr>
          <a:xfrm>
            <a:off x="0" y="0"/>
            <a:ext cx="12192000" cy="1210235"/>
          </a:xfrm>
          <a:prstGeom prst="rect">
            <a:avLst/>
          </a:prstGeom>
          <a:solidFill>
            <a:srgbClr val="D74120"/>
          </a:solidFill>
          <a:ln>
            <a:solidFill>
              <a:srgbClr val="D741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marR="0" lvl="0" indent="0" algn="l" defTabSz="914400" rtl="0" eaLnBrk="1" fontAlgn="auto" latinLnBrk="0" hangingPunct="1">
              <a:lnSpc>
                <a:spcPct val="100000"/>
              </a:lnSpc>
              <a:spcBef>
                <a:spcPts val="0"/>
              </a:spcBef>
              <a:spcAft>
                <a:spcPts val="0"/>
              </a:spcAft>
              <a:buClrTx/>
              <a:buSzTx/>
              <a:buFontTx/>
              <a:buNone/>
              <a:tabLst/>
              <a:defRPr/>
            </a:pPr>
            <a:r>
              <a:rPr lang="en-GB" sz="2800" b="1" noProof="0" dirty="0">
                <a:solidFill>
                  <a:prstClr val="white"/>
                </a:solidFill>
                <a:latin typeface="Arial" panose="020B0604020202020204" pitchFamily="34" charset="0"/>
                <a:cs typeface="Arial" panose="020B0604020202020204" pitchFamily="34" charset="0"/>
              </a:rPr>
              <a:t>Introduction </a:t>
            </a:r>
            <a:endPar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42156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1210235"/>
          </a:xfrm>
          <a:prstGeom prst="rect">
            <a:avLst/>
          </a:prstGeom>
          <a:solidFill>
            <a:srgbClr val="D74120"/>
          </a:solidFill>
          <a:ln>
            <a:solidFill>
              <a:srgbClr val="D741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marR="0" lvl="0" indent="0" algn="l" defTabSz="914400" rtl="0" eaLnBrk="1" fontAlgn="auto" latinLnBrk="0" hangingPunct="1">
              <a:lnSpc>
                <a:spcPct val="100000"/>
              </a:lnSpc>
              <a:spcBef>
                <a:spcPts val="0"/>
              </a:spcBef>
              <a:spcAft>
                <a:spcPts val="0"/>
              </a:spcAft>
              <a:buClrTx/>
              <a:buSzTx/>
              <a:buFontTx/>
              <a:buNone/>
              <a:tabLst/>
              <a:defRPr/>
            </a:pPr>
            <a:r>
              <a:rPr lang="en-GB" sz="2800" b="1" dirty="0">
                <a:solidFill>
                  <a:prstClr val="white"/>
                </a:solidFill>
                <a:latin typeface="Arial" panose="020B0604020202020204" pitchFamily="34" charset="0"/>
                <a:cs typeface="Arial" panose="020B0604020202020204" pitchFamily="34" charset="0"/>
              </a:rPr>
              <a:t>Scenario</a:t>
            </a:r>
            <a:endPar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 name="TextBox 6"/>
          <p:cNvSpPr txBox="1"/>
          <p:nvPr/>
        </p:nvSpPr>
        <p:spPr>
          <a:xfrm>
            <a:off x="443753" y="1546412"/>
            <a:ext cx="11524129" cy="4093428"/>
          </a:xfrm>
          <a:prstGeom prst="rect">
            <a:avLst/>
          </a:prstGeom>
          <a:noFill/>
        </p:spPr>
        <p:txBody>
          <a:bodyPr wrap="square" rtlCol="0">
            <a:spAutoFit/>
          </a:bodyPr>
          <a:lstStyle/>
          <a:p>
            <a:pPr marL="457200" indent="-457200">
              <a:spcAft>
                <a:spcPts val="1200"/>
              </a:spcAft>
              <a:buClr>
                <a:srgbClr val="D74120"/>
              </a:buClr>
              <a:buFont typeface="Arial" panose="020B0604020202020204" pitchFamily="34" charset="0"/>
              <a:buChar char="•"/>
            </a:pPr>
            <a:r>
              <a:rPr lang="en-GB" sz="2400" dirty="0">
                <a:latin typeface="Arial" panose="020B0604020202020204" pitchFamily="34" charset="0"/>
                <a:cs typeface="Arial" panose="020B0604020202020204" pitchFamily="34" charset="0"/>
              </a:rPr>
              <a:t>James and Jon are planning to be the owners of a new small start-up business they are soon to set up.  They will be setting it up as a Private Limited Company (Ltd).</a:t>
            </a:r>
          </a:p>
          <a:p>
            <a:pPr marL="457200" indent="-457200">
              <a:spcAft>
                <a:spcPts val="1200"/>
              </a:spcAft>
              <a:buClr>
                <a:srgbClr val="D74120"/>
              </a:buClr>
              <a:buFont typeface="Arial" panose="020B0604020202020204" pitchFamily="34" charset="0"/>
              <a:buChar char="•"/>
            </a:pPr>
            <a:r>
              <a:rPr lang="en-GB" sz="2400" dirty="0">
                <a:latin typeface="Arial" panose="020B0604020202020204" pitchFamily="34" charset="0"/>
                <a:cs typeface="Arial" panose="020B0604020202020204" pitchFamily="34" charset="0"/>
              </a:rPr>
              <a:t>Their business idea is designing dinner party boxes.  Customers pick what type of dinner pack they would like from small and intimate to larger dinner parties or buffet style.  Then they customise it with what food they would like. The food can then be delivered prepared or as a kit of ingredients to be assembled by the customer at home.</a:t>
            </a:r>
          </a:p>
          <a:p>
            <a:pPr marL="457200" indent="-457200">
              <a:spcAft>
                <a:spcPts val="1200"/>
              </a:spcAft>
              <a:buClr>
                <a:srgbClr val="D74120"/>
              </a:buClr>
              <a:buFont typeface="Arial" panose="020B0604020202020204" pitchFamily="34" charset="0"/>
              <a:buChar char="•"/>
            </a:pPr>
            <a:r>
              <a:rPr lang="en-GB" sz="2400" dirty="0">
                <a:latin typeface="Arial" panose="020B0604020202020204" pitchFamily="34" charset="0"/>
                <a:cs typeface="Arial" panose="020B0604020202020204" pitchFamily="34" charset="0"/>
              </a:rPr>
              <a:t>Packs can be personalised, themed or just contain their favourite food. Tailoring to meet customer needs is their competitive edge.</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856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12192000" cy="1210235"/>
          </a:xfrm>
          <a:prstGeom prst="rect">
            <a:avLst/>
          </a:prstGeom>
          <a:solidFill>
            <a:srgbClr val="D74120"/>
          </a:solidFill>
          <a:ln>
            <a:solidFill>
              <a:srgbClr val="D741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marR="0" lvl="0" indent="0" algn="l" defTabSz="914400" rtl="0" eaLnBrk="1" fontAlgn="auto" latinLnBrk="0" hangingPunct="1">
              <a:lnSpc>
                <a:spcPct val="100000"/>
              </a:lnSpc>
              <a:spcBef>
                <a:spcPts val="0"/>
              </a:spcBef>
              <a:spcAft>
                <a:spcPts val="0"/>
              </a:spcAft>
              <a:buClrTx/>
              <a:buSzTx/>
              <a:buFontTx/>
              <a:buNone/>
              <a:tabLst/>
              <a:defRPr/>
            </a:pPr>
            <a:r>
              <a:rPr lang="en-GB" sz="2800" b="1" dirty="0">
                <a:solidFill>
                  <a:prstClr val="white"/>
                </a:solidFill>
                <a:latin typeface="Arial" panose="020B0604020202020204" pitchFamily="34" charset="0"/>
                <a:cs typeface="Arial" panose="020B0604020202020204" pitchFamily="34" charset="0"/>
              </a:rPr>
              <a:t>How it works</a:t>
            </a:r>
            <a:endPar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 name="TextBox 6"/>
          <p:cNvSpPr txBox="1"/>
          <p:nvPr/>
        </p:nvSpPr>
        <p:spPr>
          <a:xfrm>
            <a:off x="415178" y="1451162"/>
            <a:ext cx="11524129" cy="4924425"/>
          </a:xfrm>
          <a:prstGeom prst="rect">
            <a:avLst/>
          </a:prstGeom>
          <a:noFill/>
        </p:spPr>
        <p:txBody>
          <a:bodyPr wrap="square" rtlCol="0">
            <a:spAutoFit/>
          </a:bodyPr>
          <a:lstStyle/>
          <a:p>
            <a:pPr marL="457200" indent="-457200">
              <a:spcAft>
                <a:spcPts val="1200"/>
              </a:spcAft>
              <a:buClr>
                <a:srgbClr val="D74120"/>
              </a:buClr>
              <a:buFont typeface="Arial" panose="020B0604020202020204" pitchFamily="34" charset="0"/>
              <a:buChar char="•"/>
            </a:pPr>
            <a:r>
              <a:rPr lang="en-GB" sz="2400" dirty="0">
                <a:latin typeface="Arial" panose="020B0604020202020204" pitchFamily="34" charset="0"/>
                <a:cs typeface="Arial" panose="020B0604020202020204" pitchFamily="34" charset="0"/>
              </a:rPr>
              <a:t>Your task is to prepare a presentation for a business meeting that James and Jon have invited you to. They want you to help them understand the financial aspects of setting up and running a business.</a:t>
            </a:r>
            <a:endParaRPr lang="en-US" sz="2400" dirty="0">
              <a:latin typeface="Arial" panose="020B0604020202020204" pitchFamily="34" charset="0"/>
              <a:cs typeface="Arial" panose="020B0604020202020204" pitchFamily="34" charset="0"/>
            </a:endParaRPr>
          </a:p>
          <a:p>
            <a:pPr marL="457200" indent="-457200">
              <a:spcAft>
                <a:spcPts val="1200"/>
              </a:spcAft>
              <a:buClr>
                <a:srgbClr val="D74120"/>
              </a:buClr>
              <a:buFont typeface="Arial" panose="020B0604020202020204" pitchFamily="34" charset="0"/>
              <a:buChar char="•"/>
            </a:pPr>
            <a:r>
              <a:rPr lang="en-GB" sz="2400" dirty="0">
                <a:latin typeface="Arial" panose="020B0604020202020204" pitchFamily="34" charset="0"/>
                <a:cs typeface="Arial" panose="020B0604020202020204" pitchFamily="34" charset="0"/>
              </a:rPr>
              <a:t>You will be given a list of content that needs to be addressed and will need to apply it to the business where you can.</a:t>
            </a:r>
          </a:p>
          <a:p>
            <a:pPr marL="457200" indent="-457200">
              <a:spcAft>
                <a:spcPts val="1200"/>
              </a:spcAft>
              <a:buClr>
                <a:srgbClr val="D74120"/>
              </a:buClr>
              <a:buFont typeface="Arial" panose="020B0604020202020204" pitchFamily="34" charset="0"/>
              <a:buChar char="•"/>
            </a:pPr>
            <a:r>
              <a:rPr lang="en-GB" sz="2400" dirty="0">
                <a:latin typeface="Arial" panose="020B0604020202020204" pitchFamily="34" charset="0"/>
                <a:cs typeface="Arial" panose="020B0604020202020204" pitchFamily="34" charset="0"/>
              </a:rPr>
              <a:t>Each team will compete to win fees in the five sections you have been asked to present about. You win the fees by being the team who most clearly explains the information.</a:t>
            </a:r>
            <a:endParaRPr lang="en-US" sz="2400" dirty="0">
              <a:latin typeface="Arial" panose="020B0604020202020204" pitchFamily="34" charset="0"/>
              <a:cs typeface="Arial" panose="020B0604020202020204" pitchFamily="34" charset="0"/>
            </a:endParaRPr>
          </a:p>
          <a:p>
            <a:pPr marL="457200" indent="-457200">
              <a:spcAft>
                <a:spcPts val="1200"/>
              </a:spcAft>
              <a:buClr>
                <a:srgbClr val="D74120"/>
              </a:buClr>
              <a:buFont typeface="Arial" panose="020B0604020202020204" pitchFamily="34" charset="0"/>
              <a:buChar char="•"/>
            </a:pPr>
            <a:r>
              <a:rPr lang="en-GB" sz="2400" dirty="0">
                <a:latin typeface="Arial" panose="020B0604020202020204" pitchFamily="34" charset="0"/>
                <a:cs typeface="Arial" panose="020B0604020202020204" pitchFamily="34" charset="0"/>
              </a:rPr>
              <a:t>The team who wins the activity is the one that has collected the most fees.</a:t>
            </a:r>
          </a:p>
          <a:p>
            <a:pPr marL="457200" indent="-457200">
              <a:spcAft>
                <a:spcPts val="1200"/>
              </a:spcAft>
              <a:buClr>
                <a:srgbClr val="D74120"/>
              </a:buClr>
              <a:buFont typeface="Arial" panose="020B0604020202020204" pitchFamily="34" charset="0"/>
              <a:buChar char="•"/>
            </a:pPr>
            <a:r>
              <a:rPr lang="en-GB" sz="2400" dirty="0">
                <a:latin typeface="Arial" panose="020B0604020202020204" pitchFamily="34" charset="0"/>
                <a:cs typeface="Arial" panose="020B0604020202020204" pitchFamily="34" charset="0"/>
              </a:rPr>
              <a:t>Each section is worth $50 in fees.</a:t>
            </a:r>
          </a:p>
          <a:p>
            <a:pPr>
              <a:spcAft>
                <a:spcPts val="1200"/>
              </a:spcAft>
              <a:buClr>
                <a:srgbClr val="EA5B0C"/>
              </a:buClr>
            </a:pP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0437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3753" y="1546412"/>
            <a:ext cx="11524129" cy="4924425"/>
          </a:xfrm>
          <a:prstGeom prst="rect">
            <a:avLst/>
          </a:prstGeom>
          <a:noFill/>
        </p:spPr>
        <p:txBody>
          <a:bodyPr wrap="square" rtlCol="0">
            <a:spAutoFit/>
          </a:bodyPr>
          <a:lstStyle/>
          <a:p>
            <a:pPr>
              <a:spcAft>
                <a:spcPts val="1200"/>
              </a:spcAft>
              <a:buClr>
                <a:srgbClr val="D74120"/>
              </a:buClr>
            </a:pPr>
            <a:r>
              <a:rPr lang="en-GB" sz="2400" dirty="0">
                <a:latin typeface="Arial" panose="020B0604020202020204" pitchFamily="34" charset="0"/>
                <a:cs typeface="Arial" panose="020B0604020202020204" pitchFamily="34" charset="0"/>
              </a:rPr>
              <a:t>You will have 50 minutes to research the information and then 30 minutes to prepare your presentations.</a:t>
            </a:r>
          </a:p>
          <a:p>
            <a:pPr>
              <a:spcAft>
                <a:spcPts val="1200"/>
              </a:spcAft>
              <a:buClr>
                <a:srgbClr val="D74120"/>
              </a:buClr>
            </a:pPr>
            <a:r>
              <a:rPr lang="en-GB" sz="2400" dirty="0">
                <a:latin typeface="Arial" panose="020B0604020202020204" pitchFamily="34" charset="0"/>
                <a:cs typeface="Arial" panose="020B0604020202020204" pitchFamily="34" charset="0"/>
              </a:rPr>
              <a:t>You have been given a business meeting pack containing the following items:</a:t>
            </a:r>
          </a:p>
          <a:p>
            <a:pPr marL="914400" lvl="1" indent="-457200">
              <a:spcAft>
                <a:spcPts val="1200"/>
              </a:spcAft>
              <a:buClr>
                <a:srgbClr val="D74120"/>
              </a:buClr>
              <a:buFont typeface="Arial" panose="020B0604020202020204" pitchFamily="34" charset="0"/>
              <a:buChar char="•"/>
            </a:pPr>
            <a:r>
              <a:rPr lang="en-GB" sz="2400" b="1" dirty="0">
                <a:latin typeface="Arial" panose="020B0604020202020204" pitchFamily="34" charset="0"/>
                <a:cs typeface="Arial" panose="020B0604020202020204" pitchFamily="34" charset="0"/>
              </a:rPr>
              <a:t>Business profile </a:t>
            </a:r>
            <a:r>
              <a:rPr lang="en-GB" sz="2400" dirty="0">
                <a:latin typeface="Arial" panose="020B0604020202020204" pitchFamily="34" charset="0"/>
                <a:cs typeface="Arial" panose="020B0604020202020204" pitchFamily="34" charset="0"/>
              </a:rPr>
              <a:t>– this provides background on the business and what they would like you to do</a:t>
            </a:r>
          </a:p>
          <a:p>
            <a:pPr marL="914400" lvl="1" indent="-457200">
              <a:spcAft>
                <a:spcPts val="1200"/>
              </a:spcAft>
              <a:buClr>
                <a:srgbClr val="D74120"/>
              </a:buClr>
              <a:buFont typeface="Arial" panose="020B0604020202020204" pitchFamily="34" charset="0"/>
              <a:buChar char="•"/>
            </a:pPr>
            <a:r>
              <a:rPr lang="en-GB" sz="2400" b="1" dirty="0">
                <a:latin typeface="Arial" panose="020B0604020202020204" pitchFamily="34" charset="0"/>
                <a:cs typeface="Arial" panose="020B0604020202020204" pitchFamily="34" charset="0"/>
              </a:rPr>
              <a:t>Business meeting planning sheet –</a:t>
            </a:r>
            <a:r>
              <a:rPr lang="en-GB" sz="2400" dirty="0">
                <a:latin typeface="Arial" panose="020B0604020202020204" pitchFamily="34" charset="0"/>
                <a:cs typeface="Arial" panose="020B0604020202020204" pitchFamily="34" charset="0"/>
              </a:rPr>
              <a:t> this is to help you cover the key areas the owners are looking for you to present information on in the meeting</a:t>
            </a:r>
          </a:p>
          <a:p>
            <a:pPr marL="914400" lvl="1" indent="-457200">
              <a:spcAft>
                <a:spcPts val="1200"/>
              </a:spcAft>
              <a:buClr>
                <a:srgbClr val="D74120"/>
              </a:buClr>
              <a:buFont typeface="Arial" panose="020B0604020202020204" pitchFamily="34" charset="0"/>
              <a:buChar char="•"/>
            </a:pPr>
            <a:r>
              <a:rPr lang="en-GB" sz="2400" b="1" dirty="0">
                <a:latin typeface="Arial" panose="020B0604020202020204" pitchFamily="34" charset="0"/>
                <a:cs typeface="Arial" panose="020B0604020202020204" pitchFamily="34" charset="0"/>
              </a:rPr>
              <a:t>Cash flow forecast template </a:t>
            </a:r>
            <a:r>
              <a:rPr lang="en-GB" sz="2400" dirty="0">
                <a:latin typeface="Arial" panose="020B0604020202020204" pitchFamily="34" charset="0"/>
                <a:cs typeface="Arial" panose="020B0604020202020204" pitchFamily="34" charset="0"/>
              </a:rPr>
              <a:t>– use this to create a simple cash flow forecast to help explain this to the owners as  part of your presentation</a:t>
            </a:r>
          </a:p>
          <a:p>
            <a:pPr marL="914400" lvl="1" indent="-457200">
              <a:spcAft>
                <a:spcPts val="1200"/>
              </a:spcAft>
              <a:buClr>
                <a:srgbClr val="D74120"/>
              </a:buClr>
              <a:buFont typeface="Arial" panose="020B0604020202020204" pitchFamily="34" charset="0"/>
              <a:buChar char="•"/>
            </a:pPr>
            <a:r>
              <a:rPr lang="en-GB" sz="2400" b="1" dirty="0">
                <a:latin typeface="Arial" panose="020B0604020202020204" pitchFamily="34" charset="0"/>
                <a:cs typeface="Arial" panose="020B0604020202020204" pitchFamily="34" charset="0"/>
              </a:rPr>
              <a:t>Speaker notes template </a:t>
            </a:r>
            <a:r>
              <a:rPr lang="en-GB" sz="2400" dirty="0">
                <a:latin typeface="Arial" panose="020B0604020202020204" pitchFamily="34" charset="0"/>
                <a:cs typeface="Arial" panose="020B0604020202020204" pitchFamily="34" charset="0"/>
              </a:rPr>
              <a:t>– This is a resource you may wish to use during your meeting.</a:t>
            </a:r>
          </a:p>
        </p:txBody>
      </p:sp>
      <p:sp>
        <p:nvSpPr>
          <p:cNvPr id="4" name="Rectangle 3"/>
          <p:cNvSpPr/>
          <p:nvPr/>
        </p:nvSpPr>
        <p:spPr>
          <a:xfrm>
            <a:off x="0" y="0"/>
            <a:ext cx="12192000" cy="1210235"/>
          </a:xfrm>
          <a:prstGeom prst="rect">
            <a:avLst/>
          </a:prstGeom>
          <a:solidFill>
            <a:srgbClr val="D74120"/>
          </a:solidFill>
          <a:ln>
            <a:solidFill>
              <a:srgbClr val="D7412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marR="0" lvl="0" indent="0" algn="l" defTabSz="914400" rtl="0" eaLnBrk="1" fontAlgn="auto" latinLnBrk="0" hangingPunct="1">
              <a:lnSpc>
                <a:spcPct val="100000"/>
              </a:lnSpc>
              <a:spcBef>
                <a:spcPts val="0"/>
              </a:spcBef>
              <a:spcAft>
                <a:spcPts val="0"/>
              </a:spcAft>
              <a:buClrTx/>
              <a:buSzTx/>
              <a:buFontTx/>
              <a:buNone/>
              <a:tabLst/>
              <a:defRPr/>
            </a:pPr>
            <a:r>
              <a:rPr lang="en-GB" sz="2800" b="1" dirty="0">
                <a:solidFill>
                  <a:prstClr val="white"/>
                </a:solidFill>
                <a:latin typeface="Arial" panose="020B0604020202020204" pitchFamily="34" charset="0"/>
                <a:cs typeface="Arial" panose="020B0604020202020204" pitchFamily="34" charset="0"/>
              </a:rPr>
              <a:t>Resources</a:t>
            </a:r>
            <a:endParaRPr kumimoji="0" lang="en-GB"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36246682"/>
      </p:ext>
    </p:extLst>
  </p:cSld>
  <p:clrMapOvr>
    <a:masterClrMapping/>
  </p:clrMapOvr>
</p:sld>
</file>

<file path=ppt/theme/theme1.xml><?xml version="1.0" encoding="utf-8"?>
<a:theme xmlns:a="http://schemas.openxmlformats.org/drawingml/2006/main" name="Office Them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fcf4a81-aca0-43b6-bff7-87efdc296efa">
      <Terms xmlns="http://schemas.microsoft.com/office/infopath/2007/PartnerControls"/>
    </lcf76f155ced4ddcb4097134ff3c332f>
    <TaxCatchAll xmlns="7424b78e-8606-4fd1-9a19-b6b90bbc0a1b" xsi:nil="true"/>
    <_dlc_DocId xmlns="9ad1216b-cdc1-40e2-a0c2-94597fd44697">7VPTP7ZE6X33-1933993375-2064</_dlc_DocId>
    <_dlc_DocIdUrl xmlns="9ad1216b-cdc1-40e2-a0c2-94597fd44697">
      <Url>https://cambridgeorg.sharepoint.com/sites/cie/education/pd/Curriculum_Support/_layouts/15/DocIdRedir.aspx?ID=7VPTP7ZE6X33-1933993375-2064</Url>
      <Description>7VPTP7ZE6X33-1933993375-2064</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370FC16EDE49814FBBE83568B9FA2901" ma:contentTypeVersion="17" ma:contentTypeDescription="Create a new document." ma:contentTypeScope="" ma:versionID="022f5e1d981b14d7005f3600e8ff7e4f">
  <xsd:schema xmlns:xsd="http://www.w3.org/2001/XMLSchema" xmlns:xs="http://www.w3.org/2001/XMLSchema" xmlns:p="http://schemas.microsoft.com/office/2006/metadata/properties" xmlns:ns2="9ad1216b-cdc1-40e2-a0c2-94597fd44697" xmlns:ns3="3fcf4a81-aca0-43b6-bff7-87efdc296efa" xmlns:ns4="7424b78e-8606-4fd1-9a19-b6b90bbc0a1b" targetNamespace="http://schemas.microsoft.com/office/2006/metadata/properties" ma:root="true" ma:fieldsID="f273b407d20b6eb33550fabe3d54ad2e" ns2:_="" ns3:_="" ns4:_="">
    <xsd:import namespace="9ad1216b-cdc1-40e2-a0c2-94597fd44697"/>
    <xsd:import namespace="3fcf4a81-aca0-43b6-bff7-87efdc296efa"/>
    <xsd:import namespace="7424b78e-8606-4fd1-9a19-b6b90bbc0a1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ObjectDetectorVersions" minOccurs="0"/>
                <xsd:element ref="ns3:MediaLengthInSeconds" minOccurs="0"/>
                <xsd:element ref="ns2:SharedWithUsers" minOccurs="0"/>
                <xsd:element ref="ns2:SharedWithDetails" minOccurs="0"/>
                <xsd:element ref="ns3:MediaServiceGenerationTime" minOccurs="0"/>
                <xsd:element ref="ns3:MediaServiceEventHashCode" minOccurs="0"/>
                <xsd:element ref="ns3:MediaServiceSearchProperties" minOccurs="0"/>
                <xsd:element ref="ns3:lcf76f155ced4ddcb4097134ff3c332f" minOccurs="0"/>
                <xsd:element ref="ns4:TaxCatchAll"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d1216b-cdc1-40e2-a0c2-94597fd44697" elementFormDefault="qualified">
    <xsd:import namespace="http://schemas.microsoft.com/office/2006/documentManagement/types"/>
    <xsd:import namespace="http://schemas.microsoft.com/office/infopath/2007/PartnerControls"/>
    <xsd:element name="_dlc_DocId" ma:index="4" nillable="true" ma:displayName="Document ID Value" ma:description="The value of the document ID assigned to this item." ma:indexed="true" ma:internalName="_dlc_DocId" ma:readOnly="true">
      <xsd:simpleType>
        <xsd:restriction base="dms:Text"/>
      </xsd:simpleType>
    </xsd:element>
    <xsd:element name="_dlc_DocIdUrl" ma:index="5"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6"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fcf4a81-aca0-43b6-bff7-87efdc296ef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7882c5b-1fc0-4c64-8edd-3b527906c473" ma:termSetId="09814cd3-568e-fe90-9814-8d621ff8fb84" ma:anchorId="fba54fb3-c3e1-fe81-a776-ca4b69148c4d" ma:open="true" ma:isKeyword="false">
      <xsd:complexType>
        <xsd:sequence>
          <xsd:element ref="pc:Terms" minOccurs="0" maxOccurs="1"/>
        </xsd:sequence>
      </xsd:complexType>
    </xsd:element>
    <xsd:element name="MediaServiceOCR" ma:index="24"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424b78e-8606-4fd1-9a19-b6b90bbc0a1b"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4bd6ad62-9026-4c22-97ba-ffd5902a9633}" ma:internalName="TaxCatchAll" ma:showField="CatchAllData" ma:web="9ad1216b-cdc1-40e2-a0c2-94597fd4469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7"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88FB952-C8C2-4A70-AFD0-FBAECC7ECE7C}">
  <ds:schemaRefs>
    <ds:schemaRef ds:uri="http://schemas.microsoft.com/office/2006/documentManagement/types"/>
    <ds:schemaRef ds:uri="9ad1216b-cdc1-40e2-a0c2-94597fd44697"/>
    <ds:schemaRef ds:uri="http://purl.org/dc/elements/1.1/"/>
    <ds:schemaRef ds:uri="http://www.w3.org/XML/1998/namespace"/>
    <ds:schemaRef ds:uri="http://schemas.microsoft.com/office/infopath/2007/PartnerControls"/>
    <ds:schemaRef ds:uri="3fcf4a81-aca0-43b6-bff7-87efdc296efa"/>
    <ds:schemaRef ds:uri="http://purl.org/dc/dcmitype/"/>
    <ds:schemaRef ds:uri="http://purl.org/dc/terms/"/>
    <ds:schemaRef ds:uri="http://schemas.microsoft.com/office/2006/metadata/properties"/>
    <ds:schemaRef ds:uri="http://schemas.openxmlformats.org/package/2006/metadata/core-properties"/>
    <ds:schemaRef ds:uri="7424b78e-8606-4fd1-9a19-b6b90bbc0a1b"/>
  </ds:schemaRefs>
</ds:datastoreItem>
</file>

<file path=customXml/itemProps2.xml><?xml version="1.0" encoding="utf-8"?>
<ds:datastoreItem xmlns:ds="http://schemas.openxmlformats.org/officeDocument/2006/customXml" ds:itemID="{B3B3F31F-0C54-43F7-A73B-5530698ECC0B}">
  <ds:schemaRefs>
    <ds:schemaRef ds:uri="http://schemas.microsoft.com/sharepoint/v3/contenttype/forms"/>
  </ds:schemaRefs>
</ds:datastoreItem>
</file>

<file path=customXml/itemProps3.xml><?xml version="1.0" encoding="utf-8"?>
<ds:datastoreItem xmlns:ds="http://schemas.openxmlformats.org/officeDocument/2006/customXml" ds:itemID="{E99B039C-47A7-40FA-B59B-FB424E585813}">
  <ds:schemaRefs>
    <ds:schemaRef ds:uri="http://schemas.microsoft.com/sharepoint/events"/>
  </ds:schemaRefs>
</ds:datastoreItem>
</file>

<file path=customXml/itemProps4.xml><?xml version="1.0" encoding="utf-8"?>
<ds:datastoreItem xmlns:ds="http://schemas.openxmlformats.org/officeDocument/2006/customXml" ds:itemID="{326B9977-F8D2-43C4-906D-80B6FF6344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ad1216b-cdc1-40e2-a0c2-94597fd44697"/>
    <ds:schemaRef ds:uri="3fcf4a81-aca0-43b6-bff7-87efdc296efa"/>
    <ds:schemaRef ds:uri="7424b78e-8606-4fd1-9a19-b6b90bbc0a1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10627</TotalTime>
  <Words>497</Words>
  <Application>Microsoft Office PowerPoint</Application>
  <PresentationFormat>Widescreen</PresentationFormat>
  <Paragraphs>31</Paragraphs>
  <Slides>5</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Bliss Pro Regular</vt:lpstr>
      <vt:lpstr>Calibri</vt:lpstr>
      <vt:lpstr>Calibri Light</vt:lpstr>
      <vt:lpstr>Value sans pro</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went wrong?</dc:title>
  <dc:creator>Lois Lindemann</dc:creator>
  <cp:lastModifiedBy>Karolyn Feliciani</cp:lastModifiedBy>
  <cp:revision>232</cp:revision>
  <cp:lastPrinted>2018-01-14T21:28:16Z</cp:lastPrinted>
  <dcterms:created xsi:type="dcterms:W3CDTF">2018-01-14T21:11:47Z</dcterms:created>
  <dcterms:modified xsi:type="dcterms:W3CDTF">2025-07-28T15:09:32Z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0x010100370FC16EDE49814FBBE83568B9FA2901</vt:lpwstr>
  </property>
  <property fmtid="{D5CDD505-2E9C-101B-9397-08002B2CF9AE}" pid="3" name="_dlc_DocIdItemGuid">
    <vt:lpwstr>5642c4ab-4217-4aaa-aca4-dcc4a027ce1b</vt:lpwstr>
  </property>
  <property fmtid="{D5CDD505-2E9C-101B-9397-08002B2CF9AE}" pid="4" name="MediaServiceImageTags">
    <vt:lpwstr/>
  </property>
</Properties>
</file>