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343" r:id="rId6"/>
    <p:sldId id="298" r:id="rId7"/>
    <p:sldId id="336" r:id="rId8"/>
    <p:sldId id="333" r:id="rId9"/>
    <p:sldId id="322" r:id="rId10"/>
    <p:sldId id="262" r:id="rId11"/>
    <p:sldId id="34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zie Gauntlett" userId="1dc7c36a1b1a647d" providerId="LiveId" clId="{C1DC5315-D282-429F-B35A-871ABF7A65E8}"/>
    <pc:docChg chg="undo custSel addSld delSld modSld sldOrd">
      <pc:chgData name="Lizzie Gauntlett" userId="1dc7c36a1b1a647d" providerId="LiveId" clId="{C1DC5315-D282-429F-B35A-871ABF7A65E8}" dt="2026-06-23T14:21:16.508" v="3548" actId="20577"/>
      <pc:docMkLst>
        <pc:docMk/>
      </pc:docMkLst>
      <pc:sldChg chg="modSp add mod ord">
        <pc:chgData name="Lizzie Gauntlett" userId="1dc7c36a1b1a647d" providerId="LiveId" clId="{C1DC5315-D282-429F-B35A-871ABF7A65E8}" dt="2026-06-23T14:19:40.344" v="3526" actId="313"/>
        <pc:sldMkLst>
          <pc:docMk/>
          <pc:sldMk cId="1537033953" sldId="262"/>
        </pc:sldMkLst>
        <pc:spChg chg="mod">
          <ac:chgData name="Lizzie Gauntlett" userId="1dc7c36a1b1a647d" providerId="LiveId" clId="{C1DC5315-D282-429F-B35A-871ABF7A65E8}" dt="2026-06-23T14:19:40.344" v="3526" actId="313"/>
          <ac:spMkLst>
            <pc:docMk/>
            <pc:sldMk cId="1537033953" sldId="262"/>
            <ac:spMk id="2" creationId="{340F79B7-7844-A143-9B29-1C3016D34133}"/>
          </ac:spMkLst>
        </pc:spChg>
        <pc:graphicFrameChg chg="mod modGraphic">
          <ac:chgData name="Lizzie Gauntlett" userId="1dc7c36a1b1a647d" providerId="LiveId" clId="{C1DC5315-D282-429F-B35A-871ABF7A65E8}" dt="2026-06-23T14:19:37.503" v="3525" actId="20577"/>
          <ac:graphicFrameMkLst>
            <pc:docMk/>
            <pc:sldMk cId="1537033953" sldId="262"/>
            <ac:graphicFrameMk id="7" creationId="{FA28F6FF-4C6B-B748-AC6D-6C29F3B95A10}"/>
          </ac:graphicFrameMkLst>
        </pc:graphicFrameChg>
      </pc:sldChg>
      <pc:sldChg chg="modSp mod">
        <pc:chgData name="Lizzie Gauntlett" userId="1dc7c36a1b1a647d" providerId="LiveId" clId="{C1DC5315-D282-429F-B35A-871ABF7A65E8}" dt="2026-06-23T14:09:16.012" v="2511" actId="20577"/>
        <pc:sldMkLst>
          <pc:docMk/>
          <pc:sldMk cId="1677304970" sldId="298"/>
        </pc:sldMkLst>
        <pc:spChg chg="mod">
          <ac:chgData name="Lizzie Gauntlett" userId="1dc7c36a1b1a647d" providerId="LiveId" clId="{C1DC5315-D282-429F-B35A-871ABF7A65E8}" dt="2026-06-23T14:09:16.012" v="2511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 ord">
        <pc:chgData name="Lizzie Gauntlett" userId="1dc7c36a1b1a647d" providerId="LiveId" clId="{C1DC5315-D282-429F-B35A-871ABF7A65E8}" dt="2026-06-23T14:13:21.945" v="3139" actId="113"/>
        <pc:sldMkLst>
          <pc:docMk/>
          <pc:sldMk cId="2489020089" sldId="322"/>
        </pc:sldMkLst>
        <pc:spChg chg="mod">
          <ac:chgData name="Lizzie Gauntlett" userId="1dc7c36a1b1a647d" providerId="LiveId" clId="{C1DC5315-D282-429F-B35A-871ABF7A65E8}" dt="2026-06-23T14:12:41.897" v="2967" actId="20577"/>
          <ac:spMkLst>
            <pc:docMk/>
            <pc:sldMk cId="2489020089" sldId="322"/>
            <ac:spMk id="2" creationId="{9DB82052-FB06-EB29-235D-D895AFE80018}"/>
          </ac:spMkLst>
        </pc:spChg>
        <pc:spChg chg="mod">
          <ac:chgData name="Lizzie Gauntlett" userId="1dc7c36a1b1a647d" providerId="LiveId" clId="{C1DC5315-D282-429F-B35A-871ABF7A65E8}" dt="2026-06-23T14:13:21.945" v="3139" actId="113"/>
          <ac:spMkLst>
            <pc:docMk/>
            <pc:sldMk cId="2489020089" sldId="322"/>
            <ac:spMk id="4" creationId="{E1002C61-6357-87F2-E88C-5E97C35CEB53}"/>
          </ac:spMkLst>
        </pc:spChg>
      </pc:sldChg>
      <pc:sldChg chg="modSp mod ord">
        <pc:chgData name="Lizzie Gauntlett" userId="1dc7c36a1b1a647d" providerId="LiveId" clId="{C1DC5315-D282-429F-B35A-871ABF7A65E8}" dt="2026-06-23T14:12:25.628" v="2951" actId="20577"/>
        <pc:sldMkLst>
          <pc:docMk/>
          <pc:sldMk cId="1198625482" sldId="333"/>
        </pc:sldMkLst>
        <pc:spChg chg="mod">
          <ac:chgData name="Lizzie Gauntlett" userId="1dc7c36a1b1a647d" providerId="LiveId" clId="{C1DC5315-D282-429F-B35A-871ABF7A65E8}" dt="2026-06-23T14:11:29.744" v="2713" actId="20577"/>
          <ac:spMkLst>
            <pc:docMk/>
            <pc:sldMk cId="1198625482" sldId="333"/>
            <ac:spMk id="3" creationId="{FD4857A8-FEFB-1CE7-3447-A477657416F6}"/>
          </ac:spMkLst>
        </pc:spChg>
        <pc:spChg chg="mod">
          <ac:chgData name="Lizzie Gauntlett" userId="1dc7c36a1b1a647d" providerId="LiveId" clId="{C1DC5315-D282-429F-B35A-871ABF7A65E8}" dt="2026-06-23T14:12:25.628" v="2951" actId="20577"/>
          <ac:spMkLst>
            <pc:docMk/>
            <pc:sldMk cId="1198625482" sldId="333"/>
            <ac:spMk id="4" creationId="{9F31BEDC-13C9-7154-7D8E-964D57B4F8CA}"/>
          </ac:spMkLst>
        </pc:spChg>
      </pc:sldChg>
      <pc:sldChg chg="modSp mod ord">
        <pc:chgData name="Lizzie Gauntlett" userId="1dc7c36a1b1a647d" providerId="LiveId" clId="{C1DC5315-D282-429F-B35A-871ABF7A65E8}" dt="2026-06-23T14:11:00.209" v="2694" actId="20577"/>
        <pc:sldMkLst>
          <pc:docMk/>
          <pc:sldMk cId="3061927069" sldId="336"/>
        </pc:sldMkLst>
        <pc:spChg chg="mod">
          <ac:chgData name="Lizzie Gauntlett" userId="1dc7c36a1b1a647d" providerId="LiveId" clId="{C1DC5315-D282-429F-B35A-871ABF7A65E8}" dt="2026-06-23T14:11:00.209" v="2694" actId="20577"/>
          <ac:spMkLst>
            <pc:docMk/>
            <pc:sldMk cId="3061927069" sldId="336"/>
            <ac:spMk id="4" creationId="{8A3FCDC3-543C-8905-8EB4-3AC0E32FFFFF}"/>
          </ac:spMkLst>
        </pc:spChg>
      </pc:sldChg>
      <pc:sldChg chg="modSp">
        <pc:chgData name="Lizzie Gauntlett" userId="1dc7c36a1b1a647d" providerId="LiveId" clId="{C1DC5315-D282-429F-B35A-871ABF7A65E8}" dt="2026-06-23T14:08:36.049" v="2392"/>
        <pc:sldMkLst>
          <pc:docMk/>
          <pc:sldMk cId="1130971648" sldId="343"/>
        </pc:sldMkLst>
        <pc:spChg chg="mod">
          <ac:chgData name="Lizzie Gauntlett" userId="1dc7c36a1b1a647d" providerId="LiveId" clId="{C1DC5315-D282-429F-B35A-871ABF7A65E8}" dt="2026-06-23T14:08:36.049" v="2392"/>
          <ac:spMkLst>
            <pc:docMk/>
            <pc:sldMk cId="1130971648" sldId="343"/>
            <ac:spMk id="4" creationId="{8A3FCDC3-543C-8905-8EB4-3AC0E32FFFFF}"/>
          </ac:spMkLst>
        </pc:spChg>
      </pc:sldChg>
      <pc:sldChg chg="addSp delSp modSp add mod">
        <pc:chgData name="Lizzie Gauntlett" userId="1dc7c36a1b1a647d" providerId="LiveId" clId="{C1DC5315-D282-429F-B35A-871ABF7A65E8}" dt="2026-06-23T14:21:16.508" v="3548" actId="20577"/>
        <pc:sldMkLst>
          <pc:docMk/>
          <pc:sldMk cId="4119264508" sldId="344"/>
        </pc:sldMkLst>
        <pc:spChg chg="mod">
          <ac:chgData name="Lizzie Gauntlett" userId="1dc7c36a1b1a647d" providerId="LiveId" clId="{C1DC5315-D282-429F-B35A-871ABF7A65E8}" dt="2026-06-23T14:21:16.508" v="3548" actId="20577"/>
          <ac:spMkLst>
            <pc:docMk/>
            <pc:sldMk cId="4119264508" sldId="344"/>
            <ac:spMk id="2" creationId="{76A4DAC4-CF1F-47CF-C9AB-2CC7AE35DE81}"/>
          </ac:spMkLst>
        </pc:spChg>
        <pc:cxnChg chg="add">
          <ac:chgData name="Lizzie Gauntlett" userId="1dc7c36a1b1a647d" providerId="LiveId" clId="{C1DC5315-D282-429F-B35A-871ABF7A65E8}" dt="2026-06-23T14:20:26.020" v="3531" actId="11529"/>
          <ac:cxnSpMkLst>
            <pc:docMk/>
            <pc:sldMk cId="4119264508" sldId="344"/>
            <ac:cxnSpMk id="5" creationId="{69212932-11F4-D27D-BA95-0EBDDDDBBFF3}"/>
          </ac:cxnSpMkLst>
        </pc:cxnChg>
        <pc:cxnChg chg="add">
          <ac:chgData name="Lizzie Gauntlett" userId="1dc7c36a1b1a647d" providerId="LiveId" clId="{C1DC5315-D282-429F-B35A-871ABF7A65E8}" dt="2026-06-23T14:20:44.775" v="3532" actId="11529"/>
          <ac:cxnSpMkLst>
            <pc:docMk/>
            <pc:sldMk cId="4119264508" sldId="344"/>
            <ac:cxnSpMk id="8" creationId="{D0C5BE13-AFB5-CF5E-9068-67EA251E92B3}"/>
          </ac:cxnSpMkLst>
        </pc:cxnChg>
        <pc:cxnChg chg="add mod">
          <ac:chgData name="Lizzie Gauntlett" userId="1dc7c36a1b1a647d" providerId="LiveId" clId="{C1DC5315-D282-429F-B35A-871ABF7A65E8}" dt="2026-06-23T14:20:54.309" v="3535" actId="14100"/>
          <ac:cxnSpMkLst>
            <pc:docMk/>
            <pc:sldMk cId="4119264508" sldId="344"/>
            <ac:cxnSpMk id="9" creationId="{49814258-AD61-0CEC-E6E0-1C59DD936157}"/>
          </ac:cxnSpMkLst>
        </pc:cxnChg>
        <pc:cxnChg chg="add mod">
          <ac:chgData name="Lizzie Gauntlett" userId="1dc7c36a1b1a647d" providerId="LiveId" clId="{C1DC5315-D282-429F-B35A-871ABF7A65E8}" dt="2026-06-23T14:21:00.940" v="3538" actId="14100"/>
          <ac:cxnSpMkLst>
            <pc:docMk/>
            <pc:sldMk cId="4119264508" sldId="344"/>
            <ac:cxnSpMk id="11" creationId="{E8D95363-47A7-B039-C3FC-D28BF3063309}"/>
          </ac:cxnSpMkLst>
        </pc:cxnChg>
        <pc:cxnChg chg="add mod">
          <ac:chgData name="Lizzie Gauntlett" userId="1dc7c36a1b1a647d" providerId="LiveId" clId="{C1DC5315-D282-429F-B35A-871ABF7A65E8}" dt="2026-06-23T14:21:05.705" v="3540" actId="1076"/>
          <ac:cxnSpMkLst>
            <pc:docMk/>
            <pc:sldMk cId="4119264508" sldId="344"/>
            <ac:cxnSpMk id="13" creationId="{B2F85527-1527-6C9C-05EA-B073F17A0229}"/>
          </ac:cxnSpMkLst>
        </pc:cxnChg>
      </pc:sldChg>
    </pc:docChg>
  </pc:docChgLst>
  <pc:docChgLst>
    <pc:chgData name="Karolyn Feliciani" userId="4076af5d-4c02-40b8-bc9d-56f6c404e751" providerId="ADAL" clId="{8B2CCB7D-5049-4A78-86B5-363DE994085C}"/>
    <pc:docChg chg="modSld">
      <pc:chgData name="Karolyn Feliciani" userId="4076af5d-4c02-40b8-bc9d-56f6c404e751" providerId="ADAL" clId="{8B2CCB7D-5049-4A78-86B5-363DE994085C}" dt="2026-07-06T08:14:04.058" v="1" actId="120"/>
      <pc:docMkLst>
        <pc:docMk/>
      </pc:docMkLst>
      <pc:sldChg chg="modSp mod">
        <pc:chgData name="Karolyn Feliciani" userId="4076af5d-4c02-40b8-bc9d-56f6c404e751" providerId="ADAL" clId="{8B2CCB7D-5049-4A78-86B5-363DE994085C}" dt="2026-07-06T08:13:52.167" v="0" actId="20577"/>
        <pc:sldMkLst>
          <pc:docMk/>
          <pc:sldMk cId="1677304970" sldId="298"/>
        </pc:sldMkLst>
        <pc:spChg chg="mod">
          <ac:chgData name="Karolyn Feliciani" userId="4076af5d-4c02-40b8-bc9d-56f6c404e751" providerId="ADAL" clId="{8B2CCB7D-5049-4A78-86B5-363DE994085C}" dt="2026-07-06T08:13:52.167" v="0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Karolyn Feliciani" userId="4076af5d-4c02-40b8-bc9d-56f6c404e751" providerId="ADAL" clId="{8B2CCB7D-5049-4A78-86B5-363DE994085C}" dt="2026-07-06T08:14:04.058" v="1" actId="120"/>
        <pc:sldMkLst>
          <pc:docMk/>
          <pc:sldMk cId="2489020089" sldId="322"/>
        </pc:sldMkLst>
        <pc:spChg chg="mod">
          <ac:chgData name="Karolyn Feliciani" userId="4076af5d-4c02-40b8-bc9d-56f6c404e751" providerId="ADAL" clId="{8B2CCB7D-5049-4A78-86B5-363DE994085C}" dt="2026-07-06T08:14:04.058" v="1" actId="120"/>
          <ac:spMkLst>
            <pc:docMk/>
            <pc:sldMk cId="2489020089" sldId="322"/>
            <ac:spMk id="4" creationId="{E1002C61-6357-87F2-E88C-5E97C35CEB5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562947"/>
            <a:ext cx="11117656" cy="2209045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pPr lvl="0" fontAlgn="base"/>
            <a:r>
              <a:rPr lang="en-GB" dirty="0"/>
              <a:t>Identify the five Gestalt principles</a:t>
            </a:r>
          </a:p>
          <a:p>
            <a:pPr lvl="0" fontAlgn="base"/>
            <a:r>
              <a:rPr lang="en-GB" dirty="0"/>
              <a:t>Describe the five Gestalt principles</a:t>
            </a:r>
          </a:p>
          <a:p>
            <a:r>
              <a:rPr lang="en-GB" dirty="0"/>
              <a:t>Apply the Gestalt principles to novel visual examples and real-world scenarios</a:t>
            </a:r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02542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 activity: Look at the image. What do you see - a vase or a face? Can you see both at the same time?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Activity: In small groups, walk around a view the different images which illustrate each Gestalt principle. Can you identify which image shows which principle? Discuss in your group.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F1095B-EF23-7953-3429-D90DD89EC2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4857A8-FEFB-1CE7-3447-A47765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task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1BEDC-13C9-7154-7D8E-964D57B4F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Working in pairs, research logos or images which illustrates each of the five Gestalt principles of perception.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Compare these in small groups and explain the principle shown in each image.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2052-FB06-EB29-235D-D895AFE8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Design task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947D61F-F551-5C9B-C9A2-7E06F86EF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02C61-6357-87F2-E88C-5E97C35C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Create your own logo or image using at least </a:t>
            </a:r>
            <a:r>
              <a:rPr lang="en-US" sz="3600" b="1" dirty="0"/>
              <a:t>two</a:t>
            </a:r>
            <a:r>
              <a:rPr lang="en-US" sz="3600" dirty="0"/>
              <a:t> Gestalt principles of perception.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Write a short paragraph or annotate your design to show the principles used.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02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79B7-7844-A143-9B29-1C3016D3413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2F2F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Check your understanding: match the principle to the definition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28F6FF-4C6B-B748-AC6D-6C29F3B95A10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103146541"/>
              </p:ext>
            </p:extLst>
          </p:nvPr>
        </p:nvGraphicFramePr>
        <p:xfrm>
          <a:off x="180000" y="2202496"/>
          <a:ext cx="11384471" cy="4323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2199">
                  <a:extLst>
                    <a:ext uri="{9D8B030D-6E8A-4147-A177-3AD203B41FA5}">
                      <a16:colId xmlns:a16="http://schemas.microsoft.com/office/drawing/2014/main" val="3551816449"/>
                    </a:ext>
                  </a:extLst>
                </a:gridCol>
                <a:gridCol w="6242272">
                  <a:extLst>
                    <a:ext uri="{9D8B030D-6E8A-4147-A177-3AD203B41FA5}">
                      <a16:colId xmlns:a16="http://schemas.microsoft.com/office/drawing/2014/main" val="1557153471"/>
                    </a:ext>
                  </a:extLst>
                </a:gridCol>
              </a:tblGrid>
              <a:tr h="720635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C58B0"/>
                          </a:solidFill>
                          <a:latin typeface="+mn-lt"/>
                        </a:rPr>
                        <a:t>Principle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C58B0"/>
                          </a:solidFill>
                          <a:latin typeface="+mn-lt"/>
                        </a:rPr>
                        <a:t>Definition 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184177"/>
                  </a:ext>
                </a:extLst>
              </a:tr>
              <a:tr h="720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Figure-ground</a:t>
                      </a: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Missing parts are ‘filled in’ by our brains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536791"/>
                  </a:ext>
                </a:extLst>
              </a:tr>
              <a:tr h="720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Closure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Items that look alike are seen as a group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046859"/>
                  </a:ext>
                </a:extLst>
              </a:tr>
              <a:tr h="720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Similarity</a:t>
                      </a: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separate the subject from the background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866237"/>
                  </a:ext>
                </a:extLst>
              </a:tr>
              <a:tr h="720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Continuity</a:t>
                      </a:r>
                      <a:endParaRPr lang="en-GB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 nearby are grouped together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267995"/>
                  </a:ext>
                </a:extLst>
              </a:tr>
              <a:tr h="720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Proximity</a:t>
                      </a:r>
                      <a:endParaRPr lang="en-GB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follow a smooth, connected path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941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033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65C01-039A-E7E2-452E-FB54B95A7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4DAC4-CF1F-47CF-C9AB-2CC7AE35DE8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2F2F2"/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Check your understanding</a:t>
            </a:r>
            <a:r>
              <a:rPr lang="en-US"/>
              <a:t>: answers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068A876-ECF3-5A09-9841-F629C5869B4D}"/>
              </a:ext>
            </a:extLst>
          </p:cNvPr>
          <p:cNvGraphicFramePr>
            <a:graphicFrameLocks noGrp="1"/>
          </p:cNvGraphicFramePr>
          <p:nvPr>
            <p:ph type="tbl" sz="quarter" idx="11"/>
          </p:nvPr>
        </p:nvGraphicFramePr>
        <p:xfrm>
          <a:off x="180000" y="2202496"/>
          <a:ext cx="11384471" cy="4323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2199">
                  <a:extLst>
                    <a:ext uri="{9D8B030D-6E8A-4147-A177-3AD203B41FA5}">
                      <a16:colId xmlns:a16="http://schemas.microsoft.com/office/drawing/2014/main" val="3551816449"/>
                    </a:ext>
                  </a:extLst>
                </a:gridCol>
                <a:gridCol w="6242272">
                  <a:extLst>
                    <a:ext uri="{9D8B030D-6E8A-4147-A177-3AD203B41FA5}">
                      <a16:colId xmlns:a16="http://schemas.microsoft.com/office/drawing/2014/main" val="1557153471"/>
                    </a:ext>
                  </a:extLst>
                </a:gridCol>
              </a:tblGrid>
              <a:tr h="720635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C58B0"/>
                          </a:solidFill>
                          <a:latin typeface="+mn-lt"/>
                        </a:rPr>
                        <a:t>Principle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C58B0"/>
                          </a:solidFill>
                          <a:latin typeface="+mn-lt"/>
                        </a:rPr>
                        <a:t>Definition 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184177"/>
                  </a:ext>
                </a:extLst>
              </a:tr>
              <a:tr h="720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Figure-ground</a:t>
                      </a: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Missing parts are ‘filled in’ by our brains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536791"/>
                  </a:ext>
                </a:extLst>
              </a:tr>
              <a:tr h="720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Closure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Items that look alike are seen as a group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046859"/>
                  </a:ext>
                </a:extLst>
              </a:tr>
              <a:tr h="720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Similarity</a:t>
                      </a: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separate the subject from the background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866237"/>
                  </a:ext>
                </a:extLst>
              </a:tr>
              <a:tr h="720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Continuity</a:t>
                      </a:r>
                      <a:endParaRPr lang="en-GB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 nearby are grouped together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267995"/>
                  </a:ext>
                </a:extLst>
              </a:tr>
              <a:tr h="720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Proximity</a:t>
                      </a:r>
                      <a:endParaRPr lang="en-GB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follow a smooth, connected path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941623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9212932-11F4-D27D-BA95-0EBDDDDBBFF3}"/>
              </a:ext>
            </a:extLst>
          </p:cNvPr>
          <p:cNvCxnSpPr/>
          <p:nvPr/>
        </p:nvCxnSpPr>
        <p:spPr>
          <a:xfrm>
            <a:off x="2506717" y="3153103"/>
            <a:ext cx="2916621" cy="1340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0C5BE13-AFB5-CF5E-9068-67EA251E92B3}"/>
              </a:ext>
            </a:extLst>
          </p:cNvPr>
          <p:cNvCxnSpPr/>
          <p:nvPr/>
        </p:nvCxnSpPr>
        <p:spPr>
          <a:xfrm flipV="1">
            <a:off x="1513490" y="3153103"/>
            <a:ext cx="3909848" cy="740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9814258-AD61-0CEC-E6E0-1C59DD936157}"/>
              </a:ext>
            </a:extLst>
          </p:cNvPr>
          <p:cNvCxnSpPr>
            <a:cxnSpLocks/>
          </p:cNvCxnSpPr>
          <p:nvPr/>
        </p:nvCxnSpPr>
        <p:spPr>
          <a:xfrm flipV="1">
            <a:off x="1728952" y="3894083"/>
            <a:ext cx="3694386" cy="670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D95363-47A7-B039-C3FC-D28BF3063309}"/>
              </a:ext>
            </a:extLst>
          </p:cNvPr>
          <p:cNvCxnSpPr>
            <a:cxnSpLocks/>
          </p:cNvCxnSpPr>
          <p:nvPr/>
        </p:nvCxnSpPr>
        <p:spPr>
          <a:xfrm>
            <a:off x="1728952" y="5305097"/>
            <a:ext cx="3694386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2F85527-1527-6C9C-05EA-B073F17A0229}"/>
              </a:ext>
            </a:extLst>
          </p:cNvPr>
          <p:cNvCxnSpPr>
            <a:cxnSpLocks/>
          </p:cNvCxnSpPr>
          <p:nvPr/>
        </p:nvCxnSpPr>
        <p:spPr>
          <a:xfrm flipV="1">
            <a:off x="1728952" y="5320863"/>
            <a:ext cx="3694386" cy="670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264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7VPTP7ZE6X33-2020743336-794</_dlc_DocId>
    <_dlc_DocIdUrl xmlns="9ad1216b-cdc1-40e2-a0c2-94597fd44697">
      <Url>https://cambridgeorg.sharepoint.com/sites/cie/education/pd/Curriculum_Support/_layouts/15/DocIdRedir.aspx?ID=7VPTP7ZE6X33-2020743336-794</Url>
      <Description>7VPTP7ZE6X33-2020743336-794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30E657-8217-4B2F-96A4-D1EE5A57D447}">
  <ds:schemaRefs>
    <ds:schemaRef ds:uri="http://www.w3.org/XML/1998/namespace"/>
    <ds:schemaRef ds:uri="f1f25e64-7226-490b-ade3-8cf84afff5d2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9ad1216b-cdc1-40e2-a0c2-94597fd44697"/>
    <ds:schemaRef ds:uri="http://schemas.openxmlformats.org/package/2006/metadata/core-properties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450C3BB9-9AE0-42F4-B9F7-CFFC4EC286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f1f25e64-7226-490b-ade3-8cf84afff5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411</TotalTime>
  <Words>256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Research task</vt:lpstr>
      <vt:lpstr>Design task</vt:lpstr>
      <vt:lpstr>Check your understanding: match the principle to the definition</vt:lpstr>
      <vt:lpstr>Check your understanding: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4</cp:revision>
  <dcterms:created xsi:type="dcterms:W3CDTF">2023-10-09T12:44:25Z</dcterms:created>
  <dcterms:modified xsi:type="dcterms:W3CDTF">2026-07-06T08:14:12Z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10d331dd-1f1e-4cc9-8f09-cbbea87cdeca</vt:lpwstr>
  </property>
</Properties>
</file>