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5"/>
  </p:sldMasterIdLst>
  <p:notesMasterIdLst>
    <p:notesMasterId r:id="rId13"/>
  </p:notesMasterIdLst>
  <p:handoutMasterIdLst>
    <p:handoutMasterId r:id="rId14"/>
  </p:handoutMasterIdLst>
  <p:sldIdLst>
    <p:sldId id="343" r:id="rId6"/>
    <p:sldId id="298" r:id="rId7"/>
    <p:sldId id="336" r:id="rId8"/>
    <p:sldId id="318" r:id="rId9"/>
    <p:sldId id="345" r:id="rId10"/>
    <p:sldId id="333" r:id="rId11"/>
    <p:sldId id="34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9DCD0B-3B59-E30F-25BE-077FB788FC5F}" name="Rebecca" initials="R" userId="S::beccy.rushton@cambridgeinternational.org::5da41865-7dbb-4b23-af4d-ef034ccc78b8" providerId="AD"/>
  <p188:author id="{5C4A6CEA-96A4-BBC8-4A4E-787900810344}" name="Beccy Rushton" initials="BR" userId="S::beccy.rushton@cambridgeinternational.org::238d138b-7b3e-44e9-851b-f70e09838bc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FDF5"/>
    <a:srgbClr val="FACB2E"/>
    <a:srgbClr val="CC59AA"/>
    <a:srgbClr val="00BDB6"/>
    <a:srgbClr val="5E0A4F"/>
    <a:srgbClr val="CC59B0"/>
    <a:srgbClr val="F9DC4E"/>
    <a:srgbClr val="C9C9C9"/>
    <a:srgbClr val="BABABA"/>
    <a:srgbClr val="ADAD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9351C3-A9DF-4FE0-885E-6B50248239FE}" v="13" dt="2026-06-18T11:30:10.1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6" d="100"/>
          <a:sy n="36" d="100"/>
        </p:scale>
        <p:origin x="52" y="312"/>
      </p:cViewPr>
      <p:guideLst/>
    </p:cSldViewPr>
  </p:slideViewPr>
  <p:notesTextViewPr>
    <p:cViewPr>
      <p:scale>
        <a:sx n="1" d="1"/>
        <a:sy n="1" d="1"/>
      </p:scale>
      <p:origin x="0" y="0"/>
    </p:cViewPr>
  </p:notesTextViewPr>
  <p:notesViewPr>
    <p:cSldViewPr snapToGrid="0">
      <p:cViewPr>
        <p:scale>
          <a:sx n="1" d="2"/>
          <a:sy n="1" d="2"/>
        </p:scale>
        <p:origin x="4620" y="10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presProps" Target="presProps.xml"/><Relationship Id="rId10" Type="http://schemas.openxmlformats.org/officeDocument/2006/relationships/slide" Target="slides/slide5.xml"/><Relationship Id="rId19"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zzie Gauntlett" userId="1dc7c36a1b1a647d" providerId="LiveId" clId="{C1DC5315-D282-429F-B35A-871ABF7A65E8}"/>
    <pc:docChg chg="undo custSel addSld delSld modSld sldOrd">
      <pc:chgData name="Lizzie Gauntlett" userId="1dc7c36a1b1a647d" providerId="LiveId" clId="{C1DC5315-D282-429F-B35A-871ABF7A65E8}" dt="2026-06-18T11:30:24.180" v="2981" actId="20577"/>
      <pc:docMkLst>
        <pc:docMk/>
      </pc:docMkLst>
      <pc:sldChg chg="modSp mod">
        <pc:chgData name="Lizzie Gauntlett" userId="1dc7c36a1b1a647d" providerId="LiveId" clId="{C1DC5315-D282-429F-B35A-871ABF7A65E8}" dt="2026-06-18T11:06:50.420" v="2523" actId="20577"/>
        <pc:sldMkLst>
          <pc:docMk/>
          <pc:sldMk cId="1677304970" sldId="298"/>
        </pc:sldMkLst>
        <pc:spChg chg="mod">
          <ac:chgData name="Lizzie Gauntlett" userId="1dc7c36a1b1a647d" providerId="LiveId" clId="{C1DC5315-D282-429F-B35A-871ABF7A65E8}" dt="2026-06-18T11:06:50.420" v="2523" actId="20577"/>
          <ac:spMkLst>
            <pc:docMk/>
            <pc:sldMk cId="1677304970" sldId="298"/>
            <ac:spMk id="4" creationId="{8A3FCDC3-543C-8905-8EB4-3AC0E32FFFFF}"/>
          </ac:spMkLst>
        </pc:spChg>
      </pc:sldChg>
      <pc:sldChg chg="modSp add mod ord">
        <pc:chgData name="Lizzie Gauntlett" userId="1dc7c36a1b1a647d" providerId="LiveId" clId="{C1DC5315-D282-429F-B35A-871ABF7A65E8}" dt="2026-06-18T11:21:45.295" v="2755" actId="20577"/>
        <pc:sldMkLst>
          <pc:docMk/>
          <pc:sldMk cId="1800512821" sldId="318"/>
        </pc:sldMkLst>
        <pc:spChg chg="mod">
          <ac:chgData name="Lizzie Gauntlett" userId="1dc7c36a1b1a647d" providerId="LiveId" clId="{C1DC5315-D282-429F-B35A-871ABF7A65E8}" dt="2026-06-18T11:21:45.295" v="2755" actId="20577"/>
          <ac:spMkLst>
            <pc:docMk/>
            <pc:sldMk cId="1800512821" sldId="318"/>
            <ac:spMk id="2" creationId="{929F2BF5-092F-1975-C7A7-4732BBDE15B7}"/>
          </ac:spMkLst>
        </pc:spChg>
        <pc:spChg chg="mod">
          <ac:chgData name="Lizzie Gauntlett" userId="1dc7c36a1b1a647d" providerId="LiveId" clId="{C1DC5315-D282-429F-B35A-871ABF7A65E8}" dt="2026-06-18T11:21:33.675" v="2708" actId="27636"/>
          <ac:spMkLst>
            <pc:docMk/>
            <pc:sldMk cId="1800512821" sldId="318"/>
            <ac:spMk id="3" creationId="{71C1CFD4-2904-39C3-6B35-83381E239497}"/>
          </ac:spMkLst>
        </pc:spChg>
      </pc:sldChg>
      <pc:sldChg chg="del">
        <pc:chgData name="Lizzie Gauntlett" userId="1dc7c36a1b1a647d" providerId="LiveId" clId="{C1DC5315-D282-429F-B35A-871ABF7A65E8}" dt="2026-06-18T11:24:42.667" v="2899" actId="47"/>
        <pc:sldMkLst>
          <pc:docMk/>
          <pc:sldMk cId="2489020089" sldId="322"/>
        </pc:sldMkLst>
      </pc:sldChg>
      <pc:sldChg chg="modSp mod ord">
        <pc:chgData name="Lizzie Gauntlett" userId="1dc7c36a1b1a647d" providerId="LiveId" clId="{C1DC5315-D282-429F-B35A-871ABF7A65E8}" dt="2026-06-18T11:24:20.173" v="2898" actId="20577"/>
        <pc:sldMkLst>
          <pc:docMk/>
          <pc:sldMk cId="1198625482" sldId="333"/>
        </pc:sldMkLst>
        <pc:spChg chg="mod">
          <ac:chgData name="Lizzie Gauntlett" userId="1dc7c36a1b1a647d" providerId="LiveId" clId="{C1DC5315-D282-429F-B35A-871ABF7A65E8}" dt="2026-06-18T11:23:26.222" v="2802" actId="20577"/>
          <ac:spMkLst>
            <pc:docMk/>
            <pc:sldMk cId="1198625482" sldId="333"/>
            <ac:spMk id="3" creationId="{FD4857A8-FEFB-1CE7-3447-A477657416F6}"/>
          </ac:spMkLst>
        </pc:spChg>
        <pc:spChg chg="mod">
          <ac:chgData name="Lizzie Gauntlett" userId="1dc7c36a1b1a647d" providerId="LiveId" clId="{C1DC5315-D282-429F-B35A-871ABF7A65E8}" dt="2026-06-18T11:24:20.173" v="2898" actId="20577"/>
          <ac:spMkLst>
            <pc:docMk/>
            <pc:sldMk cId="1198625482" sldId="333"/>
            <ac:spMk id="4" creationId="{9F31BEDC-13C9-7154-7D8E-964D57B4F8CA}"/>
          </ac:spMkLst>
        </pc:spChg>
      </pc:sldChg>
      <pc:sldChg chg="modSp mod ord">
        <pc:chgData name="Lizzie Gauntlett" userId="1dc7c36a1b1a647d" providerId="LiveId" clId="{C1DC5315-D282-429F-B35A-871ABF7A65E8}" dt="2026-06-18T11:24:58.559" v="2901" actId="20577"/>
        <pc:sldMkLst>
          <pc:docMk/>
          <pc:sldMk cId="3061927069" sldId="336"/>
        </pc:sldMkLst>
        <pc:spChg chg="mod">
          <ac:chgData name="Lizzie Gauntlett" userId="1dc7c36a1b1a647d" providerId="LiveId" clId="{C1DC5315-D282-429F-B35A-871ABF7A65E8}" dt="2026-06-18T11:24:58.559" v="2901" actId="20577"/>
          <ac:spMkLst>
            <pc:docMk/>
            <pc:sldMk cId="3061927069" sldId="336"/>
            <ac:spMk id="4" creationId="{8A3FCDC3-543C-8905-8EB4-3AC0E32FFFFF}"/>
          </ac:spMkLst>
        </pc:spChg>
      </pc:sldChg>
      <pc:sldChg chg="del">
        <pc:chgData name="Lizzie Gauntlett" userId="1dc7c36a1b1a647d" providerId="LiveId" clId="{C1DC5315-D282-429F-B35A-871ABF7A65E8}" dt="2026-06-18T11:25:17.120" v="2902" actId="47"/>
        <pc:sldMkLst>
          <pc:docMk/>
          <pc:sldMk cId="153233455" sldId="341"/>
        </pc:sldMkLst>
      </pc:sldChg>
      <pc:sldChg chg="del">
        <pc:chgData name="Lizzie Gauntlett" userId="1dc7c36a1b1a647d" providerId="LiveId" clId="{C1DC5315-D282-429F-B35A-871ABF7A65E8}" dt="2026-06-18T11:24:44.130" v="2900" actId="47"/>
        <pc:sldMkLst>
          <pc:docMk/>
          <pc:sldMk cId="258161367" sldId="342"/>
        </pc:sldMkLst>
      </pc:sldChg>
      <pc:sldChg chg="modSp mod">
        <pc:chgData name="Lizzie Gauntlett" userId="1dc7c36a1b1a647d" providerId="LiveId" clId="{C1DC5315-D282-429F-B35A-871ABF7A65E8}" dt="2026-06-18T11:05:54.785" v="2394"/>
        <pc:sldMkLst>
          <pc:docMk/>
          <pc:sldMk cId="1130971648" sldId="343"/>
        </pc:sldMkLst>
        <pc:spChg chg="mod">
          <ac:chgData name="Lizzie Gauntlett" userId="1dc7c36a1b1a647d" providerId="LiveId" clId="{C1DC5315-D282-429F-B35A-871ABF7A65E8}" dt="2026-06-18T11:05:54.785" v="2394"/>
          <ac:spMkLst>
            <pc:docMk/>
            <pc:sldMk cId="1130971648" sldId="343"/>
            <ac:spMk id="4" creationId="{8A3FCDC3-543C-8905-8EB4-3AC0E32FFFFF}"/>
          </ac:spMkLst>
        </pc:spChg>
      </pc:sldChg>
      <pc:sldChg chg="add del">
        <pc:chgData name="Lizzie Gauntlett" userId="1dc7c36a1b1a647d" providerId="LiveId" clId="{C1DC5315-D282-429F-B35A-871ABF7A65E8}" dt="2026-06-18T11:21:52.026" v="2757" actId="47"/>
        <pc:sldMkLst>
          <pc:docMk/>
          <pc:sldMk cId="359214828" sldId="344"/>
        </pc:sldMkLst>
      </pc:sldChg>
      <pc:sldChg chg="modSp add mod">
        <pc:chgData name="Lizzie Gauntlett" userId="1dc7c36a1b1a647d" providerId="LiveId" clId="{C1DC5315-D282-429F-B35A-871ABF7A65E8}" dt="2026-06-18T11:22:22.631" v="2770" actId="20577"/>
        <pc:sldMkLst>
          <pc:docMk/>
          <pc:sldMk cId="1362095411" sldId="345"/>
        </pc:sldMkLst>
        <pc:spChg chg="mod">
          <ac:chgData name="Lizzie Gauntlett" userId="1dc7c36a1b1a647d" providerId="LiveId" clId="{C1DC5315-D282-429F-B35A-871ABF7A65E8}" dt="2026-06-18T11:22:22.631" v="2770" actId="20577"/>
          <ac:spMkLst>
            <pc:docMk/>
            <pc:sldMk cId="1362095411" sldId="345"/>
            <ac:spMk id="3" creationId="{57DFE733-43AA-4042-7BC9-4C449C7C48D8}"/>
          </ac:spMkLst>
        </pc:spChg>
      </pc:sldChg>
      <pc:sldChg chg="addSp delSp modSp add mod">
        <pc:chgData name="Lizzie Gauntlett" userId="1dc7c36a1b1a647d" providerId="LiveId" clId="{C1DC5315-D282-429F-B35A-871ABF7A65E8}" dt="2026-06-18T11:30:24.180" v="2981" actId="20577"/>
        <pc:sldMkLst>
          <pc:docMk/>
          <pc:sldMk cId="2195361816" sldId="346"/>
        </pc:sldMkLst>
        <pc:spChg chg="mod">
          <ac:chgData name="Lizzie Gauntlett" userId="1dc7c36a1b1a647d" providerId="LiveId" clId="{C1DC5315-D282-429F-B35A-871ABF7A65E8}" dt="2026-06-18T11:25:57.821" v="2964" actId="20577"/>
          <ac:spMkLst>
            <pc:docMk/>
            <pc:sldMk cId="2195361816" sldId="346"/>
            <ac:spMk id="3" creationId="{ED2C91B3-A110-A98F-3B06-2E834E32AD29}"/>
          </ac:spMkLst>
        </pc:spChg>
        <pc:spChg chg="mod">
          <ac:chgData name="Lizzie Gauntlett" userId="1dc7c36a1b1a647d" providerId="LiveId" clId="{C1DC5315-D282-429F-B35A-871ABF7A65E8}" dt="2026-06-18T11:30:24.180" v="2981" actId="20577"/>
          <ac:spMkLst>
            <pc:docMk/>
            <pc:sldMk cId="2195361816" sldId="346"/>
            <ac:spMk id="4" creationId="{C5F0DC25-E082-ECC9-845B-683E576FFC28}"/>
          </ac:spMkLst>
        </pc:spChg>
        <pc:spChg chg="add del mod">
          <ac:chgData name="Lizzie Gauntlett" userId="1dc7c36a1b1a647d" providerId="LiveId" clId="{C1DC5315-D282-429F-B35A-871ABF7A65E8}" dt="2026-06-18T11:25:35.790" v="2905" actId="478"/>
          <ac:spMkLst>
            <pc:docMk/>
            <pc:sldMk cId="2195361816" sldId="346"/>
            <ac:spMk id="6" creationId="{392DAB48-C15E-5D9A-812C-57D3F1FDDF61}"/>
          </ac:spMkLst>
        </pc:spChg>
        <pc:picChg chg="del">
          <ac:chgData name="Lizzie Gauntlett" userId="1dc7c36a1b1a647d" providerId="LiveId" clId="{C1DC5315-D282-429F-B35A-871ABF7A65E8}" dt="2026-06-18T11:25:34.542" v="2904" actId="478"/>
          <ac:picMkLst>
            <pc:docMk/>
            <pc:sldMk cId="2195361816" sldId="346"/>
            <ac:picMk id="5" creationId="{3970AF3C-4ACB-A7FE-15CD-4E0481C2575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31943F-366C-BEB2-2C52-8F64B2853E5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C27FBAD5-7266-3D71-B3A2-4040E2DCC4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E44087D-43F5-4D42-8A0D-096C4E3404F5}" type="datetimeFigureOut">
              <a:rPr lang="en-GB" smtClean="0"/>
              <a:t>18/06/2026</a:t>
            </a:fld>
            <a:endParaRPr lang="en-GB"/>
          </a:p>
        </p:txBody>
      </p:sp>
      <p:sp>
        <p:nvSpPr>
          <p:cNvPr id="4" name="Footer Placeholder 3">
            <a:extLst>
              <a:ext uri="{FF2B5EF4-FFF2-40B4-BE49-F238E27FC236}">
                <a16:creationId xmlns:a16="http://schemas.microsoft.com/office/drawing/2014/main" id="{D0E603EA-DFEE-1FB1-1320-A771EF15F5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CBFF6D0C-CE98-608C-598F-D4C356146EF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ED1036-B28D-47C7-9610-4DFDDC3DFE66}" type="slidenum">
              <a:rPr lang="en-GB" smtClean="0"/>
              <a:t>‹#›</a:t>
            </a:fld>
            <a:endParaRPr lang="en-GB"/>
          </a:p>
        </p:txBody>
      </p:sp>
    </p:spTree>
    <p:extLst>
      <p:ext uri="{BB962C8B-B14F-4D97-AF65-F5344CB8AC3E}">
        <p14:creationId xmlns:p14="http://schemas.microsoft.com/office/powerpoint/2010/main" val="2227368027"/>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8D41B3-343F-4A6E-BAF9-243AAB662254}" type="datetimeFigureOut">
              <a:rPr lang="en-GB" smtClean="0"/>
              <a:t>18/06/2026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3CB86A-011C-4C12-AFCC-82D41CAC3C4B}" type="slidenum">
              <a:rPr lang="en-GB" smtClean="0"/>
              <a:t>‹#›</a:t>
            </a:fld>
            <a:endParaRPr lang="en-GB"/>
          </a:p>
        </p:txBody>
      </p:sp>
    </p:spTree>
    <p:extLst>
      <p:ext uri="{BB962C8B-B14F-4D97-AF65-F5344CB8AC3E}">
        <p14:creationId xmlns:p14="http://schemas.microsoft.com/office/powerpoint/2010/main" val="2371677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rgbClr val="2BCAC3"/>
        </a:solidFill>
        <a:effectLst/>
      </p:bgPr>
    </p:bg>
    <p:spTree>
      <p:nvGrpSpPr>
        <p:cNvPr id="1" name=""/>
        <p:cNvGrpSpPr/>
        <p:nvPr/>
      </p:nvGrpSpPr>
      <p:grpSpPr>
        <a:xfrm>
          <a:off x="0" y="0"/>
          <a:ext cx="0" cy="0"/>
          <a:chOff x="0" y="0"/>
          <a:chExt cx="0" cy="0"/>
        </a:xfrm>
      </p:grpSpPr>
      <p:pic>
        <p:nvPicPr>
          <p:cNvPr id="10" name="Picture 9" descr="A blue and white pattern&#10;&#10;Description automatically generated">
            <a:extLst>
              <a:ext uri="{FF2B5EF4-FFF2-40B4-BE49-F238E27FC236}">
                <a16:creationId xmlns:a16="http://schemas.microsoft.com/office/drawing/2014/main" id="{018120A3-668C-095D-1426-B512FDA4713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8100" r="62962" b="12998"/>
          <a:stretch/>
        </p:blipFill>
        <p:spPr>
          <a:xfrm>
            <a:off x="2957910" y="-1"/>
            <a:ext cx="9234090" cy="6858001"/>
          </a:xfrm>
          <a:prstGeom prst="rect">
            <a:avLst/>
          </a:prstGeom>
        </p:spPr>
      </p:pic>
      <p:sp>
        <p:nvSpPr>
          <p:cNvPr id="2" name="Title 1">
            <a:extLst>
              <a:ext uri="{FF2B5EF4-FFF2-40B4-BE49-F238E27FC236}">
                <a16:creationId xmlns:a16="http://schemas.microsoft.com/office/drawing/2014/main" id="{D6F9B0B1-B66F-754F-A910-9AEA1624D140}"/>
              </a:ext>
            </a:extLst>
          </p:cNvPr>
          <p:cNvSpPr>
            <a:spLocks noGrp="1"/>
          </p:cNvSpPr>
          <p:nvPr>
            <p:ph type="title" hasCustomPrompt="1"/>
          </p:nvPr>
        </p:nvSpPr>
        <p:spPr>
          <a:xfrm>
            <a:off x="179999" y="2747387"/>
            <a:ext cx="10835331" cy="949325"/>
          </a:xfrm>
        </p:spPr>
        <p:txBody>
          <a:bodyPr anchor="ctr">
            <a:noAutofit/>
          </a:bodyPr>
          <a:lstStyle>
            <a:lvl1pPr>
              <a:defRPr sz="4800" b="0">
                <a:solidFill>
                  <a:schemeClr val="tx1"/>
                </a:solidFill>
              </a:defRPr>
            </a:lvl1pPr>
          </a:lstStyle>
          <a:p>
            <a:r>
              <a:rPr lang="en-US"/>
              <a:t>Presentation title</a:t>
            </a:r>
          </a:p>
        </p:txBody>
      </p:sp>
      <p:sp>
        <p:nvSpPr>
          <p:cNvPr id="11" name="Text Placeholder 10">
            <a:extLst>
              <a:ext uri="{FF2B5EF4-FFF2-40B4-BE49-F238E27FC236}">
                <a16:creationId xmlns:a16="http://schemas.microsoft.com/office/drawing/2014/main" id="{A65CC5DC-AB42-AA4B-BD3D-34AC0C347894}"/>
              </a:ext>
            </a:extLst>
          </p:cNvPr>
          <p:cNvSpPr>
            <a:spLocks noGrp="1"/>
          </p:cNvSpPr>
          <p:nvPr>
            <p:ph type="body" sz="quarter" idx="10" hasCustomPrompt="1"/>
          </p:nvPr>
        </p:nvSpPr>
        <p:spPr>
          <a:xfrm>
            <a:off x="179999" y="4833809"/>
            <a:ext cx="6515441" cy="463268"/>
          </a:xfrm>
        </p:spPr>
        <p:txBody>
          <a:bodyPr>
            <a:noAutofit/>
          </a:bodyPr>
          <a:lstStyle>
            <a:lvl1pPr marL="0" indent="0">
              <a:buNone/>
              <a:defRPr sz="2400">
                <a:solidFill>
                  <a:schemeClr val="tx1"/>
                </a:solidFill>
              </a:defRPr>
            </a:lvl1pPr>
            <a:lvl2pPr marL="457200" indent="0">
              <a:buNone/>
              <a:defRPr/>
            </a:lvl2pPr>
          </a:lstStyle>
          <a:p>
            <a:pPr lvl="0"/>
            <a:r>
              <a:rPr lang="en-US"/>
              <a:t>Presenter name(s)</a:t>
            </a:r>
          </a:p>
        </p:txBody>
      </p:sp>
      <p:sp>
        <p:nvSpPr>
          <p:cNvPr id="12" name="Text Placeholder 10">
            <a:extLst>
              <a:ext uri="{FF2B5EF4-FFF2-40B4-BE49-F238E27FC236}">
                <a16:creationId xmlns:a16="http://schemas.microsoft.com/office/drawing/2014/main" id="{E00F3067-A12A-4444-9753-8B80889849A7}"/>
              </a:ext>
            </a:extLst>
          </p:cNvPr>
          <p:cNvSpPr>
            <a:spLocks noGrp="1"/>
          </p:cNvSpPr>
          <p:nvPr>
            <p:ph type="body" sz="quarter" idx="11" hasCustomPrompt="1"/>
          </p:nvPr>
        </p:nvSpPr>
        <p:spPr>
          <a:xfrm>
            <a:off x="179999" y="5441675"/>
            <a:ext cx="6515441" cy="386909"/>
          </a:xfrm>
        </p:spPr>
        <p:txBody>
          <a:bodyPr>
            <a:noAutofit/>
          </a:bodyPr>
          <a:lstStyle>
            <a:lvl1pPr marL="0" indent="0">
              <a:buNone/>
              <a:defRPr sz="1800">
                <a:solidFill>
                  <a:schemeClr val="tx1"/>
                </a:solidFill>
              </a:defRPr>
            </a:lvl1pPr>
            <a:lvl2pPr marL="457200" indent="0">
              <a:buNone/>
              <a:defRPr/>
            </a:lvl2pPr>
          </a:lstStyle>
          <a:p>
            <a:pPr lvl="0"/>
            <a:r>
              <a:rPr lang="en-US"/>
              <a:t>Date and time</a:t>
            </a:r>
          </a:p>
        </p:txBody>
      </p:sp>
      <p:pic>
        <p:nvPicPr>
          <p:cNvPr id="5" name="Picture 4" descr="A black background with white dots&#10;&#10;Description automatically generated">
            <a:extLst>
              <a:ext uri="{FF2B5EF4-FFF2-40B4-BE49-F238E27FC236}">
                <a16:creationId xmlns:a16="http://schemas.microsoft.com/office/drawing/2014/main" id="{083D55F9-E821-2477-5F6A-144B6B87C8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2136" y="352042"/>
            <a:ext cx="2567475" cy="433871"/>
          </a:xfrm>
          <a:prstGeom prst="rect">
            <a:avLst/>
          </a:prstGeom>
        </p:spPr>
      </p:pic>
      <p:sp>
        <p:nvSpPr>
          <p:cNvPr id="8" name="Text Placeholder 7">
            <a:extLst>
              <a:ext uri="{FF2B5EF4-FFF2-40B4-BE49-F238E27FC236}">
                <a16:creationId xmlns:a16="http://schemas.microsoft.com/office/drawing/2014/main" id="{4ED53E61-DADF-4C37-DC49-D9762C6D1425}"/>
              </a:ext>
            </a:extLst>
          </p:cNvPr>
          <p:cNvSpPr>
            <a:spLocks noGrp="1"/>
          </p:cNvSpPr>
          <p:nvPr>
            <p:ph type="body" sz="quarter" idx="12" hasCustomPrompt="1"/>
          </p:nvPr>
        </p:nvSpPr>
        <p:spPr>
          <a:xfrm>
            <a:off x="179999" y="3694239"/>
            <a:ext cx="10836275" cy="949325"/>
          </a:xfrm>
        </p:spPr>
        <p:txBody>
          <a:bodyPr>
            <a:normAutofit/>
          </a:bodyPr>
          <a:lstStyle>
            <a:lvl1pPr marL="0" indent="0">
              <a:buNone/>
              <a:defRPr sz="4000">
                <a:latin typeface="+mj-lt"/>
              </a:defRPr>
            </a:lvl1pPr>
          </a:lstStyle>
          <a:p>
            <a:pPr lvl="0"/>
            <a:r>
              <a:rPr lang="en-US" dirty="0"/>
              <a:t>Presentation sub-title</a:t>
            </a:r>
            <a:endParaRPr lang="en-GB" dirty="0"/>
          </a:p>
        </p:txBody>
      </p:sp>
    </p:spTree>
    <p:extLst>
      <p:ext uri="{BB962C8B-B14F-4D97-AF65-F5344CB8AC3E}">
        <p14:creationId xmlns:p14="http://schemas.microsoft.com/office/powerpoint/2010/main" val="344250320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solidFill>
          <a:srgbClr val="D7FDF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C500FB-08E3-061D-631E-707B0CE10741}"/>
              </a:ext>
            </a:extLst>
          </p:cNvPr>
          <p:cNvPicPr>
            <a:picLocks noChangeAspect="1"/>
          </p:cNvPicPr>
          <p:nvPr userDrawn="1"/>
        </p:nvPicPr>
        <p:blipFill rotWithShape="1">
          <a:blip r:embed="rId2"/>
          <a:srcRect r="63088" b="49993"/>
          <a:stretch/>
        </p:blipFill>
        <p:spPr>
          <a:xfrm>
            <a:off x="3190707" y="-1"/>
            <a:ext cx="9001293" cy="6858001"/>
          </a:xfrm>
          <a:prstGeom prst="rect">
            <a:avLst/>
          </a:prstGeom>
        </p:spPr>
      </p:pic>
      <p:sp>
        <p:nvSpPr>
          <p:cNvPr id="2" name="Title 1">
            <a:extLst>
              <a:ext uri="{FF2B5EF4-FFF2-40B4-BE49-F238E27FC236}">
                <a16:creationId xmlns:a16="http://schemas.microsoft.com/office/drawing/2014/main" id="{D6F9B0B1-B66F-754F-A910-9AEA1624D140}"/>
              </a:ext>
            </a:extLst>
          </p:cNvPr>
          <p:cNvSpPr>
            <a:spLocks noGrp="1"/>
          </p:cNvSpPr>
          <p:nvPr>
            <p:ph type="title" hasCustomPrompt="1"/>
          </p:nvPr>
        </p:nvSpPr>
        <p:spPr>
          <a:xfrm>
            <a:off x="179999" y="2747387"/>
            <a:ext cx="10835331" cy="949325"/>
          </a:xfrm>
        </p:spPr>
        <p:txBody>
          <a:bodyPr anchor="ctr">
            <a:noAutofit/>
          </a:bodyPr>
          <a:lstStyle>
            <a:lvl1pPr>
              <a:defRPr sz="4800" b="0">
                <a:solidFill>
                  <a:schemeClr val="tx1"/>
                </a:solidFill>
              </a:defRPr>
            </a:lvl1pPr>
          </a:lstStyle>
          <a:p>
            <a:r>
              <a:rPr lang="en-US"/>
              <a:t>Presentation title</a:t>
            </a:r>
          </a:p>
        </p:txBody>
      </p:sp>
      <p:sp>
        <p:nvSpPr>
          <p:cNvPr id="11" name="Text Placeholder 10">
            <a:extLst>
              <a:ext uri="{FF2B5EF4-FFF2-40B4-BE49-F238E27FC236}">
                <a16:creationId xmlns:a16="http://schemas.microsoft.com/office/drawing/2014/main" id="{A65CC5DC-AB42-AA4B-BD3D-34AC0C347894}"/>
              </a:ext>
            </a:extLst>
          </p:cNvPr>
          <p:cNvSpPr>
            <a:spLocks noGrp="1"/>
          </p:cNvSpPr>
          <p:nvPr>
            <p:ph type="body" sz="quarter" idx="10" hasCustomPrompt="1"/>
          </p:nvPr>
        </p:nvSpPr>
        <p:spPr>
          <a:xfrm>
            <a:off x="179999" y="4833809"/>
            <a:ext cx="6515441" cy="463268"/>
          </a:xfrm>
        </p:spPr>
        <p:txBody>
          <a:bodyPr>
            <a:noAutofit/>
          </a:bodyPr>
          <a:lstStyle>
            <a:lvl1pPr marL="0" indent="0">
              <a:buNone/>
              <a:defRPr sz="2400">
                <a:solidFill>
                  <a:schemeClr val="tx1"/>
                </a:solidFill>
              </a:defRPr>
            </a:lvl1pPr>
            <a:lvl2pPr marL="457200" indent="0">
              <a:buNone/>
              <a:defRPr/>
            </a:lvl2pPr>
          </a:lstStyle>
          <a:p>
            <a:pPr lvl="0"/>
            <a:r>
              <a:rPr lang="en-US"/>
              <a:t>Presenter name(s)</a:t>
            </a:r>
          </a:p>
        </p:txBody>
      </p:sp>
      <p:sp>
        <p:nvSpPr>
          <p:cNvPr id="12" name="Text Placeholder 10">
            <a:extLst>
              <a:ext uri="{FF2B5EF4-FFF2-40B4-BE49-F238E27FC236}">
                <a16:creationId xmlns:a16="http://schemas.microsoft.com/office/drawing/2014/main" id="{E00F3067-A12A-4444-9753-8B80889849A7}"/>
              </a:ext>
            </a:extLst>
          </p:cNvPr>
          <p:cNvSpPr>
            <a:spLocks noGrp="1"/>
          </p:cNvSpPr>
          <p:nvPr>
            <p:ph type="body" sz="quarter" idx="11" hasCustomPrompt="1"/>
          </p:nvPr>
        </p:nvSpPr>
        <p:spPr>
          <a:xfrm>
            <a:off x="179999" y="5441675"/>
            <a:ext cx="6515441" cy="386909"/>
          </a:xfrm>
        </p:spPr>
        <p:txBody>
          <a:bodyPr>
            <a:noAutofit/>
          </a:bodyPr>
          <a:lstStyle>
            <a:lvl1pPr marL="0" indent="0">
              <a:buNone/>
              <a:defRPr sz="1800">
                <a:solidFill>
                  <a:schemeClr val="tx1"/>
                </a:solidFill>
              </a:defRPr>
            </a:lvl1pPr>
            <a:lvl2pPr marL="457200" indent="0">
              <a:buNone/>
              <a:defRPr/>
            </a:lvl2pPr>
          </a:lstStyle>
          <a:p>
            <a:pPr lvl="0"/>
            <a:r>
              <a:rPr lang="en-US"/>
              <a:t>Date and time</a:t>
            </a:r>
          </a:p>
        </p:txBody>
      </p:sp>
      <p:pic>
        <p:nvPicPr>
          <p:cNvPr id="5" name="Picture 4" descr="A black background with white dots&#10;&#10;Description automatically generated">
            <a:extLst>
              <a:ext uri="{FF2B5EF4-FFF2-40B4-BE49-F238E27FC236}">
                <a16:creationId xmlns:a16="http://schemas.microsoft.com/office/drawing/2014/main" id="{083D55F9-E821-2477-5F6A-144B6B87C8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2136" y="352042"/>
            <a:ext cx="2567475" cy="433871"/>
          </a:xfrm>
          <a:prstGeom prst="rect">
            <a:avLst/>
          </a:prstGeom>
        </p:spPr>
      </p:pic>
      <p:sp>
        <p:nvSpPr>
          <p:cNvPr id="8" name="Text Placeholder 7">
            <a:extLst>
              <a:ext uri="{FF2B5EF4-FFF2-40B4-BE49-F238E27FC236}">
                <a16:creationId xmlns:a16="http://schemas.microsoft.com/office/drawing/2014/main" id="{4ED53E61-DADF-4C37-DC49-D9762C6D1425}"/>
              </a:ext>
            </a:extLst>
          </p:cNvPr>
          <p:cNvSpPr>
            <a:spLocks noGrp="1"/>
          </p:cNvSpPr>
          <p:nvPr>
            <p:ph type="body" sz="quarter" idx="12" hasCustomPrompt="1"/>
          </p:nvPr>
        </p:nvSpPr>
        <p:spPr>
          <a:xfrm>
            <a:off x="179999" y="3694239"/>
            <a:ext cx="10836275" cy="949325"/>
          </a:xfrm>
        </p:spPr>
        <p:txBody>
          <a:bodyPr>
            <a:normAutofit/>
          </a:bodyPr>
          <a:lstStyle>
            <a:lvl1pPr marL="0" indent="0">
              <a:buNone/>
              <a:defRPr sz="3200">
                <a:latin typeface="+mj-lt"/>
              </a:defRPr>
            </a:lvl1pPr>
          </a:lstStyle>
          <a:p>
            <a:pPr lvl="0"/>
            <a:r>
              <a:rPr lang="en-US" dirty="0"/>
              <a:t>Presentation sub-title</a:t>
            </a:r>
            <a:endParaRPr lang="en-GB" dirty="0"/>
          </a:p>
        </p:txBody>
      </p:sp>
    </p:spTree>
    <p:extLst>
      <p:ext uri="{BB962C8B-B14F-4D97-AF65-F5344CB8AC3E}">
        <p14:creationId xmlns:p14="http://schemas.microsoft.com/office/powerpoint/2010/main" val="414554021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for use when printin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181760-2B31-270A-8FC6-60D571F4E0C1}"/>
              </a:ext>
            </a:extLst>
          </p:cNvPr>
          <p:cNvPicPr>
            <a:picLocks noChangeAspect="1"/>
          </p:cNvPicPr>
          <p:nvPr userDrawn="1"/>
        </p:nvPicPr>
        <p:blipFill rotWithShape="1">
          <a:blip r:embed="rId2"/>
          <a:srcRect r="62480" b="49222"/>
          <a:stretch/>
        </p:blipFill>
        <p:spPr>
          <a:xfrm>
            <a:off x="3181350" y="1"/>
            <a:ext cx="9010650" cy="6858000"/>
          </a:xfrm>
          <a:prstGeom prst="rect">
            <a:avLst/>
          </a:prstGeom>
        </p:spPr>
      </p:pic>
      <p:sp>
        <p:nvSpPr>
          <p:cNvPr id="2" name="Title 1">
            <a:extLst>
              <a:ext uri="{FF2B5EF4-FFF2-40B4-BE49-F238E27FC236}">
                <a16:creationId xmlns:a16="http://schemas.microsoft.com/office/drawing/2014/main" id="{D6F9B0B1-B66F-754F-A910-9AEA1624D140}"/>
              </a:ext>
            </a:extLst>
          </p:cNvPr>
          <p:cNvSpPr>
            <a:spLocks noGrp="1"/>
          </p:cNvSpPr>
          <p:nvPr>
            <p:ph type="title" hasCustomPrompt="1"/>
          </p:nvPr>
        </p:nvSpPr>
        <p:spPr>
          <a:xfrm>
            <a:off x="179999" y="2747387"/>
            <a:ext cx="10835331" cy="949325"/>
          </a:xfrm>
        </p:spPr>
        <p:txBody>
          <a:bodyPr anchor="ctr">
            <a:noAutofit/>
          </a:bodyPr>
          <a:lstStyle>
            <a:lvl1pPr>
              <a:defRPr sz="4800" b="0">
                <a:solidFill>
                  <a:schemeClr val="tx1"/>
                </a:solidFill>
              </a:defRPr>
            </a:lvl1pPr>
          </a:lstStyle>
          <a:p>
            <a:r>
              <a:rPr lang="en-US"/>
              <a:t>Presentation title</a:t>
            </a:r>
          </a:p>
        </p:txBody>
      </p:sp>
      <p:sp>
        <p:nvSpPr>
          <p:cNvPr id="11" name="Text Placeholder 10">
            <a:extLst>
              <a:ext uri="{FF2B5EF4-FFF2-40B4-BE49-F238E27FC236}">
                <a16:creationId xmlns:a16="http://schemas.microsoft.com/office/drawing/2014/main" id="{A65CC5DC-AB42-AA4B-BD3D-34AC0C347894}"/>
              </a:ext>
            </a:extLst>
          </p:cNvPr>
          <p:cNvSpPr>
            <a:spLocks noGrp="1"/>
          </p:cNvSpPr>
          <p:nvPr>
            <p:ph type="body" sz="quarter" idx="10" hasCustomPrompt="1"/>
          </p:nvPr>
        </p:nvSpPr>
        <p:spPr>
          <a:xfrm>
            <a:off x="179999" y="4833809"/>
            <a:ext cx="6515441" cy="463268"/>
          </a:xfrm>
        </p:spPr>
        <p:txBody>
          <a:bodyPr>
            <a:noAutofit/>
          </a:bodyPr>
          <a:lstStyle>
            <a:lvl1pPr marL="0" indent="0">
              <a:buNone/>
              <a:defRPr sz="2400">
                <a:solidFill>
                  <a:schemeClr val="tx1"/>
                </a:solidFill>
              </a:defRPr>
            </a:lvl1pPr>
            <a:lvl2pPr marL="457200" indent="0">
              <a:buNone/>
              <a:defRPr/>
            </a:lvl2pPr>
          </a:lstStyle>
          <a:p>
            <a:pPr lvl="0"/>
            <a:r>
              <a:rPr lang="en-US"/>
              <a:t>Presenter name(s)</a:t>
            </a:r>
          </a:p>
        </p:txBody>
      </p:sp>
      <p:sp>
        <p:nvSpPr>
          <p:cNvPr id="12" name="Text Placeholder 10">
            <a:extLst>
              <a:ext uri="{FF2B5EF4-FFF2-40B4-BE49-F238E27FC236}">
                <a16:creationId xmlns:a16="http://schemas.microsoft.com/office/drawing/2014/main" id="{E00F3067-A12A-4444-9753-8B80889849A7}"/>
              </a:ext>
            </a:extLst>
          </p:cNvPr>
          <p:cNvSpPr>
            <a:spLocks noGrp="1"/>
          </p:cNvSpPr>
          <p:nvPr>
            <p:ph type="body" sz="quarter" idx="11" hasCustomPrompt="1"/>
          </p:nvPr>
        </p:nvSpPr>
        <p:spPr>
          <a:xfrm>
            <a:off x="179999" y="5441675"/>
            <a:ext cx="6515441" cy="386909"/>
          </a:xfrm>
        </p:spPr>
        <p:txBody>
          <a:bodyPr>
            <a:noAutofit/>
          </a:bodyPr>
          <a:lstStyle>
            <a:lvl1pPr marL="0" indent="0">
              <a:buNone/>
              <a:defRPr sz="1800">
                <a:solidFill>
                  <a:schemeClr val="tx1"/>
                </a:solidFill>
              </a:defRPr>
            </a:lvl1pPr>
            <a:lvl2pPr marL="457200" indent="0">
              <a:buNone/>
              <a:defRPr/>
            </a:lvl2pPr>
          </a:lstStyle>
          <a:p>
            <a:pPr lvl="0"/>
            <a:r>
              <a:rPr lang="en-US"/>
              <a:t>Date and time</a:t>
            </a:r>
          </a:p>
        </p:txBody>
      </p:sp>
      <p:pic>
        <p:nvPicPr>
          <p:cNvPr id="5" name="Picture 4" descr="A black background with white dots&#10;&#10;Description automatically generated">
            <a:extLst>
              <a:ext uri="{FF2B5EF4-FFF2-40B4-BE49-F238E27FC236}">
                <a16:creationId xmlns:a16="http://schemas.microsoft.com/office/drawing/2014/main" id="{083D55F9-E821-2477-5F6A-144B6B87C8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2136" y="352042"/>
            <a:ext cx="2567475" cy="433871"/>
          </a:xfrm>
          <a:prstGeom prst="rect">
            <a:avLst/>
          </a:prstGeom>
        </p:spPr>
      </p:pic>
      <p:sp>
        <p:nvSpPr>
          <p:cNvPr id="8" name="Text Placeholder 7">
            <a:extLst>
              <a:ext uri="{FF2B5EF4-FFF2-40B4-BE49-F238E27FC236}">
                <a16:creationId xmlns:a16="http://schemas.microsoft.com/office/drawing/2014/main" id="{4ED53E61-DADF-4C37-DC49-D9762C6D1425}"/>
              </a:ext>
            </a:extLst>
          </p:cNvPr>
          <p:cNvSpPr>
            <a:spLocks noGrp="1"/>
          </p:cNvSpPr>
          <p:nvPr>
            <p:ph type="body" sz="quarter" idx="12" hasCustomPrompt="1"/>
          </p:nvPr>
        </p:nvSpPr>
        <p:spPr>
          <a:xfrm>
            <a:off x="179999" y="3694239"/>
            <a:ext cx="10836275" cy="949325"/>
          </a:xfrm>
        </p:spPr>
        <p:txBody>
          <a:bodyPr>
            <a:normAutofit/>
          </a:bodyPr>
          <a:lstStyle>
            <a:lvl1pPr marL="0" indent="0">
              <a:buNone/>
              <a:defRPr sz="3200">
                <a:latin typeface="+mj-lt"/>
              </a:defRPr>
            </a:lvl1pPr>
          </a:lstStyle>
          <a:p>
            <a:pPr lvl="0"/>
            <a:r>
              <a:rPr lang="en-US" dirty="0"/>
              <a:t>Presentation sub-title</a:t>
            </a:r>
            <a:endParaRPr lang="en-GB" dirty="0"/>
          </a:p>
        </p:txBody>
      </p:sp>
    </p:spTree>
    <p:extLst>
      <p:ext uri="{BB962C8B-B14F-4D97-AF65-F5344CB8AC3E}">
        <p14:creationId xmlns:p14="http://schemas.microsoft.com/office/powerpoint/2010/main" val="234090314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dirty="0"/>
              <a:t>Slide title</a:t>
            </a:r>
            <a:endParaRPr lang="en-GB" dirty="0"/>
          </a:p>
        </p:txBody>
      </p:sp>
      <p:sp>
        <p:nvSpPr>
          <p:cNvPr id="3" name="Content Placeholder 2">
            <a:extLst>
              <a:ext uri="{FF2B5EF4-FFF2-40B4-BE49-F238E27FC236}">
                <a16:creationId xmlns:a16="http://schemas.microsoft.com/office/drawing/2014/main" id="{4F3CA684-9A68-4EBE-AA4A-247AD4193734}"/>
              </a:ext>
            </a:extLst>
          </p:cNvPr>
          <p:cNvSpPr>
            <a:spLocks noGrp="1"/>
          </p:cNvSpPr>
          <p:nvPr>
            <p:ph idx="1"/>
          </p:nvPr>
        </p:nvSpPr>
        <p:spPr>
          <a:xfrm>
            <a:off x="180000" y="1836000"/>
            <a:ext cx="11623040" cy="4650589"/>
          </a:xfrm>
        </p:spPr>
        <p:txBody>
          <a:bodyPr>
            <a:normAutofit/>
          </a:bodyPr>
          <a:lstStyle>
            <a:lvl1pPr>
              <a:defRPr sz="2400" baseline="0">
                <a:solidFill>
                  <a:schemeClr val="tx1"/>
                </a:solidFill>
                <a:latin typeface="Arial" panose="020B0604020202020204" pitchFamily="34" charset="0"/>
              </a:defRPr>
            </a:lvl1pPr>
            <a:lvl2pPr>
              <a:defRPr sz="2000" baseline="0">
                <a:solidFill>
                  <a:schemeClr val="tx1"/>
                </a:solidFill>
                <a:latin typeface="Arial" panose="020B0604020202020204" pitchFamily="34" charset="0"/>
              </a:defRPr>
            </a:lvl2pPr>
            <a:lvl3pPr>
              <a:defRPr sz="1800" baseline="0">
                <a:solidFill>
                  <a:schemeClr val="tx1"/>
                </a:solidFill>
                <a:latin typeface="Arial" panose="020B0604020202020204" pitchFamily="34" charset="0"/>
              </a:defRPr>
            </a:lvl3pPr>
            <a:lvl4pPr>
              <a:defRPr sz="1600" baseline="0">
                <a:solidFill>
                  <a:schemeClr val="tx1"/>
                </a:solidFill>
                <a:latin typeface="Arial" panose="020B0604020202020204" pitchFamily="34" charset="0"/>
              </a:defRPr>
            </a:lvl4pPr>
            <a:lvl5pPr>
              <a:defRPr sz="1600" baseline="0">
                <a:solidFill>
                  <a:schemeClr val="tx1"/>
                </a:solidFill>
                <a:latin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6" name="Picture 5" descr="A black background with white dots&#10;&#10;Description automatically generated">
            <a:extLst>
              <a:ext uri="{FF2B5EF4-FFF2-40B4-BE49-F238E27FC236}">
                <a16:creationId xmlns:a16="http://schemas.microsoft.com/office/drawing/2014/main" id="{F3F44B2E-08E6-A082-6909-23CCB6ADB7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5017391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 blue">
    <p:bg>
      <p:bgPr>
        <a:solidFill>
          <a:srgbClr val="3C1366"/>
        </a:solidFill>
        <a:effectLst/>
      </p:bgPr>
    </p:bg>
    <p:spTree>
      <p:nvGrpSpPr>
        <p:cNvPr id="1" name=""/>
        <p:cNvGrpSpPr/>
        <p:nvPr/>
      </p:nvGrpSpPr>
      <p:grpSpPr>
        <a:xfrm>
          <a:off x="0" y="0"/>
          <a:ext cx="0" cy="0"/>
          <a:chOff x="0" y="0"/>
          <a:chExt cx="0" cy="0"/>
        </a:xfrm>
      </p:grpSpPr>
      <p:pic>
        <p:nvPicPr>
          <p:cNvPr id="8" name="Picture 7" descr="A blue and white pattern&#10;&#10;Description automatically generated">
            <a:extLst>
              <a:ext uri="{FF2B5EF4-FFF2-40B4-BE49-F238E27FC236}">
                <a16:creationId xmlns:a16="http://schemas.microsoft.com/office/drawing/2014/main" id="{6FB74B52-DB87-5F33-33EC-C2226237930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615" t="23615" r="23615" b="23615"/>
          <a:stretch/>
        </p:blipFill>
        <p:spPr>
          <a:xfrm>
            <a:off x="0" y="-92"/>
            <a:ext cx="12192000" cy="6858184"/>
          </a:xfrm>
          <a:prstGeom prst="rect">
            <a:avLst/>
          </a:prstGeom>
        </p:spPr>
      </p:pic>
      <p:sp>
        <p:nvSpPr>
          <p:cNvPr id="2" name="Title 1">
            <a:extLst>
              <a:ext uri="{FF2B5EF4-FFF2-40B4-BE49-F238E27FC236}">
                <a16:creationId xmlns:a16="http://schemas.microsoft.com/office/drawing/2014/main" id="{52F9A1FF-FC9A-984D-A4AF-64FF4C817B5D}"/>
              </a:ext>
            </a:extLst>
          </p:cNvPr>
          <p:cNvSpPr>
            <a:spLocks noGrp="1"/>
          </p:cNvSpPr>
          <p:nvPr>
            <p:ph type="title" hasCustomPrompt="1"/>
          </p:nvPr>
        </p:nvSpPr>
        <p:spPr>
          <a:xfrm>
            <a:off x="0" y="2743200"/>
            <a:ext cx="12192000" cy="1226634"/>
          </a:xfrm>
        </p:spPr>
        <p:txBody>
          <a:bodyPr>
            <a:normAutofit/>
          </a:bodyPr>
          <a:lstStyle>
            <a:lvl1pPr algn="ctr">
              <a:defRPr sz="3000">
                <a:solidFill>
                  <a:schemeClr val="tx1"/>
                </a:solidFill>
              </a:defRPr>
            </a:lvl1pPr>
          </a:lstStyle>
          <a:p>
            <a:r>
              <a:rPr lang="en-US"/>
              <a:t>Divider</a:t>
            </a:r>
          </a:p>
        </p:txBody>
      </p:sp>
      <p:pic>
        <p:nvPicPr>
          <p:cNvPr id="4" name="Picture 3" descr="A black background with white dots&#10;&#10;Description automatically generated">
            <a:extLst>
              <a:ext uri="{FF2B5EF4-FFF2-40B4-BE49-F238E27FC236}">
                <a16:creationId xmlns:a16="http://schemas.microsoft.com/office/drawing/2014/main" id="{C9485469-31C3-A712-0653-5EBFD2CCF2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33294558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 pink">
    <p:bg>
      <p:bgPr>
        <a:solidFill>
          <a:srgbClr val="3C1366"/>
        </a:solidFill>
        <a:effectLst/>
      </p:bgPr>
    </p:bg>
    <p:spTree>
      <p:nvGrpSpPr>
        <p:cNvPr id="1" name=""/>
        <p:cNvGrpSpPr/>
        <p:nvPr/>
      </p:nvGrpSpPr>
      <p:grpSpPr>
        <a:xfrm>
          <a:off x="0" y="0"/>
          <a:ext cx="0" cy="0"/>
          <a:chOff x="0" y="0"/>
          <a:chExt cx="0" cy="0"/>
        </a:xfrm>
      </p:grpSpPr>
      <p:pic>
        <p:nvPicPr>
          <p:cNvPr id="4" name="Picture 3" descr="A purple and white pattern&#10;&#10;Description automatically generated">
            <a:extLst>
              <a:ext uri="{FF2B5EF4-FFF2-40B4-BE49-F238E27FC236}">
                <a16:creationId xmlns:a16="http://schemas.microsoft.com/office/drawing/2014/main" id="{FA516C7D-35D1-8B47-F37C-0355B951B4A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685" t="23685" r="23685" b="23685"/>
          <a:stretch/>
        </p:blipFill>
        <p:spPr>
          <a:xfrm>
            <a:off x="162" y="0"/>
            <a:ext cx="12191675" cy="6858000"/>
          </a:xfrm>
          <a:prstGeom prst="rect">
            <a:avLst/>
          </a:prstGeom>
        </p:spPr>
      </p:pic>
      <p:sp>
        <p:nvSpPr>
          <p:cNvPr id="2" name="Title 1">
            <a:extLst>
              <a:ext uri="{FF2B5EF4-FFF2-40B4-BE49-F238E27FC236}">
                <a16:creationId xmlns:a16="http://schemas.microsoft.com/office/drawing/2014/main" id="{52F9A1FF-FC9A-984D-A4AF-64FF4C817B5D}"/>
              </a:ext>
            </a:extLst>
          </p:cNvPr>
          <p:cNvSpPr>
            <a:spLocks noGrp="1"/>
          </p:cNvSpPr>
          <p:nvPr>
            <p:ph type="title" hasCustomPrompt="1"/>
          </p:nvPr>
        </p:nvSpPr>
        <p:spPr>
          <a:xfrm>
            <a:off x="0" y="2743200"/>
            <a:ext cx="12192000" cy="1226634"/>
          </a:xfrm>
        </p:spPr>
        <p:txBody>
          <a:bodyPr>
            <a:normAutofit/>
          </a:bodyPr>
          <a:lstStyle>
            <a:lvl1pPr algn="ctr">
              <a:defRPr sz="3000">
                <a:solidFill>
                  <a:schemeClr val="tx1"/>
                </a:solidFill>
              </a:defRPr>
            </a:lvl1pPr>
          </a:lstStyle>
          <a:p>
            <a:r>
              <a:rPr lang="en-US"/>
              <a:t>Divider</a:t>
            </a:r>
          </a:p>
        </p:txBody>
      </p:sp>
      <p:pic>
        <p:nvPicPr>
          <p:cNvPr id="5" name="Picture 4" descr="A black background with white dots&#10;&#10;Description automatically generated">
            <a:extLst>
              <a:ext uri="{FF2B5EF4-FFF2-40B4-BE49-F238E27FC236}">
                <a16:creationId xmlns:a16="http://schemas.microsoft.com/office/drawing/2014/main" id="{CDA5EC72-6CC3-6002-92E5-81B34FD013C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8457273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 light blue">
    <p:bg>
      <p:bgPr>
        <a:solidFill>
          <a:srgbClr val="1A3A44"/>
        </a:solidFill>
        <a:effectLst/>
      </p:bgPr>
    </p:bg>
    <p:spTree>
      <p:nvGrpSpPr>
        <p:cNvPr id="1" name=""/>
        <p:cNvGrpSpPr/>
        <p:nvPr/>
      </p:nvGrpSpPr>
      <p:grpSpPr>
        <a:xfrm>
          <a:off x="0" y="0"/>
          <a:ext cx="0" cy="0"/>
          <a:chOff x="0" y="0"/>
          <a:chExt cx="0" cy="0"/>
        </a:xfrm>
      </p:grpSpPr>
      <p:pic>
        <p:nvPicPr>
          <p:cNvPr id="4" name="Picture 3" descr="A blue and white pattern&#10;&#10;Description automatically generated">
            <a:extLst>
              <a:ext uri="{FF2B5EF4-FFF2-40B4-BE49-F238E27FC236}">
                <a16:creationId xmlns:a16="http://schemas.microsoft.com/office/drawing/2014/main" id="{DAF966B6-A9FF-8A13-FC9C-AB214487C91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186" t="20186" r="20186" b="20186"/>
          <a:stretch/>
        </p:blipFill>
        <p:spPr>
          <a:xfrm>
            <a:off x="0" y="-92"/>
            <a:ext cx="12192000" cy="6858184"/>
          </a:xfrm>
          <a:prstGeom prst="rect">
            <a:avLst/>
          </a:prstGeom>
        </p:spPr>
      </p:pic>
      <p:sp>
        <p:nvSpPr>
          <p:cNvPr id="2" name="Title 1">
            <a:extLst>
              <a:ext uri="{FF2B5EF4-FFF2-40B4-BE49-F238E27FC236}">
                <a16:creationId xmlns:a16="http://schemas.microsoft.com/office/drawing/2014/main" id="{52F9A1FF-FC9A-984D-A4AF-64FF4C817B5D}"/>
              </a:ext>
            </a:extLst>
          </p:cNvPr>
          <p:cNvSpPr>
            <a:spLocks noGrp="1"/>
          </p:cNvSpPr>
          <p:nvPr>
            <p:ph type="title" hasCustomPrompt="1"/>
          </p:nvPr>
        </p:nvSpPr>
        <p:spPr>
          <a:xfrm>
            <a:off x="0" y="2743200"/>
            <a:ext cx="12192000" cy="1226634"/>
          </a:xfrm>
        </p:spPr>
        <p:txBody>
          <a:bodyPr>
            <a:normAutofit/>
          </a:bodyPr>
          <a:lstStyle>
            <a:lvl1pPr algn="ctr">
              <a:defRPr sz="3000">
                <a:solidFill>
                  <a:schemeClr val="tx1"/>
                </a:solidFill>
              </a:defRPr>
            </a:lvl1pPr>
          </a:lstStyle>
          <a:p>
            <a:r>
              <a:rPr lang="en-US"/>
              <a:t>Divider</a:t>
            </a:r>
          </a:p>
        </p:txBody>
      </p:sp>
      <p:pic>
        <p:nvPicPr>
          <p:cNvPr id="3" name="Picture 2" descr="A black background with white dots&#10;&#10;Description automatically generated">
            <a:extLst>
              <a:ext uri="{FF2B5EF4-FFF2-40B4-BE49-F238E27FC236}">
                <a16:creationId xmlns:a16="http://schemas.microsoft.com/office/drawing/2014/main" id="{47BB20BA-627C-E81B-3933-FD8A73B159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62859994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 white blue (please use if printing)">
    <p:bg>
      <p:bgPr>
        <a:solidFill>
          <a:srgbClr val="1A3A44"/>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12022AE-3739-72F3-EE5A-402168C7BFD7}"/>
              </a:ext>
            </a:extLst>
          </p:cNvPr>
          <p:cNvPicPr>
            <a:picLocks noChangeAspect="1"/>
          </p:cNvPicPr>
          <p:nvPr userDrawn="1"/>
        </p:nvPicPr>
        <p:blipFill rotWithShape="1">
          <a:blip r:embed="rId2"/>
          <a:srcRect l="19621" t="19724" r="19730" b="19615"/>
          <a:stretch/>
        </p:blipFill>
        <p:spPr>
          <a:xfrm>
            <a:off x="0" y="-1"/>
            <a:ext cx="12192000" cy="6858001"/>
          </a:xfrm>
          <a:prstGeom prst="rect">
            <a:avLst/>
          </a:prstGeom>
        </p:spPr>
      </p:pic>
      <p:sp>
        <p:nvSpPr>
          <p:cNvPr id="2" name="Title 1">
            <a:extLst>
              <a:ext uri="{FF2B5EF4-FFF2-40B4-BE49-F238E27FC236}">
                <a16:creationId xmlns:a16="http://schemas.microsoft.com/office/drawing/2014/main" id="{52F9A1FF-FC9A-984D-A4AF-64FF4C817B5D}"/>
              </a:ext>
            </a:extLst>
          </p:cNvPr>
          <p:cNvSpPr>
            <a:spLocks noGrp="1"/>
          </p:cNvSpPr>
          <p:nvPr>
            <p:ph type="title" hasCustomPrompt="1"/>
          </p:nvPr>
        </p:nvSpPr>
        <p:spPr>
          <a:xfrm>
            <a:off x="0" y="2743200"/>
            <a:ext cx="12192000" cy="1226634"/>
          </a:xfrm>
        </p:spPr>
        <p:txBody>
          <a:bodyPr>
            <a:normAutofit/>
          </a:bodyPr>
          <a:lstStyle>
            <a:lvl1pPr algn="ctr">
              <a:defRPr sz="3000">
                <a:solidFill>
                  <a:schemeClr val="tx1"/>
                </a:solidFill>
              </a:defRPr>
            </a:lvl1pPr>
          </a:lstStyle>
          <a:p>
            <a:r>
              <a:rPr lang="en-US"/>
              <a:t>Divider</a:t>
            </a:r>
          </a:p>
        </p:txBody>
      </p:sp>
      <p:pic>
        <p:nvPicPr>
          <p:cNvPr id="3" name="Picture 2" descr="A black background with white dots&#10;&#10;Description automatically generated">
            <a:extLst>
              <a:ext uri="{FF2B5EF4-FFF2-40B4-BE49-F238E27FC236}">
                <a16:creationId xmlns:a16="http://schemas.microsoft.com/office/drawing/2014/main" id="{47BB20BA-627C-E81B-3933-FD8A73B159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6003750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pic>
        <p:nvPicPr>
          <p:cNvPr id="6" name="Picture 5" descr="A black background with white dots&#10;&#10;Description automatically generated">
            <a:extLst>
              <a:ext uri="{FF2B5EF4-FFF2-40B4-BE49-F238E27FC236}">
                <a16:creationId xmlns:a16="http://schemas.microsoft.com/office/drawing/2014/main" id="{F3F44B2E-08E6-A082-6909-23CCB6ADB7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7" name="Chart Placeholder 4">
            <a:extLst>
              <a:ext uri="{FF2B5EF4-FFF2-40B4-BE49-F238E27FC236}">
                <a16:creationId xmlns:a16="http://schemas.microsoft.com/office/drawing/2014/main" id="{2C360B31-6EBE-4CC9-395B-9DC5A901DED8}"/>
              </a:ext>
            </a:extLst>
          </p:cNvPr>
          <p:cNvSpPr>
            <a:spLocks noGrp="1"/>
          </p:cNvSpPr>
          <p:nvPr>
            <p:ph type="chart" sz="quarter" idx="10"/>
          </p:nvPr>
        </p:nvSpPr>
        <p:spPr>
          <a:xfrm>
            <a:off x="175066" y="1836000"/>
            <a:ext cx="11627998" cy="4669575"/>
          </a:xfrm>
        </p:spPr>
        <p:txBody>
          <a:bodyPr/>
          <a:lstStyle/>
          <a:p>
            <a:r>
              <a:rPr lang="en-US"/>
              <a:t>Click icon to add chart</a:t>
            </a:r>
            <a:endParaRPr lang="nl-NL"/>
          </a:p>
        </p:txBody>
      </p:sp>
    </p:spTree>
    <p:extLst>
      <p:ext uri="{BB962C8B-B14F-4D97-AF65-F5344CB8AC3E}">
        <p14:creationId xmlns:p14="http://schemas.microsoft.com/office/powerpoint/2010/main" val="418135471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pic>
        <p:nvPicPr>
          <p:cNvPr id="6" name="Picture 5" descr="A black background with white dots&#10;&#10;Description automatically generated">
            <a:extLst>
              <a:ext uri="{FF2B5EF4-FFF2-40B4-BE49-F238E27FC236}">
                <a16:creationId xmlns:a16="http://schemas.microsoft.com/office/drawing/2014/main" id="{F3F44B2E-08E6-A082-6909-23CCB6ADB7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5" name="Table Placeholder 3">
            <a:extLst>
              <a:ext uri="{FF2B5EF4-FFF2-40B4-BE49-F238E27FC236}">
                <a16:creationId xmlns:a16="http://schemas.microsoft.com/office/drawing/2014/main" id="{E0D15282-C7CF-0F4D-66E0-049C7DAAF6B1}"/>
              </a:ext>
            </a:extLst>
          </p:cNvPr>
          <p:cNvSpPr>
            <a:spLocks noGrp="1"/>
          </p:cNvSpPr>
          <p:nvPr>
            <p:ph type="tbl" sz="quarter" idx="11"/>
          </p:nvPr>
        </p:nvSpPr>
        <p:spPr>
          <a:xfrm>
            <a:off x="174625" y="1836000"/>
            <a:ext cx="11627998" cy="4669575"/>
          </a:xfrm>
        </p:spPr>
        <p:txBody>
          <a:bodyPr/>
          <a:lstStyle/>
          <a:p>
            <a:r>
              <a:rPr lang="en-US"/>
              <a:t>Click icon to add table</a:t>
            </a:r>
            <a:endParaRPr lang="nl-NL"/>
          </a:p>
        </p:txBody>
      </p:sp>
    </p:spTree>
    <p:extLst>
      <p:ext uri="{BB962C8B-B14F-4D97-AF65-F5344CB8AC3E}">
        <p14:creationId xmlns:p14="http://schemas.microsoft.com/office/powerpoint/2010/main" val="402555733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pic>
        <p:nvPicPr>
          <p:cNvPr id="6" name="Picture 5" descr="A black background with white dots&#10;&#10;Description automatically generated">
            <a:extLst>
              <a:ext uri="{FF2B5EF4-FFF2-40B4-BE49-F238E27FC236}">
                <a16:creationId xmlns:a16="http://schemas.microsoft.com/office/drawing/2014/main" id="{F3F44B2E-08E6-A082-6909-23CCB6ADB78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7" name="Text Placeholder 3">
            <a:extLst>
              <a:ext uri="{FF2B5EF4-FFF2-40B4-BE49-F238E27FC236}">
                <a16:creationId xmlns:a16="http://schemas.microsoft.com/office/drawing/2014/main" id="{741D65A0-2A11-2921-2AA5-945E262B5C52}"/>
              </a:ext>
            </a:extLst>
          </p:cNvPr>
          <p:cNvSpPr>
            <a:spLocks noGrp="1"/>
          </p:cNvSpPr>
          <p:nvPr>
            <p:ph type="body" sz="quarter" idx="12"/>
          </p:nvPr>
        </p:nvSpPr>
        <p:spPr>
          <a:xfrm>
            <a:off x="174625" y="1836000"/>
            <a:ext cx="11627998" cy="4669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Tree>
    <p:extLst>
      <p:ext uri="{BB962C8B-B14F-4D97-AF65-F5344CB8AC3E}">
        <p14:creationId xmlns:p14="http://schemas.microsoft.com/office/powerpoint/2010/main" val="26746178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 pink">
    <p:bg>
      <p:bgPr>
        <a:solidFill>
          <a:schemeClr val="accent2"/>
        </a:solid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0290B388-A550-634A-84BC-3CEA6D153761}"/>
              </a:ext>
            </a:extLst>
          </p:cNvPr>
          <p:cNvSpPr>
            <a:spLocks noGrp="1"/>
          </p:cNvSpPr>
          <p:nvPr>
            <p:ph type="body" sz="quarter" idx="11" hasCustomPrompt="1"/>
          </p:nvPr>
        </p:nvSpPr>
        <p:spPr>
          <a:xfrm>
            <a:off x="1650999" y="4623343"/>
            <a:ext cx="8942659" cy="303618"/>
          </a:xfrm>
        </p:spPr>
        <p:txBody>
          <a:bodyPr>
            <a:normAutofit/>
          </a:bodyPr>
          <a:lstStyle>
            <a:lvl1pPr marL="0" indent="0" algn="ctr">
              <a:lnSpc>
                <a:spcPct val="100000"/>
              </a:lnSpc>
              <a:buNone/>
              <a:defRPr sz="2000" b="1">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Name</a:t>
            </a:r>
          </a:p>
        </p:txBody>
      </p:sp>
      <p:sp>
        <p:nvSpPr>
          <p:cNvPr id="10" name="Text Placeholder 2">
            <a:extLst>
              <a:ext uri="{FF2B5EF4-FFF2-40B4-BE49-F238E27FC236}">
                <a16:creationId xmlns:a16="http://schemas.microsoft.com/office/drawing/2014/main" id="{6B142E05-0C51-0A44-AB9F-2DCB7087B2AC}"/>
              </a:ext>
            </a:extLst>
          </p:cNvPr>
          <p:cNvSpPr>
            <a:spLocks noGrp="1"/>
          </p:cNvSpPr>
          <p:nvPr>
            <p:ph type="body" sz="quarter" idx="12" hasCustomPrompt="1"/>
          </p:nvPr>
        </p:nvSpPr>
        <p:spPr>
          <a:xfrm>
            <a:off x="1651000" y="4978305"/>
            <a:ext cx="8942659" cy="303618"/>
          </a:xfrm>
        </p:spPr>
        <p:txBody>
          <a:bodyPr>
            <a:noAutofit/>
          </a:bodyPr>
          <a:lstStyle>
            <a:lvl1pPr marL="0" indent="0" algn="ctr">
              <a:lnSpc>
                <a:spcPct val="100000"/>
              </a:lnSpc>
              <a:buNone/>
              <a:defRPr sz="2000">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Role /Affiliation</a:t>
            </a:r>
          </a:p>
        </p:txBody>
      </p:sp>
      <p:sp>
        <p:nvSpPr>
          <p:cNvPr id="6" name="Text Placeholder 2">
            <a:extLst>
              <a:ext uri="{FF2B5EF4-FFF2-40B4-BE49-F238E27FC236}">
                <a16:creationId xmlns:a16="http://schemas.microsoft.com/office/drawing/2014/main" id="{A0E85FA5-42C8-4F4B-949F-1E8E38681ABF}"/>
              </a:ext>
            </a:extLst>
          </p:cNvPr>
          <p:cNvSpPr>
            <a:spLocks noGrp="1"/>
          </p:cNvSpPr>
          <p:nvPr>
            <p:ph type="body" sz="quarter" idx="13" hasCustomPrompt="1"/>
          </p:nvPr>
        </p:nvSpPr>
        <p:spPr>
          <a:xfrm>
            <a:off x="1651000" y="1889760"/>
            <a:ext cx="8942659" cy="2682240"/>
          </a:xfrm>
        </p:spPr>
        <p:txBody>
          <a:bodyPr>
            <a:normAutofit/>
          </a:bodyPr>
          <a:lstStyle>
            <a:lvl1pPr marL="0" indent="0" algn="ctr">
              <a:lnSpc>
                <a:spcPct val="100000"/>
              </a:lnSpc>
              <a:buNone/>
              <a:defRPr sz="4000">
                <a:solidFill>
                  <a:schemeClr val="tx1"/>
                </a:solidFill>
                <a:latin typeface="+mj-lt"/>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US"/>
              <a:t>“Quote”</a:t>
            </a:r>
          </a:p>
        </p:txBody>
      </p:sp>
      <p:pic>
        <p:nvPicPr>
          <p:cNvPr id="2" name="Picture 1" descr="A black background with white dots&#10;&#10;Description automatically generated">
            <a:extLst>
              <a:ext uri="{FF2B5EF4-FFF2-40B4-BE49-F238E27FC236}">
                <a16:creationId xmlns:a16="http://schemas.microsoft.com/office/drawing/2014/main" id="{69E631E3-1609-DC3E-EDC6-6BAD1CD334B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145853141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 Cambridge blue">
    <p:bg>
      <p:bgPr>
        <a:solidFill>
          <a:schemeClr val="accent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B842276-A09B-6E43-B4B5-428D6DAAD2C4}"/>
              </a:ext>
            </a:extLst>
          </p:cNvPr>
          <p:cNvSpPr>
            <a:spLocks noGrp="1"/>
          </p:cNvSpPr>
          <p:nvPr>
            <p:ph type="body" sz="quarter" idx="10" hasCustomPrompt="1"/>
          </p:nvPr>
        </p:nvSpPr>
        <p:spPr>
          <a:xfrm>
            <a:off x="1651000" y="1889760"/>
            <a:ext cx="8942659" cy="2682240"/>
          </a:xfrm>
        </p:spPr>
        <p:txBody>
          <a:bodyPr>
            <a:normAutofit/>
          </a:bodyPr>
          <a:lstStyle>
            <a:lvl1pPr marL="0" indent="0" algn="ctr">
              <a:lnSpc>
                <a:spcPct val="100000"/>
              </a:lnSpc>
              <a:buNone/>
              <a:defRPr sz="4000">
                <a:solidFill>
                  <a:schemeClr val="tx1"/>
                </a:solidFill>
                <a:latin typeface="+mj-lt"/>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US"/>
              <a:t>“Quote”</a:t>
            </a:r>
          </a:p>
        </p:txBody>
      </p:sp>
      <p:sp>
        <p:nvSpPr>
          <p:cNvPr id="9" name="Text Placeholder 2">
            <a:extLst>
              <a:ext uri="{FF2B5EF4-FFF2-40B4-BE49-F238E27FC236}">
                <a16:creationId xmlns:a16="http://schemas.microsoft.com/office/drawing/2014/main" id="{0290B388-A550-634A-84BC-3CEA6D153761}"/>
              </a:ext>
            </a:extLst>
          </p:cNvPr>
          <p:cNvSpPr>
            <a:spLocks noGrp="1"/>
          </p:cNvSpPr>
          <p:nvPr>
            <p:ph type="body" sz="quarter" idx="11" hasCustomPrompt="1"/>
          </p:nvPr>
        </p:nvSpPr>
        <p:spPr>
          <a:xfrm>
            <a:off x="1651000" y="4630024"/>
            <a:ext cx="8942659" cy="303618"/>
          </a:xfrm>
        </p:spPr>
        <p:txBody>
          <a:bodyPr>
            <a:normAutofit/>
          </a:bodyPr>
          <a:lstStyle>
            <a:lvl1pPr marL="0" indent="0" algn="ctr">
              <a:lnSpc>
                <a:spcPct val="100000"/>
              </a:lnSpc>
              <a:buNone/>
              <a:defRPr sz="2000" b="1">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Name</a:t>
            </a:r>
          </a:p>
        </p:txBody>
      </p:sp>
      <p:sp>
        <p:nvSpPr>
          <p:cNvPr id="10" name="Text Placeholder 2">
            <a:extLst>
              <a:ext uri="{FF2B5EF4-FFF2-40B4-BE49-F238E27FC236}">
                <a16:creationId xmlns:a16="http://schemas.microsoft.com/office/drawing/2014/main" id="{6B142E05-0C51-0A44-AB9F-2DCB7087B2AC}"/>
              </a:ext>
            </a:extLst>
          </p:cNvPr>
          <p:cNvSpPr>
            <a:spLocks noGrp="1"/>
          </p:cNvSpPr>
          <p:nvPr>
            <p:ph type="body" sz="quarter" idx="12" hasCustomPrompt="1"/>
          </p:nvPr>
        </p:nvSpPr>
        <p:spPr>
          <a:xfrm>
            <a:off x="1651000" y="4991666"/>
            <a:ext cx="8942659" cy="303618"/>
          </a:xfrm>
        </p:spPr>
        <p:txBody>
          <a:bodyPr>
            <a:noAutofit/>
          </a:bodyPr>
          <a:lstStyle>
            <a:lvl1pPr marL="0" indent="0" algn="ctr">
              <a:lnSpc>
                <a:spcPct val="100000"/>
              </a:lnSpc>
              <a:buNone/>
              <a:defRPr sz="2000">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Role /Affiliation</a:t>
            </a:r>
          </a:p>
        </p:txBody>
      </p:sp>
      <p:pic>
        <p:nvPicPr>
          <p:cNvPr id="4" name="Picture 3" descr="A black background with white dots&#10;&#10;Description automatically generated">
            <a:extLst>
              <a:ext uri="{FF2B5EF4-FFF2-40B4-BE49-F238E27FC236}">
                <a16:creationId xmlns:a16="http://schemas.microsoft.com/office/drawing/2014/main" id="{2F058A49-A1B5-3335-F433-3A149CAE12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734793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Quote - Cambridge light blue">
    <p:bg>
      <p:bgPr>
        <a:solidFill>
          <a:srgbClr val="D7FDF5"/>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B842276-A09B-6E43-B4B5-428D6DAAD2C4}"/>
              </a:ext>
            </a:extLst>
          </p:cNvPr>
          <p:cNvSpPr>
            <a:spLocks noGrp="1"/>
          </p:cNvSpPr>
          <p:nvPr>
            <p:ph type="body" sz="quarter" idx="10" hasCustomPrompt="1"/>
          </p:nvPr>
        </p:nvSpPr>
        <p:spPr>
          <a:xfrm>
            <a:off x="1651000" y="1889760"/>
            <a:ext cx="8942659" cy="2682240"/>
          </a:xfrm>
        </p:spPr>
        <p:txBody>
          <a:bodyPr>
            <a:normAutofit/>
          </a:bodyPr>
          <a:lstStyle>
            <a:lvl1pPr marL="0" indent="0" algn="ctr">
              <a:lnSpc>
                <a:spcPct val="100000"/>
              </a:lnSpc>
              <a:buNone/>
              <a:defRPr sz="4000">
                <a:solidFill>
                  <a:schemeClr val="tx1"/>
                </a:solidFill>
                <a:latin typeface="+mj-lt"/>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US"/>
              <a:t>“Quote”</a:t>
            </a:r>
          </a:p>
        </p:txBody>
      </p:sp>
      <p:sp>
        <p:nvSpPr>
          <p:cNvPr id="9" name="Text Placeholder 2">
            <a:extLst>
              <a:ext uri="{FF2B5EF4-FFF2-40B4-BE49-F238E27FC236}">
                <a16:creationId xmlns:a16="http://schemas.microsoft.com/office/drawing/2014/main" id="{0290B388-A550-634A-84BC-3CEA6D153761}"/>
              </a:ext>
            </a:extLst>
          </p:cNvPr>
          <p:cNvSpPr>
            <a:spLocks noGrp="1"/>
          </p:cNvSpPr>
          <p:nvPr>
            <p:ph type="body" sz="quarter" idx="11" hasCustomPrompt="1"/>
          </p:nvPr>
        </p:nvSpPr>
        <p:spPr>
          <a:xfrm>
            <a:off x="1651000" y="4630024"/>
            <a:ext cx="8942659" cy="303618"/>
          </a:xfrm>
        </p:spPr>
        <p:txBody>
          <a:bodyPr>
            <a:normAutofit/>
          </a:bodyPr>
          <a:lstStyle>
            <a:lvl1pPr marL="0" indent="0" algn="ctr">
              <a:lnSpc>
                <a:spcPct val="100000"/>
              </a:lnSpc>
              <a:buNone/>
              <a:defRPr sz="2000" b="1">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Name</a:t>
            </a:r>
          </a:p>
        </p:txBody>
      </p:sp>
      <p:sp>
        <p:nvSpPr>
          <p:cNvPr id="10" name="Text Placeholder 2">
            <a:extLst>
              <a:ext uri="{FF2B5EF4-FFF2-40B4-BE49-F238E27FC236}">
                <a16:creationId xmlns:a16="http://schemas.microsoft.com/office/drawing/2014/main" id="{6B142E05-0C51-0A44-AB9F-2DCB7087B2AC}"/>
              </a:ext>
            </a:extLst>
          </p:cNvPr>
          <p:cNvSpPr>
            <a:spLocks noGrp="1"/>
          </p:cNvSpPr>
          <p:nvPr>
            <p:ph type="body" sz="quarter" idx="12" hasCustomPrompt="1"/>
          </p:nvPr>
        </p:nvSpPr>
        <p:spPr>
          <a:xfrm>
            <a:off x="1651000" y="4991666"/>
            <a:ext cx="8942659" cy="303618"/>
          </a:xfrm>
        </p:spPr>
        <p:txBody>
          <a:bodyPr>
            <a:noAutofit/>
          </a:bodyPr>
          <a:lstStyle>
            <a:lvl1pPr marL="0" indent="0" algn="ctr">
              <a:lnSpc>
                <a:spcPct val="100000"/>
              </a:lnSpc>
              <a:buNone/>
              <a:defRPr sz="2000">
                <a:solidFill>
                  <a:schemeClr val="tx1"/>
                </a:solidFill>
                <a:latin typeface="Arial" panose="020B0604020202020204" pitchFamily="34" charset="0"/>
                <a:cs typeface="Arial" panose="020B0604020202020204" pitchFamily="34" charset="0"/>
              </a:defRPr>
            </a:lvl1pPr>
            <a:lvl2pPr marL="457200" indent="0" algn="ctr">
              <a:buNone/>
              <a:defRPr>
                <a:latin typeface="+mn-lt"/>
              </a:defRPr>
            </a:lvl2pPr>
            <a:lvl3pPr marL="914400" indent="0" algn="ctr">
              <a:buNone/>
              <a:defRPr>
                <a:latin typeface="+mn-lt"/>
              </a:defRPr>
            </a:lvl3pPr>
            <a:lvl4pPr marL="1371600" indent="0" algn="ctr">
              <a:buNone/>
              <a:defRPr>
                <a:latin typeface="+mj-lt"/>
              </a:defRPr>
            </a:lvl4pPr>
            <a:lvl5pPr marL="1828800" indent="0" algn="ctr">
              <a:buNone/>
              <a:defRPr>
                <a:latin typeface="+mj-lt"/>
              </a:defRPr>
            </a:lvl5pPr>
          </a:lstStyle>
          <a:p>
            <a:pPr lvl="0"/>
            <a:r>
              <a:rPr lang="en-GB"/>
              <a:t>Role /Affiliation</a:t>
            </a:r>
          </a:p>
        </p:txBody>
      </p:sp>
      <p:pic>
        <p:nvPicPr>
          <p:cNvPr id="4" name="Picture 3" descr="A black background with white dots&#10;&#10;Description automatically generated">
            <a:extLst>
              <a:ext uri="{FF2B5EF4-FFF2-40B4-BE49-F238E27FC236}">
                <a16:creationId xmlns:a16="http://schemas.microsoft.com/office/drawing/2014/main" id="{2F058A49-A1B5-3335-F433-3A149CAE12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356883523"/>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and fact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F553E2-6D6F-F646-B515-DA553A76F708}"/>
              </a:ext>
            </a:extLst>
          </p:cNvPr>
          <p:cNvSpPr/>
          <p:nvPr userDrawn="1"/>
        </p:nvSpPr>
        <p:spPr>
          <a:xfrm>
            <a:off x="6116320" y="0"/>
            <a:ext cx="60756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78420" y="1108800"/>
            <a:ext cx="5580000" cy="720000"/>
          </a:xfrm>
        </p:spPr>
        <p:txBody>
          <a:bodyPr>
            <a:no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3" name="Content Placeholder 2">
            <a:extLst>
              <a:ext uri="{FF2B5EF4-FFF2-40B4-BE49-F238E27FC236}">
                <a16:creationId xmlns:a16="http://schemas.microsoft.com/office/drawing/2014/main" id="{4F3CA684-9A68-4EBE-AA4A-247AD4193734}"/>
              </a:ext>
            </a:extLst>
          </p:cNvPr>
          <p:cNvSpPr>
            <a:spLocks noGrp="1"/>
          </p:cNvSpPr>
          <p:nvPr>
            <p:ph idx="1"/>
          </p:nvPr>
        </p:nvSpPr>
        <p:spPr>
          <a:xfrm>
            <a:off x="178420" y="1913861"/>
            <a:ext cx="5580000" cy="4566140"/>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931D989D-A10D-324A-934D-565816DBA2FD}"/>
              </a:ext>
            </a:extLst>
          </p:cNvPr>
          <p:cNvSpPr>
            <a:spLocks noGrp="1"/>
          </p:cNvSpPr>
          <p:nvPr>
            <p:ph type="body" sz="quarter" idx="10" hasCustomPrompt="1"/>
          </p:nvPr>
        </p:nvSpPr>
        <p:spPr>
          <a:xfrm>
            <a:off x="6116320" y="1828800"/>
            <a:ext cx="6075680" cy="2550160"/>
          </a:xfrm>
        </p:spPr>
        <p:txBody>
          <a:bodyPr>
            <a:noAutofit/>
          </a:bodyPr>
          <a:lstStyle>
            <a:lvl1pPr marL="0" indent="0" algn="ctr">
              <a:buNone/>
              <a:defRPr sz="19900" b="1">
                <a:solidFill>
                  <a:schemeClr val="tx2"/>
                </a:solidFill>
              </a:defRPr>
            </a:lvl1pPr>
            <a:lvl2pPr>
              <a:defRPr b="1">
                <a:solidFill>
                  <a:srgbClr val="53CEC6"/>
                </a:solidFill>
              </a:defRPr>
            </a:lvl2pPr>
            <a:lvl3pPr>
              <a:defRPr b="1">
                <a:solidFill>
                  <a:srgbClr val="53CEC6"/>
                </a:solidFill>
              </a:defRPr>
            </a:lvl3pPr>
            <a:lvl4pPr>
              <a:defRPr b="1">
                <a:solidFill>
                  <a:srgbClr val="53CEC6"/>
                </a:solidFill>
              </a:defRPr>
            </a:lvl4pPr>
            <a:lvl5pPr>
              <a:defRPr b="1">
                <a:solidFill>
                  <a:srgbClr val="53CEC6"/>
                </a:solidFill>
              </a:defRPr>
            </a:lvl5pPr>
          </a:lstStyle>
          <a:p>
            <a:pPr lvl="0"/>
            <a:r>
              <a:rPr lang="en-GB"/>
              <a:t>6%</a:t>
            </a:r>
            <a:endParaRPr lang="en-US"/>
          </a:p>
        </p:txBody>
      </p:sp>
      <p:sp>
        <p:nvSpPr>
          <p:cNvPr id="8" name="Text Placeholder 8">
            <a:extLst>
              <a:ext uri="{FF2B5EF4-FFF2-40B4-BE49-F238E27FC236}">
                <a16:creationId xmlns:a16="http://schemas.microsoft.com/office/drawing/2014/main" id="{3080EB9B-83F0-0546-9900-8DD72A2953E3}"/>
              </a:ext>
            </a:extLst>
          </p:cNvPr>
          <p:cNvSpPr>
            <a:spLocks noGrp="1"/>
          </p:cNvSpPr>
          <p:nvPr>
            <p:ph type="body" sz="quarter" idx="11" hasCustomPrompt="1"/>
          </p:nvPr>
        </p:nvSpPr>
        <p:spPr>
          <a:xfrm>
            <a:off x="6106160" y="4734560"/>
            <a:ext cx="6085840" cy="1331278"/>
          </a:xfrm>
        </p:spPr>
        <p:txBody>
          <a:bodyPr/>
          <a:lstStyle>
            <a:lvl1pPr marL="0" indent="0" algn="ctr">
              <a:buNone/>
              <a:defRPr>
                <a:solidFill>
                  <a:schemeClr val="tx1"/>
                </a:solidFill>
              </a:defRPr>
            </a:lvl1pPr>
          </a:lstStyle>
          <a:p>
            <a:pPr lvl="0"/>
            <a:r>
              <a:rPr lang="en-US"/>
              <a:t>Explanation here</a:t>
            </a:r>
          </a:p>
        </p:txBody>
      </p:sp>
      <p:pic>
        <p:nvPicPr>
          <p:cNvPr id="9" name="Picture 8" descr="A black background with white dots&#10;&#10;Description automatically generated">
            <a:extLst>
              <a:ext uri="{FF2B5EF4-FFF2-40B4-BE49-F238E27FC236}">
                <a16:creationId xmlns:a16="http://schemas.microsoft.com/office/drawing/2014/main" id="{92B5C8BA-6928-4944-A568-5C2EB2847A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77059434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and fact - light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BF553E2-6D6F-F646-B515-DA553A76F708}"/>
              </a:ext>
            </a:extLst>
          </p:cNvPr>
          <p:cNvSpPr/>
          <p:nvPr userDrawn="1"/>
        </p:nvSpPr>
        <p:spPr>
          <a:xfrm>
            <a:off x="6116320" y="0"/>
            <a:ext cx="6075680" cy="6858000"/>
          </a:xfrm>
          <a:prstGeom prst="rect">
            <a:avLst/>
          </a:prstGeom>
          <a:solidFill>
            <a:srgbClr val="D7FDF5"/>
          </a:solidFill>
          <a:ln>
            <a:solidFill>
              <a:srgbClr val="D7FD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78420" y="1108800"/>
            <a:ext cx="5580000" cy="720000"/>
          </a:xfrm>
        </p:spPr>
        <p:txBody>
          <a:bodyPr>
            <a:no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3" name="Content Placeholder 2">
            <a:extLst>
              <a:ext uri="{FF2B5EF4-FFF2-40B4-BE49-F238E27FC236}">
                <a16:creationId xmlns:a16="http://schemas.microsoft.com/office/drawing/2014/main" id="{4F3CA684-9A68-4EBE-AA4A-247AD4193734}"/>
              </a:ext>
            </a:extLst>
          </p:cNvPr>
          <p:cNvSpPr>
            <a:spLocks noGrp="1"/>
          </p:cNvSpPr>
          <p:nvPr>
            <p:ph idx="1"/>
          </p:nvPr>
        </p:nvSpPr>
        <p:spPr>
          <a:xfrm>
            <a:off x="178420" y="1913861"/>
            <a:ext cx="5580000" cy="4566140"/>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Text Placeholder 5">
            <a:extLst>
              <a:ext uri="{FF2B5EF4-FFF2-40B4-BE49-F238E27FC236}">
                <a16:creationId xmlns:a16="http://schemas.microsoft.com/office/drawing/2014/main" id="{931D989D-A10D-324A-934D-565816DBA2FD}"/>
              </a:ext>
            </a:extLst>
          </p:cNvPr>
          <p:cNvSpPr>
            <a:spLocks noGrp="1"/>
          </p:cNvSpPr>
          <p:nvPr>
            <p:ph type="body" sz="quarter" idx="10" hasCustomPrompt="1"/>
          </p:nvPr>
        </p:nvSpPr>
        <p:spPr>
          <a:xfrm>
            <a:off x="6116320" y="1828800"/>
            <a:ext cx="6075680" cy="2550160"/>
          </a:xfrm>
        </p:spPr>
        <p:txBody>
          <a:bodyPr>
            <a:noAutofit/>
          </a:bodyPr>
          <a:lstStyle>
            <a:lvl1pPr marL="0" indent="0" algn="ctr">
              <a:buNone/>
              <a:defRPr sz="19900" b="1">
                <a:solidFill>
                  <a:schemeClr val="tx2"/>
                </a:solidFill>
              </a:defRPr>
            </a:lvl1pPr>
            <a:lvl2pPr>
              <a:defRPr b="1">
                <a:solidFill>
                  <a:srgbClr val="53CEC6"/>
                </a:solidFill>
              </a:defRPr>
            </a:lvl2pPr>
            <a:lvl3pPr>
              <a:defRPr b="1">
                <a:solidFill>
                  <a:srgbClr val="53CEC6"/>
                </a:solidFill>
              </a:defRPr>
            </a:lvl3pPr>
            <a:lvl4pPr>
              <a:defRPr b="1">
                <a:solidFill>
                  <a:srgbClr val="53CEC6"/>
                </a:solidFill>
              </a:defRPr>
            </a:lvl4pPr>
            <a:lvl5pPr>
              <a:defRPr b="1">
                <a:solidFill>
                  <a:srgbClr val="53CEC6"/>
                </a:solidFill>
              </a:defRPr>
            </a:lvl5pPr>
          </a:lstStyle>
          <a:p>
            <a:pPr lvl="0"/>
            <a:r>
              <a:rPr lang="en-GB"/>
              <a:t>6%</a:t>
            </a:r>
            <a:endParaRPr lang="en-US"/>
          </a:p>
        </p:txBody>
      </p:sp>
      <p:sp>
        <p:nvSpPr>
          <p:cNvPr id="8" name="Text Placeholder 8">
            <a:extLst>
              <a:ext uri="{FF2B5EF4-FFF2-40B4-BE49-F238E27FC236}">
                <a16:creationId xmlns:a16="http://schemas.microsoft.com/office/drawing/2014/main" id="{3080EB9B-83F0-0546-9900-8DD72A2953E3}"/>
              </a:ext>
            </a:extLst>
          </p:cNvPr>
          <p:cNvSpPr>
            <a:spLocks noGrp="1"/>
          </p:cNvSpPr>
          <p:nvPr>
            <p:ph type="body" sz="quarter" idx="11" hasCustomPrompt="1"/>
          </p:nvPr>
        </p:nvSpPr>
        <p:spPr>
          <a:xfrm>
            <a:off x="6106160" y="4734560"/>
            <a:ext cx="6085840" cy="1331278"/>
          </a:xfrm>
        </p:spPr>
        <p:txBody>
          <a:bodyPr/>
          <a:lstStyle>
            <a:lvl1pPr marL="0" indent="0" algn="ctr">
              <a:buNone/>
              <a:defRPr>
                <a:solidFill>
                  <a:schemeClr val="tx1"/>
                </a:solidFill>
              </a:defRPr>
            </a:lvl1pPr>
          </a:lstStyle>
          <a:p>
            <a:pPr lvl="0"/>
            <a:r>
              <a:rPr lang="en-US"/>
              <a:t>Explanation here</a:t>
            </a:r>
          </a:p>
        </p:txBody>
      </p:sp>
      <p:pic>
        <p:nvPicPr>
          <p:cNvPr id="9" name="Picture 8" descr="A black background with white dots&#10;&#10;Description automatically generated">
            <a:extLst>
              <a:ext uri="{FF2B5EF4-FFF2-40B4-BE49-F238E27FC236}">
                <a16:creationId xmlns:a16="http://schemas.microsoft.com/office/drawing/2014/main" id="{92B5C8BA-6928-4944-A568-5C2EB2847A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35890695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fact - pi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75F79E0-C571-A1BF-FABE-3F40A62A7548}"/>
              </a:ext>
            </a:extLst>
          </p:cNvPr>
          <p:cNvSpPr/>
          <p:nvPr userDrawn="1"/>
        </p:nvSpPr>
        <p:spPr>
          <a:xfrm>
            <a:off x="6116320" y="0"/>
            <a:ext cx="6075680" cy="6858000"/>
          </a:xfrm>
          <a:prstGeom prst="rect">
            <a:avLst/>
          </a:prstGeom>
          <a:solidFill>
            <a:srgbClr val="CC58B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2" name="Title 1">
            <a:extLst>
              <a:ext uri="{FF2B5EF4-FFF2-40B4-BE49-F238E27FC236}">
                <a16:creationId xmlns:a16="http://schemas.microsoft.com/office/drawing/2014/main" id="{5D550E33-BAAC-438B-B601-781C03B307C3}"/>
              </a:ext>
            </a:extLst>
          </p:cNvPr>
          <p:cNvSpPr>
            <a:spLocks noGrp="1"/>
          </p:cNvSpPr>
          <p:nvPr>
            <p:ph type="title" hasCustomPrompt="1"/>
          </p:nvPr>
        </p:nvSpPr>
        <p:spPr>
          <a:xfrm>
            <a:off x="180000" y="1108800"/>
            <a:ext cx="5580000" cy="720000"/>
          </a:xfrm>
        </p:spPr>
        <p:txBody>
          <a:bodyPr>
            <a:norm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3" name="Content Placeholder 2">
            <a:extLst>
              <a:ext uri="{FF2B5EF4-FFF2-40B4-BE49-F238E27FC236}">
                <a16:creationId xmlns:a16="http://schemas.microsoft.com/office/drawing/2014/main" id="{4F3CA684-9A68-4EBE-AA4A-247AD4193734}"/>
              </a:ext>
            </a:extLst>
          </p:cNvPr>
          <p:cNvSpPr>
            <a:spLocks noGrp="1"/>
          </p:cNvSpPr>
          <p:nvPr>
            <p:ph idx="1"/>
          </p:nvPr>
        </p:nvSpPr>
        <p:spPr>
          <a:xfrm>
            <a:off x="180000" y="1967023"/>
            <a:ext cx="5580000" cy="4512977"/>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8">
            <a:extLst>
              <a:ext uri="{FF2B5EF4-FFF2-40B4-BE49-F238E27FC236}">
                <a16:creationId xmlns:a16="http://schemas.microsoft.com/office/drawing/2014/main" id="{1B51FE7B-1898-0A4F-845A-9F2EE3037FC0}"/>
              </a:ext>
            </a:extLst>
          </p:cNvPr>
          <p:cNvSpPr>
            <a:spLocks noGrp="1"/>
          </p:cNvSpPr>
          <p:nvPr>
            <p:ph type="body" sz="quarter" idx="11" hasCustomPrompt="1"/>
          </p:nvPr>
        </p:nvSpPr>
        <p:spPr>
          <a:xfrm>
            <a:off x="6106160" y="4734560"/>
            <a:ext cx="6085840" cy="1331278"/>
          </a:xfrm>
        </p:spPr>
        <p:txBody>
          <a:bodyPr/>
          <a:lstStyle>
            <a:lvl1pPr marL="0" indent="0" algn="ctr">
              <a:buNone/>
              <a:defRPr>
                <a:solidFill>
                  <a:schemeClr val="bg1"/>
                </a:solidFill>
              </a:defRPr>
            </a:lvl1pPr>
          </a:lstStyle>
          <a:p>
            <a:pPr lvl="0"/>
            <a:r>
              <a:rPr lang="en-US"/>
              <a:t>Explanation here</a:t>
            </a:r>
          </a:p>
        </p:txBody>
      </p:sp>
      <p:sp>
        <p:nvSpPr>
          <p:cNvPr id="10" name="Text Placeholder 5">
            <a:extLst>
              <a:ext uri="{FF2B5EF4-FFF2-40B4-BE49-F238E27FC236}">
                <a16:creationId xmlns:a16="http://schemas.microsoft.com/office/drawing/2014/main" id="{A8465430-1AA1-8943-A7A5-1DE1399001B7}"/>
              </a:ext>
            </a:extLst>
          </p:cNvPr>
          <p:cNvSpPr>
            <a:spLocks noGrp="1"/>
          </p:cNvSpPr>
          <p:nvPr>
            <p:ph type="body" sz="quarter" idx="10" hasCustomPrompt="1"/>
          </p:nvPr>
        </p:nvSpPr>
        <p:spPr>
          <a:xfrm>
            <a:off x="6116320" y="1828800"/>
            <a:ext cx="6075680" cy="2550160"/>
          </a:xfrm>
        </p:spPr>
        <p:txBody>
          <a:bodyPr>
            <a:noAutofit/>
          </a:bodyPr>
          <a:lstStyle>
            <a:lvl1pPr marL="0" indent="0" algn="ctr">
              <a:buNone/>
              <a:defRPr sz="19900" b="1">
                <a:solidFill>
                  <a:schemeClr val="bg1"/>
                </a:solidFill>
              </a:defRPr>
            </a:lvl1pPr>
            <a:lvl2pPr>
              <a:defRPr b="1">
                <a:solidFill>
                  <a:srgbClr val="53CEC6"/>
                </a:solidFill>
              </a:defRPr>
            </a:lvl2pPr>
            <a:lvl3pPr>
              <a:defRPr b="1">
                <a:solidFill>
                  <a:srgbClr val="53CEC6"/>
                </a:solidFill>
              </a:defRPr>
            </a:lvl3pPr>
            <a:lvl4pPr>
              <a:defRPr b="1">
                <a:solidFill>
                  <a:srgbClr val="53CEC6"/>
                </a:solidFill>
              </a:defRPr>
            </a:lvl4pPr>
            <a:lvl5pPr>
              <a:defRPr b="1">
                <a:solidFill>
                  <a:srgbClr val="53CEC6"/>
                </a:solidFill>
              </a:defRPr>
            </a:lvl5pPr>
          </a:lstStyle>
          <a:p>
            <a:pPr lvl="0"/>
            <a:r>
              <a:rPr lang="en-GB"/>
              <a:t>6%</a:t>
            </a:r>
            <a:endParaRPr lang="en-US"/>
          </a:p>
        </p:txBody>
      </p:sp>
      <p:pic>
        <p:nvPicPr>
          <p:cNvPr id="4" name="Picture 3" descr="A black background with white dots&#10;&#10;Description automatically generated">
            <a:extLst>
              <a:ext uri="{FF2B5EF4-FFF2-40B4-BE49-F238E27FC236}">
                <a16:creationId xmlns:a16="http://schemas.microsoft.com/office/drawing/2014/main" id="{48923985-2DAE-4FC0-9C52-2FA080C857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5066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nd picture - blue">
    <p:bg>
      <p:bgPr>
        <a:solidFill>
          <a:schemeClr val="accent1"/>
        </a:solidFill>
        <a:effectLst/>
      </p:bgPr>
    </p:bg>
    <p:spTree>
      <p:nvGrpSpPr>
        <p:cNvPr id="1" name=""/>
        <p:cNvGrpSpPr/>
        <p:nvPr/>
      </p:nvGrpSpPr>
      <p:grpSpPr>
        <a:xfrm>
          <a:off x="0" y="0"/>
          <a:ext cx="0" cy="0"/>
          <a:chOff x="0" y="0"/>
          <a:chExt cx="0" cy="0"/>
        </a:xfrm>
      </p:grpSpPr>
      <p:pic>
        <p:nvPicPr>
          <p:cNvPr id="4" name="Picture 3" descr="A black background with white dots&#10;&#10;Description automatically generated">
            <a:extLst>
              <a:ext uri="{FF2B5EF4-FFF2-40B4-BE49-F238E27FC236}">
                <a16:creationId xmlns:a16="http://schemas.microsoft.com/office/drawing/2014/main" id="{D9DCDF0C-11DC-8163-A3E9-5024EDC0B9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6" name="Picture Placeholder 5">
            <a:extLst>
              <a:ext uri="{FF2B5EF4-FFF2-40B4-BE49-F238E27FC236}">
                <a16:creationId xmlns:a16="http://schemas.microsoft.com/office/drawing/2014/main" id="{1A13AEEC-1620-3596-113E-6C8511C48AB6}"/>
              </a:ext>
            </a:extLst>
          </p:cNvPr>
          <p:cNvSpPr>
            <a:spLocks noGrp="1"/>
          </p:cNvSpPr>
          <p:nvPr>
            <p:ph type="pic" sz="quarter" idx="10"/>
          </p:nvPr>
        </p:nvSpPr>
        <p:spPr>
          <a:xfrm>
            <a:off x="6096000" y="0"/>
            <a:ext cx="6096000" cy="6858000"/>
          </a:xfrm>
        </p:spPr>
        <p:txBody>
          <a:bodyPr/>
          <a:lstStyle/>
          <a:p>
            <a:endParaRPr lang="en-GB"/>
          </a:p>
        </p:txBody>
      </p:sp>
      <p:sp>
        <p:nvSpPr>
          <p:cNvPr id="9" name="Title 1">
            <a:extLst>
              <a:ext uri="{FF2B5EF4-FFF2-40B4-BE49-F238E27FC236}">
                <a16:creationId xmlns:a16="http://schemas.microsoft.com/office/drawing/2014/main" id="{FCE995D2-C7C8-D332-04BE-1E0B119BA8C9}"/>
              </a:ext>
            </a:extLst>
          </p:cNvPr>
          <p:cNvSpPr>
            <a:spLocks noGrp="1"/>
          </p:cNvSpPr>
          <p:nvPr>
            <p:ph type="title" hasCustomPrompt="1"/>
          </p:nvPr>
        </p:nvSpPr>
        <p:spPr>
          <a:xfrm>
            <a:off x="180000" y="1108800"/>
            <a:ext cx="5580000" cy="720000"/>
          </a:xfrm>
        </p:spPr>
        <p:txBody>
          <a:bodyPr>
            <a:norm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10" name="Content Placeholder 2">
            <a:extLst>
              <a:ext uri="{FF2B5EF4-FFF2-40B4-BE49-F238E27FC236}">
                <a16:creationId xmlns:a16="http://schemas.microsoft.com/office/drawing/2014/main" id="{99E9C12C-2F83-ADAA-88E2-B51F3CC49CC8}"/>
              </a:ext>
            </a:extLst>
          </p:cNvPr>
          <p:cNvSpPr>
            <a:spLocks noGrp="1"/>
          </p:cNvSpPr>
          <p:nvPr>
            <p:ph idx="1"/>
          </p:nvPr>
        </p:nvSpPr>
        <p:spPr>
          <a:xfrm>
            <a:off x="180000" y="1967023"/>
            <a:ext cx="5580000" cy="4512977"/>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450463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and picture - blue">
    <p:bg>
      <p:bgPr>
        <a:solidFill>
          <a:srgbClr val="D7FDF5"/>
        </a:solidFill>
        <a:effectLst/>
      </p:bgPr>
    </p:bg>
    <p:spTree>
      <p:nvGrpSpPr>
        <p:cNvPr id="1" name=""/>
        <p:cNvGrpSpPr/>
        <p:nvPr/>
      </p:nvGrpSpPr>
      <p:grpSpPr>
        <a:xfrm>
          <a:off x="0" y="0"/>
          <a:ext cx="0" cy="0"/>
          <a:chOff x="0" y="0"/>
          <a:chExt cx="0" cy="0"/>
        </a:xfrm>
      </p:grpSpPr>
      <p:pic>
        <p:nvPicPr>
          <p:cNvPr id="4" name="Picture 3" descr="A black background with white dots&#10;&#10;Description automatically generated">
            <a:extLst>
              <a:ext uri="{FF2B5EF4-FFF2-40B4-BE49-F238E27FC236}">
                <a16:creationId xmlns:a16="http://schemas.microsoft.com/office/drawing/2014/main" id="{D9DCDF0C-11DC-8163-A3E9-5024EDC0B9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6" name="Picture Placeholder 5">
            <a:extLst>
              <a:ext uri="{FF2B5EF4-FFF2-40B4-BE49-F238E27FC236}">
                <a16:creationId xmlns:a16="http://schemas.microsoft.com/office/drawing/2014/main" id="{1A13AEEC-1620-3596-113E-6C8511C48AB6}"/>
              </a:ext>
            </a:extLst>
          </p:cNvPr>
          <p:cNvSpPr>
            <a:spLocks noGrp="1"/>
          </p:cNvSpPr>
          <p:nvPr>
            <p:ph type="pic" sz="quarter" idx="10"/>
          </p:nvPr>
        </p:nvSpPr>
        <p:spPr>
          <a:xfrm>
            <a:off x="6096000" y="0"/>
            <a:ext cx="6096000" cy="6858000"/>
          </a:xfrm>
        </p:spPr>
        <p:txBody>
          <a:bodyPr/>
          <a:lstStyle/>
          <a:p>
            <a:endParaRPr lang="en-GB"/>
          </a:p>
        </p:txBody>
      </p:sp>
      <p:sp>
        <p:nvSpPr>
          <p:cNvPr id="9" name="Title 1">
            <a:extLst>
              <a:ext uri="{FF2B5EF4-FFF2-40B4-BE49-F238E27FC236}">
                <a16:creationId xmlns:a16="http://schemas.microsoft.com/office/drawing/2014/main" id="{FCE995D2-C7C8-D332-04BE-1E0B119BA8C9}"/>
              </a:ext>
            </a:extLst>
          </p:cNvPr>
          <p:cNvSpPr>
            <a:spLocks noGrp="1"/>
          </p:cNvSpPr>
          <p:nvPr>
            <p:ph type="title" hasCustomPrompt="1"/>
          </p:nvPr>
        </p:nvSpPr>
        <p:spPr>
          <a:xfrm>
            <a:off x="180000" y="1108800"/>
            <a:ext cx="5580000" cy="720000"/>
          </a:xfrm>
        </p:spPr>
        <p:txBody>
          <a:bodyPr>
            <a:normAutofit/>
          </a:bodyPr>
          <a:lstStyle>
            <a:lvl1pPr>
              <a:defRPr sz="3200" baseline="0">
                <a:solidFill>
                  <a:schemeClr val="tx1"/>
                </a:solidFill>
                <a:latin typeface="Georgia" panose="02040502050405020303" pitchFamily="18" charset="0"/>
              </a:defRPr>
            </a:lvl1pPr>
          </a:lstStyle>
          <a:p>
            <a:r>
              <a:rPr lang="en-US"/>
              <a:t>Slide title</a:t>
            </a:r>
            <a:endParaRPr lang="en-GB"/>
          </a:p>
        </p:txBody>
      </p:sp>
      <p:sp>
        <p:nvSpPr>
          <p:cNvPr id="10" name="Content Placeholder 2">
            <a:extLst>
              <a:ext uri="{FF2B5EF4-FFF2-40B4-BE49-F238E27FC236}">
                <a16:creationId xmlns:a16="http://schemas.microsoft.com/office/drawing/2014/main" id="{99E9C12C-2F83-ADAA-88E2-B51F3CC49CC8}"/>
              </a:ext>
            </a:extLst>
          </p:cNvPr>
          <p:cNvSpPr>
            <a:spLocks noGrp="1"/>
          </p:cNvSpPr>
          <p:nvPr>
            <p:ph idx="1"/>
          </p:nvPr>
        </p:nvSpPr>
        <p:spPr>
          <a:xfrm>
            <a:off x="180000" y="1967023"/>
            <a:ext cx="5580000" cy="4512977"/>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576146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99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3" name="Content Placeholder 2">
            <a:extLst>
              <a:ext uri="{FF2B5EF4-FFF2-40B4-BE49-F238E27FC236}">
                <a16:creationId xmlns:a16="http://schemas.microsoft.com/office/drawing/2014/main" id="{67A78BE5-F058-41EC-94FF-CF1CA36394E5}"/>
              </a:ext>
            </a:extLst>
          </p:cNvPr>
          <p:cNvSpPr>
            <a:spLocks noGrp="1"/>
          </p:cNvSpPr>
          <p:nvPr>
            <p:ph sz="half" idx="1"/>
          </p:nvPr>
        </p:nvSpPr>
        <p:spPr>
          <a:xfrm>
            <a:off x="180000" y="1836000"/>
            <a:ext cx="5760000" cy="4320000"/>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2">
            <a:extLst>
              <a:ext uri="{FF2B5EF4-FFF2-40B4-BE49-F238E27FC236}">
                <a16:creationId xmlns:a16="http://schemas.microsoft.com/office/drawing/2014/main" id="{677281A7-AB29-7246-B88E-7FA31840EC6A}"/>
              </a:ext>
            </a:extLst>
          </p:cNvPr>
          <p:cNvSpPr>
            <a:spLocks noGrp="1"/>
          </p:cNvSpPr>
          <p:nvPr>
            <p:ph sz="half" idx="10"/>
          </p:nvPr>
        </p:nvSpPr>
        <p:spPr>
          <a:xfrm>
            <a:off x="6120000" y="1836000"/>
            <a:ext cx="5760000" cy="4320000"/>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descr="A black background with white dots&#10;&#10;Description automatically generated">
            <a:extLst>
              <a:ext uri="{FF2B5EF4-FFF2-40B4-BE49-F238E27FC236}">
                <a16:creationId xmlns:a16="http://schemas.microsoft.com/office/drawing/2014/main" id="{4C7EC4C0-55B2-80EC-39E4-E5A921FCC3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7501981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10" name="Picture Placeholder 5">
            <a:extLst>
              <a:ext uri="{FF2B5EF4-FFF2-40B4-BE49-F238E27FC236}">
                <a16:creationId xmlns:a16="http://schemas.microsoft.com/office/drawing/2014/main" id="{33E3D5F2-5B79-B60B-1C96-C64465B9B975}"/>
              </a:ext>
            </a:extLst>
          </p:cNvPr>
          <p:cNvSpPr>
            <a:spLocks noGrp="1"/>
          </p:cNvSpPr>
          <p:nvPr>
            <p:ph type="pic" sz="quarter" idx="10"/>
          </p:nvPr>
        </p:nvSpPr>
        <p:spPr>
          <a:xfrm>
            <a:off x="6096001" y="1836000"/>
            <a:ext cx="5712000" cy="4668052"/>
          </a:xfrm>
          <a:solidFill>
            <a:schemeClr val="tx1">
              <a:lumMod val="10000"/>
              <a:lumOff val="90000"/>
            </a:schemeClr>
          </a:solidFill>
        </p:spPr>
        <p:txBody>
          <a:bodyPr/>
          <a:lstStyle/>
          <a:p>
            <a:r>
              <a:rPr lang="en-US"/>
              <a:t>Click icon to add picture</a:t>
            </a:r>
          </a:p>
        </p:txBody>
      </p:sp>
      <p:sp>
        <p:nvSpPr>
          <p:cNvPr id="11" name="Content Placeholder 2">
            <a:extLst>
              <a:ext uri="{FF2B5EF4-FFF2-40B4-BE49-F238E27FC236}">
                <a16:creationId xmlns:a16="http://schemas.microsoft.com/office/drawing/2014/main" id="{DB92624B-7C48-D2E4-3039-B6C1B374A478}"/>
              </a:ext>
            </a:extLst>
          </p:cNvPr>
          <p:cNvSpPr>
            <a:spLocks noGrp="1"/>
          </p:cNvSpPr>
          <p:nvPr>
            <p:ph idx="1"/>
          </p:nvPr>
        </p:nvSpPr>
        <p:spPr>
          <a:xfrm>
            <a:off x="180000" y="1811948"/>
            <a:ext cx="5712000" cy="4692104"/>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black background with white dots&#10;&#10;Description automatically generated">
            <a:extLst>
              <a:ext uri="{FF2B5EF4-FFF2-40B4-BE49-F238E27FC236}">
                <a16:creationId xmlns:a16="http://schemas.microsoft.com/office/drawing/2014/main" id="{E42B10B4-977B-DAF1-B4D7-3C97D40E6B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41738592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5711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10" name="Picture Placeholder 5">
            <a:extLst>
              <a:ext uri="{FF2B5EF4-FFF2-40B4-BE49-F238E27FC236}">
                <a16:creationId xmlns:a16="http://schemas.microsoft.com/office/drawing/2014/main" id="{33E3D5F2-5B79-B60B-1C96-C64465B9B975}"/>
              </a:ext>
            </a:extLst>
          </p:cNvPr>
          <p:cNvSpPr>
            <a:spLocks noGrp="1"/>
          </p:cNvSpPr>
          <p:nvPr>
            <p:ph type="pic" sz="quarter" idx="10"/>
          </p:nvPr>
        </p:nvSpPr>
        <p:spPr>
          <a:xfrm>
            <a:off x="6096000" y="0"/>
            <a:ext cx="6095999" cy="6858000"/>
          </a:xfrm>
          <a:solidFill>
            <a:schemeClr val="tx1">
              <a:lumMod val="10000"/>
              <a:lumOff val="90000"/>
            </a:schemeClr>
          </a:solidFill>
        </p:spPr>
        <p:txBody>
          <a:bodyPr/>
          <a:lstStyle/>
          <a:p>
            <a:r>
              <a:rPr lang="en-US"/>
              <a:t>Click icon to add picture</a:t>
            </a:r>
          </a:p>
        </p:txBody>
      </p:sp>
      <p:sp>
        <p:nvSpPr>
          <p:cNvPr id="11" name="Content Placeholder 2">
            <a:extLst>
              <a:ext uri="{FF2B5EF4-FFF2-40B4-BE49-F238E27FC236}">
                <a16:creationId xmlns:a16="http://schemas.microsoft.com/office/drawing/2014/main" id="{DB92624B-7C48-D2E4-3039-B6C1B374A478}"/>
              </a:ext>
            </a:extLst>
          </p:cNvPr>
          <p:cNvSpPr>
            <a:spLocks noGrp="1"/>
          </p:cNvSpPr>
          <p:nvPr>
            <p:ph idx="1"/>
          </p:nvPr>
        </p:nvSpPr>
        <p:spPr>
          <a:xfrm>
            <a:off x="180000" y="1811948"/>
            <a:ext cx="5712000" cy="4692104"/>
          </a:xfrm>
        </p:spPr>
        <p:txBody>
          <a:bodyPr/>
          <a:lstStyle>
            <a:lvl1pPr>
              <a:defRPr baseline="0">
                <a:solidFill>
                  <a:schemeClr val="tx1"/>
                </a:solidFill>
                <a:latin typeface="Arial" panose="020B0604020202020204" pitchFamily="34" charset="0"/>
              </a:defRPr>
            </a:lvl1pPr>
            <a:lvl2pPr>
              <a:defRPr baseline="0">
                <a:solidFill>
                  <a:schemeClr val="tx1"/>
                </a:solidFill>
                <a:latin typeface="Arial" panose="020B0604020202020204" pitchFamily="34" charset="0"/>
              </a:defRPr>
            </a:lvl2pPr>
            <a:lvl3pPr>
              <a:defRPr baseline="0">
                <a:solidFill>
                  <a:schemeClr val="tx1"/>
                </a:solidFill>
                <a:latin typeface="Arial" panose="020B0604020202020204" pitchFamily="34" charset="0"/>
              </a:defRPr>
            </a:lvl3pPr>
            <a:lvl4pPr>
              <a:defRPr baseline="0">
                <a:solidFill>
                  <a:schemeClr val="tx1"/>
                </a:solidFill>
                <a:latin typeface="Arial" panose="020B0604020202020204" pitchFamily="34" charset="0"/>
              </a:defRPr>
            </a:lvl4pPr>
            <a:lvl5pPr>
              <a:defRPr baseline="0">
                <a:solidFill>
                  <a:schemeClr val="tx1"/>
                </a:solidFill>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 name="Picture 2" descr="A black background with white dots&#10;&#10;Description automatically generated">
            <a:extLst>
              <a:ext uri="{FF2B5EF4-FFF2-40B4-BE49-F238E27FC236}">
                <a16:creationId xmlns:a16="http://schemas.microsoft.com/office/drawing/2014/main" id="{E42B10B4-977B-DAF1-B4D7-3C97D40E6B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39177671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0% Smart-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14" name="SmartArt Placeholder 12">
            <a:extLst>
              <a:ext uri="{FF2B5EF4-FFF2-40B4-BE49-F238E27FC236}">
                <a16:creationId xmlns:a16="http://schemas.microsoft.com/office/drawing/2014/main" id="{71F5A3A2-A67C-EBF7-F716-D37021B15192}"/>
              </a:ext>
            </a:extLst>
          </p:cNvPr>
          <p:cNvSpPr>
            <a:spLocks noGrp="1"/>
          </p:cNvSpPr>
          <p:nvPr>
            <p:ph type="dgm" sz="quarter" idx="10"/>
          </p:nvPr>
        </p:nvSpPr>
        <p:spPr>
          <a:xfrm>
            <a:off x="175042" y="1836000"/>
            <a:ext cx="11627999" cy="4667988"/>
          </a:xfrm>
        </p:spPr>
        <p:txBody>
          <a:bodyPr/>
          <a:lstStyle/>
          <a:p>
            <a:r>
              <a:rPr lang="en-US"/>
              <a:t>Click icon to add SmartArt graphic</a:t>
            </a:r>
            <a:endParaRPr lang="en-GB"/>
          </a:p>
        </p:txBody>
      </p:sp>
      <p:pic>
        <p:nvPicPr>
          <p:cNvPr id="3" name="Picture 2" descr="A black background with white dots&#10;&#10;Description automatically generated">
            <a:extLst>
              <a:ext uri="{FF2B5EF4-FFF2-40B4-BE49-F238E27FC236}">
                <a16:creationId xmlns:a16="http://schemas.microsoft.com/office/drawing/2014/main" id="{ED6D027C-FD4F-9EE3-01A0-7214FE8DBE6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20076807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box f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3" name="Text Placeholder 25">
            <a:extLst>
              <a:ext uri="{FF2B5EF4-FFF2-40B4-BE49-F238E27FC236}">
                <a16:creationId xmlns:a16="http://schemas.microsoft.com/office/drawing/2014/main" id="{F34FFB12-D402-B602-E9BD-516E61127F9D}"/>
              </a:ext>
            </a:extLst>
          </p:cNvPr>
          <p:cNvSpPr>
            <a:spLocks noGrp="1"/>
          </p:cNvSpPr>
          <p:nvPr>
            <p:ph type="body" sz="quarter" idx="10" hasCustomPrompt="1"/>
          </p:nvPr>
        </p:nvSpPr>
        <p:spPr>
          <a:xfrm>
            <a:off x="859898" y="2897205"/>
            <a:ext cx="3106268" cy="2684030"/>
          </a:xfrm>
          <a:prstGeom prst="roundRect">
            <a:avLst>
              <a:gd name="adj" fmla="val 15360"/>
            </a:avLst>
          </a:prstGeom>
          <a:solidFill>
            <a:schemeClr val="accent1"/>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4" name="Text Placeholder 25">
            <a:extLst>
              <a:ext uri="{FF2B5EF4-FFF2-40B4-BE49-F238E27FC236}">
                <a16:creationId xmlns:a16="http://schemas.microsoft.com/office/drawing/2014/main" id="{6CBCDFD9-67C4-D418-09B8-76739DA7B505}"/>
              </a:ext>
            </a:extLst>
          </p:cNvPr>
          <p:cNvSpPr>
            <a:spLocks noGrp="1"/>
          </p:cNvSpPr>
          <p:nvPr>
            <p:ph type="body" sz="quarter" idx="11" hasCustomPrompt="1"/>
          </p:nvPr>
        </p:nvSpPr>
        <p:spPr>
          <a:xfrm>
            <a:off x="1217080" y="3706928"/>
            <a:ext cx="2396176"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6" name="Text Placeholder 25">
            <a:extLst>
              <a:ext uri="{FF2B5EF4-FFF2-40B4-BE49-F238E27FC236}">
                <a16:creationId xmlns:a16="http://schemas.microsoft.com/office/drawing/2014/main" id="{3FDBCC27-8D08-802A-F7C5-F857ECB9152F}"/>
              </a:ext>
            </a:extLst>
          </p:cNvPr>
          <p:cNvSpPr>
            <a:spLocks noGrp="1"/>
          </p:cNvSpPr>
          <p:nvPr>
            <p:ph type="body" sz="quarter" idx="12" hasCustomPrompt="1"/>
          </p:nvPr>
        </p:nvSpPr>
        <p:spPr>
          <a:xfrm>
            <a:off x="1217080" y="3155458"/>
            <a:ext cx="2396176"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1</a:t>
            </a:r>
          </a:p>
        </p:txBody>
      </p:sp>
      <p:sp>
        <p:nvSpPr>
          <p:cNvPr id="7" name="Text Placeholder 25">
            <a:extLst>
              <a:ext uri="{FF2B5EF4-FFF2-40B4-BE49-F238E27FC236}">
                <a16:creationId xmlns:a16="http://schemas.microsoft.com/office/drawing/2014/main" id="{D9ECCF5D-66C4-1FD9-CCE7-76C99D164102}"/>
              </a:ext>
            </a:extLst>
          </p:cNvPr>
          <p:cNvSpPr>
            <a:spLocks noGrp="1"/>
          </p:cNvSpPr>
          <p:nvPr>
            <p:ph type="body" sz="quarter" idx="13" hasCustomPrompt="1"/>
          </p:nvPr>
        </p:nvSpPr>
        <p:spPr>
          <a:xfrm>
            <a:off x="4542866" y="2897634"/>
            <a:ext cx="3106268" cy="2684030"/>
          </a:xfrm>
          <a:prstGeom prst="roundRect">
            <a:avLst>
              <a:gd name="adj" fmla="val 14627"/>
            </a:avLst>
          </a:prstGeom>
          <a:solidFill>
            <a:schemeClr val="accent2"/>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8" name="Text Placeholder 25">
            <a:extLst>
              <a:ext uri="{FF2B5EF4-FFF2-40B4-BE49-F238E27FC236}">
                <a16:creationId xmlns:a16="http://schemas.microsoft.com/office/drawing/2014/main" id="{29C23ADE-D631-F5B5-A8F4-4FDF7BD33255}"/>
              </a:ext>
            </a:extLst>
          </p:cNvPr>
          <p:cNvSpPr>
            <a:spLocks noGrp="1"/>
          </p:cNvSpPr>
          <p:nvPr>
            <p:ph type="body" sz="quarter" idx="14" hasCustomPrompt="1"/>
          </p:nvPr>
        </p:nvSpPr>
        <p:spPr>
          <a:xfrm>
            <a:off x="4900048" y="3707357"/>
            <a:ext cx="2396176"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9" name="Text Placeholder 25">
            <a:extLst>
              <a:ext uri="{FF2B5EF4-FFF2-40B4-BE49-F238E27FC236}">
                <a16:creationId xmlns:a16="http://schemas.microsoft.com/office/drawing/2014/main" id="{8E7A9802-81DD-7913-68AC-8A9D69E1521C}"/>
              </a:ext>
            </a:extLst>
          </p:cNvPr>
          <p:cNvSpPr>
            <a:spLocks noGrp="1"/>
          </p:cNvSpPr>
          <p:nvPr>
            <p:ph type="body" sz="quarter" idx="15" hasCustomPrompt="1"/>
          </p:nvPr>
        </p:nvSpPr>
        <p:spPr>
          <a:xfrm>
            <a:off x="4900048" y="3155887"/>
            <a:ext cx="2396176"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12" name="Text Placeholder 25">
            <a:extLst>
              <a:ext uri="{FF2B5EF4-FFF2-40B4-BE49-F238E27FC236}">
                <a16:creationId xmlns:a16="http://schemas.microsoft.com/office/drawing/2014/main" id="{79AC59AB-FCA4-2A2A-1298-D1D0409E1EC5}"/>
              </a:ext>
            </a:extLst>
          </p:cNvPr>
          <p:cNvSpPr>
            <a:spLocks noGrp="1"/>
          </p:cNvSpPr>
          <p:nvPr>
            <p:ph type="body" sz="quarter" idx="16" hasCustomPrompt="1"/>
          </p:nvPr>
        </p:nvSpPr>
        <p:spPr>
          <a:xfrm>
            <a:off x="8225834" y="2897205"/>
            <a:ext cx="3106268" cy="2684030"/>
          </a:xfrm>
          <a:prstGeom prst="roundRect">
            <a:avLst>
              <a:gd name="adj" fmla="val 15360"/>
            </a:avLst>
          </a:prstGeom>
          <a:solidFill>
            <a:schemeClr val="accent3"/>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13" name="Text Placeholder 25">
            <a:extLst>
              <a:ext uri="{FF2B5EF4-FFF2-40B4-BE49-F238E27FC236}">
                <a16:creationId xmlns:a16="http://schemas.microsoft.com/office/drawing/2014/main" id="{99050C6C-1E23-8B5A-0462-E2356C0AF8D8}"/>
              </a:ext>
            </a:extLst>
          </p:cNvPr>
          <p:cNvSpPr>
            <a:spLocks noGrp="1"/>
          </p:cNvSpPr>
          <p:nvPr>
            <p:ph type="body" sz="quarter" idx="17" hasCustomPrompt="1"/>
          </p:nvPr>
        </p:nvSpPr>
        <p:spPr>
          <a:xfrm>
            <a:off x="8583016" y="3706928"/>
            <a:ext cx="2396176"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14" name="Text Placeholder 25">
            <a:extLst>
              <a:ext uri="{FF2B5EF4-FFF2-40B4-BE49-F238E27FC236}">
                <a16:creationId xmlns:a16="http://schemas.microsoft.com/office/drawing/2014/main" id="{7E85BFF8-C5CE-02C0-880A-2221EE861C58}"/>
              </a:ext>
            </a:extLst>
          </p:cNvPr>
          <p:cNvSpPr>
            <a:spLocks noGrp="1"/>
          </p:cNvSpPr>
          <p:nvPr>
            <p:ph type="body" sz="quarter" idx="18" hasCustomPrompt="1"/>
          </p:nvPr>
        </p:nvSpPr>
        <p:spPr>
          <a:xfrm>
            <a:off x="8583016" y="3155458"/>
            <a:ext cx="2396176"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3</a:t>
            </a:r>
          </a:p>
        </p:txBody>
      </p:sp>
      <p:sp>
        <p:nvSpPr>
          <p:cNvPr id="16" name="Rectangle 15">
            <a:extLst>
              <a:ext uri="{FF2B5EF4-FFF2-40B4-BE49-F238E27FC236}">
                <a16:creationId xmlns:a16="http://schemas.microsoft.com/office/drawing/2014/main" id="{1DD638C3-E432-2C47-B0DE-7158800A03A1}"/>
              </a:ext>
            </a:extLst>
          </p:cNvPr>
          <p:cNvSpPr/>
          <p:nvPr userDrawn="1"/>
        </p:nvSpPr>
        <p:spPr>
          <a:xfrm>
            <a:off x="4430971" y="4106251"/>
            <a:ext cx="563217" cy="52096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pic>
        <p:nvPicPr>
          <p:cNvPr id="10" name="Picture 9" descr="A black background with white dots&#10;&#10;Description automatically generated">
            <a:extLst>
              <a:ext uri="{FF2B5EF4-FFF2-40B4-BE49-F238E27FC236}">
                <a16:creationId xmlns:a16="http://schemas.microsoft.com/office/drawing/2014/main" id="{A0138279-8E58-F965-426B-B4E9AC6394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cxnSp>
        <p:nvCxnSpPr>
          <p:cNvPr id="11" name="Straight Arrow Connector 10">
            <a:extLst>
              <a:ext uri="{FF2B5EF4-FFF2-40B4-BE49-F238E27FC236}">
                <a16:creationId xmlns:a16="http://schemas.microsoft.com/office/drawing/2014/main" id="{2F7B789C-5FC4-2A23-27AC-FD6564C881B6}"/>
              </a:ext>
            </a:extLst>
          </p:cNvPr>
          <p:cNvCxnSpPr/>
          <p:nvPr userDrawn="1"/>
        </p:nvCxnSpPr>
        <p:spPr>
          <a:xfrm>
            <a:off x="4051005" y="4222779"/>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72FF038-EA5C-8C82-C240-97BC1F7B51D2}"/>
              </a:ext>
            </a:extLst>
          </p:cNvPr>
          <p:cNvCxnSpPr/>
          <p:nvPr userDrawn="1"/>
        </p:nvCxnSpPr>
        <p:spPr>
          <a:xfrm>
            <a:off x="7744047" y="4245698"/>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806385"/>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 box f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31" name="Text Placeholder 25">
            <a:extLst>
              <a:ext uri="{FF2B5EF4-FFF2-40B4-BE49-F238E27FC236}">
                <a16:creationId xmlns:a16="http://schemas.microsoft.com/office/drawing/2014/main" id="{118AC8ED-6D17-BFAB-3E0F-A74F81EC6A2D}"/>
              </a:ext>
            </a:extLst>
          </p:cNvPr>
          <p:cNvSpPr>
            <a:spLocks noGrp="1"/>
          </p:cNvSpPr>
          <p:nvPr>
            <p:ph type="body" sz="quarter" idx="21" hasCustomPrompt="1"/>
          </p:nvPr>
        </p:nvSpPr>
        <p:spPr>
          <a:xfrm>
            <a:off x="202160" y="2480946"/>
            <a:ext cx="2592023" cy="3110568"/>
          </a:xfrm>
          <a:prstGeom prst="roundRect">
            <a:avLst>
              <a:gd name="adj" fmla="val 15360"/>
            </a:avLst>
          </a:prstGeom>
          <a:solidFill>
            <a:schemeClr val="accent1"/>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32" name="Text Placeholder 25">
            <a:extLst>
              <a:ext uri="{FF2B5EF4-FFF2-40B4-BE49-F238E27FC236}">
                <a16:creationId xmlns:a16="http://schemas.microsoft.com/office/drawing/2014/main" id="{AE83ACA3-6CCB-D2C5-7995-6ABA9AEDFD00}"/>
              </a:ext>
            </a:extLst>
          </p:cNvPr>
          <p:cNvSpPr>
            <a:spLocks noGrp="1"/>
          </p:cNvSpPr>
          <p:nvPr>
            <p:ph type="body" sz="quarter" idx="22" hasCustomPrompt="1"/>
          </p:nvPr>
        </p:nvSpPr>
        <p:spPr>
          <a:xfrm>
            <a:off x="448889" y="3280036"/>
            <a:ext cx="2149294"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33" name="Text Placeholder 25">
            <a:extLst>
              <a:ext uri="{FF2B5EF4-FFF2-40B4-BE49-F238E27FC236}">
                <a16:creationId xmlns:a16="http://schemas.microsoft.com/office/drawing/2014/main" id="{668379EA-653A-1EDB-755D-371D923970CE}"/>
              </a:ext>
            </a:extLst>
          </p:cNvPr>
          <p:cNvSpPr>
            <a:spLocks noGrp="1"/>
          </p:cNvSpPr>
          <p:nvPr>
            <p:ph type="body" sz="quarter" idx="23" hasCustomPrompt="1"/>
          </p:nvPr>
        </p:nvSpPr>
        <p:spPr>
          <a:xfrm>
            <a:off x="448889" y="2728566"/>
            <a:ext cx="2149294"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1</a:t>
            </a:r>
          </a:p>
        </p:txBody>
      </p:sp>
      <p:sp>
        <p:nvSpPr>
          <p:cNvPr id="34" name="Text Placeholder 25">
            <a:extLst>
              <a:ext uri="{FF2B5EF4-FFF2-40B4-BE49-F238E27FC236}">
                <a16:creationId xmlns:a16="http://schemas.microsoft.com/office/drawing/2014/main" id="{8A769013-87D1-F198-BEBB-77661457B0B9}"/>
              </a:ext>
            </a:extLst>
          </p:cNvPr>
          <p:cNvSpPr>
            <a:spLocks noGrp="1"/>
          </p:cNvSpPr>
          <p:nvPr>
            <p:ph type="body" sz="quarter" idx="24" hasCustomPrompt="1"/>
          </p:nvPr>
        </p:nvSpPr>
        <p:spPr>
          <a:xfrm>
            <a:off x="3229494" y="2480946"/>
            <a:ext cx="2592023" cy="3110568"/>
          </a:xfrm>
          <a:prstGeom prst="roundRect">
            <a:avLst>
              <a:gd name="adj" fmla="val 14627"/>
            </a:avLst>
          </a:prstGeom>
          <a:solidFill>
            <a:schemeClr val="accent2"/>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35" name="Text Placeholder 25">
            <a:extLst>
              <a:ext uri="{FF2B5EF4-FFF2-40B4-BE49-F238E27FC236}">
                <a16:creationId xmlns:a16="http://schemas.microsoft.com/office/drawing/2014/main" id="{05EB2E67-0F72-28A2-0975-5793296D0CBB}"/>
              </a:ext>
            </a:extLst>
          </p:cNvPr>
          <p:cNvSpPr>
            <a:spLocks noGrp="1"/>
          </p:cNvSpPr>
          <p:nvPr>
            <p:ph type="body" sz="quarter" idx="25" hasCustomPrompt="1"/>
          </p:nvPr>
        </p:nvSpPr>
        <p:spPr>
          <a:xfrm>
            <a:off x="3476223" y="3280036"/>
            <a:ext cx="2149294"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36" name="Text Placeholder 25">
            <a:extLst>
              <a:ext uri="{FF2B5EF4-FFF2-40B4-BE49-F238E27FC236}">
                <a16:creationId xmlns:a16="http://schemas.microsoft.com/office/drawing/2014/main" id="{928F24B8-51E6-2C03-A51D-6CEFB8B8F20B}"/>
              </a:ext>
            </a:extLst>
          </p:cNvPr>
          <p:cNvSpPr>
            <a:spLocks noGrp="1"/>
          </p:cNvSpPr>
          <p:nvPr>
            <p:ph type="body" sz="quarter" idx="26" hasCustomPrompt="1"/>
          </p:nvPr>
        </p:nvSpPr>
        <p:spPr>
          <a:xfrm>
            <a:off x="3476223" y="2728566"/>
            <a:ext cx="2149294"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37" name="Text Placeholder 25">
            <a:extLst>
              <a:ext uri="{FF2B5EF4-FFF2-40B4-BE49-F238E27FC236}">
                <a16:creationId xmlns:a16="http://schemas.microsoft.com/office/drawing/2014/main" id="{D3324153-7FE1-5268-EAB2-9E306D9462B4}"/>
              </a:ext>
            </a:extLst>
          </p:cNvPr>
          <p:cNvSpPr>
            <a:spLocks noGrp="1"/>
          </p:cNvSpPr>
          <p:nvPr>
            <p:ph type="body" sz="quarter" idx="27" hasCustomPrompt="1"/>
          </p:nvPr>
        </p:nvSpPr>
        <p:spPr>
          <a:xfrm>
            <a:off x="6315030" y="2480946"/>
            <a:ext cx="2592023" cy="3110568"/>
          </a:xfrm>
          <a:prstGeom prst="roundRect">
            <a:avLst>
              <a:gd name="adj" fmla="val 15360"/>
            </a:avLst>
          </a:prstGeom>
          <a:solidFill>
            <a:schemeClr val="accent3"/>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38" name="Text Placeholder 25">
            <a:extLst>
              <a:ext uri="{FF2B5EF4-FFF2-40B4-BE49-F238E27FC236}">
                <a16:creationId xmlns:a16="http://schemas.microsoft.com/office/drawing/2014/main" id="{977B8BA4-7CB0-09F1-49D6-D29CC72F8184}"/>
              </a:ext>
            </a:extLst>
          </p:cNvPr>
          <p:cNvSpPr>
            <a:spLocks noGrp="1"/>
          </p:cNvSpPr>
          <p:nvPr>
            <p:ph type="body" sz="quarter" idx="28" hasCustomPrompt="1"/>
          </p:nvPr>
        </p:nvSpPr>
        <p:spPr>
          <a:xfrm>
            <a:off x="6561759" y="3280036"/>
            <a:ext cx="2149294"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39" name="Text Placeholder 25">
            <a:extLst>
              <a:ext uri="{FF2B5EF4-FFF2-40B4-BE49-F238E27FC236}">
                <a16:creationId xmlns:a16="http://schemas.microsoft.com/office/drawing/2014/main" id="{7984CCB1-BB8C-00EF-21D5-DFB622937E1F}"/>
              </a:ext>
            </a:extLst>
          </p:cNvPr>
          <p:cNvSpPr>
            <a:spLocks noGrp="1"/>
          </p:cNvSpPr>
          <p:nvPr>
            <p:ph type="body" sz="quarter" idx="29" hasCustomPrompt="1"/>
          </p:nvPr>
        </p:nvSpPr>
        <p:spPr>
          <a:xfrm>
            <a:off x="6561759" y="2728566"/>
            <a:ext cx="2149294"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3</a:t>
            </a:r>
          </a:p>
        </p:txBody>
      </p:sp>
      <p:sp>
        <p:nvSpPr>
          <p:cNvPr id="40" name="Text Placeholder 25">
            <a:extLst>
              <a:ext uri="{FF2B5EF4-FFF2-40B4-BE49-F238E27FC236}">
                <a16:creationId xmlns:a16="http://schemas.microsoft.com/office/drawing/2014/main" id="{2E1F7364-9FC0-ADC9-ABE8-9ED4EC8071A9}"/>
              </a:ext>
            </a:extLst>
          </p:cNvPr>
          <p:cNvSpPr>
            <a:spLocks noGrp="1"/>
          </p:cNvSpPr>
          <p:nvPr>
            <p:ph type="body" sz="quarter" idx="30" hasCustomPrompt="1"/>
          </p:nvPr>
        </p:nvSpPr>
        <p:spPr>
          <a:xfrm>
            <a:off x="9400566" y="2480946"/>
            <a:ext cx="2592023" cy="3110568"/>
          </a:xfrm>
          <a:prstGeom prst="roundRect">
            <a:avLst>
              <a:gd name="adj" fmla="val 15360"/>
            </a:avLst>
          </a:prstGeom>
          <a:solidFill>
            <a:schemeClr val="accent4"/>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a:t>
            </a:r>
            <a:br>
              <a:rPr lang="en-GB"/>
            </a:br>
            <a:r>
              <a:rPr lang="en-GB"/>
              <a:t>this text box</a:t>
            </a:r>
          </a:p>
        </p:txBody>
      </p:sp>
      <p:sp>
        <p:nvSpPr>
          <p:cNvPr id="41" name="Text Placeholder 25">
            <a:extLst>
              <a:ext uri="{FF2B5EF4-FFF2-40B4-BE49-F238E27FC236}">
                <a16:creationId xmlns:a16="http://schemas.microsoft.com/office/drawing/2014/main" id="{BA2C0A27-AC57-AD35-255D-76F7B1978503}"/>
              </a:ext>
            </a:extLst>
          </p:cNvPr>
          <p:cNvSpPr>
            <a:spLocks noGrp="1"/>
          </p:cNvSpPr>
          <p:nvPr>
            <p:ph type="body" sz="quarter" idx="31" hasCustomPrompt="1"/>
          </p:nvPr>
        </p:nvSpPr>
        <p:spPr>
          <a:xfrm>
            <a:off x="9647295" y="3280036"/>
            <a:ext cx="2149294"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2" name="Text Placeholder 25">
            <a:extLst>
              <a:ext uri="{FF2B5EF4-FFF2-40B4-BE49-F238E27FC236}">
                <a16:creationId xmlns:a16="http://schemas.microsoft.com/office/drawing/2014/main" id="{E3CFF061-EC86-9E24-0039-63C10B26059F}"/>
              </a:ext>
            </a:extLst>
          </p:cNvPr>
          <p:cNvSpPr>
            <a:spLocks noGrp="1"/>
          </p:cNvSpPr>
          <p:nvPr>
            <p:ph type="body" sz="quarter" idx="32" hasCustomPrompt="1"/>
          </p:nvPr>
        </p:nvSpPr>
        <p:spPr>
          <a:xfrm>
            <a:off x="9647295" y="2728566"/>
            <a:ext cx="2149294"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4</a:t>
            </a:r>
          </a:p>
        </p:txBody>
      </p:sp>
      <p:pic>
        <p:nvPicPr>
          <p:cNvPr id="3" name="Picture 2" descr="A black background with white dots&#10;&#10;Description automatically generated">
            <a:extLst>
              <a:ext uri="{FF2B5EF4-FFF2-40B4-BE49-F238E27FC236}">
                <a16:creationId xmlns:a16="http://schemas.microsoft.com/office/drawing/2014/main" id="{1742DDF3-9277-8BF9-A517-6FE36E5DA05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cxnSp>
        <p:nvCxnSpPr>
          <p:cNvPr id="4" name="Straight Arrow Connector 3">
            <a:extLst>
              <a:ext uri="{FF2B5EF4-FFF2-40B4-BE49-F238E27FC236}">
                <a16:creationId xmlns:a16="http://schemas.microsoft.com/office/drawing/2014/main" id="{761F60ED-1297-BBE4-12CA-5366847E5AE0}"/>
              </a:ext>
            </a:extLst>
          </p:cNvPr>
          <p:cNvCxnSpPr/>
          <p:nvPr userDrawn="1"/>
        </p:nvCxnSpPr>
        <p:spPr>
          <a:xfrm>
            <a:off x="2828262" y="4063291"/>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A7A0B7B6-C80E-3463-272B-F8BD1C272ECA}"/>
              </a:ext>
            </a:extLst>
          </p:cNvPr>
          <p:cNvCxnSpPr/>
          <p:nvPr userDrawn="1"/>
        </p:nvCxnSpPr>
        <p:spPr>
          <a:xfrm>
            <a:off x="5906017" y="4087864"/>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EF619A46-3BBD-9ECD-DA71-B340570F2E51}"/>
              </a:ext>
            </a:extLst>
          </p:cNvPr>
          <p:cNvCxnSpPr/>
          <p:nvPr userDrawn="1"/>
        </p:nvCxnSpPr>
        <p:spPr>
          <a:xfrm>
            <a:off x="8973099" y="4087864"/>
            <a:ext cx="379966"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15586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23" name="Text Placeholder 25">
            <a:extLst>
              <a:ext uri="{FF2B5EF4-FFF2-40B4-BE49-F238E27FC236}">
                <a16:creationId xmlns:a16="http://schemas.microsoft.com/office/drawing/2014/main" id="{C92C8D0C-576A-B7EB-6BD1-52AECCD869C0}"/>
              </a:ext>
            </a:extLst>
          </p:cNvPr>
          <p:cNvSpPr>
            <a:spLocks noGrp="1"/>
          </p:cNvSpPr>
          <p:nvPr>
            <p:ph type="body" sz="quarter" idx="10" hasCustomPrompt="1"/>
          </p:nvPr>
        </p:nvSpPr>
        <p:spPr>
          <a:xfrm>
            <a:off x="181518" y="2667128"/>
            <a:ext cx="2086202" cy="2928286"/>
          </a:xfrm>
          <a:prstGeom prst="roundRect">
            <a:avLst>
              <a:gd name="adj" fmla="val 15360"/>
            </a:avLst>
          </a:prstGeom>
          <a:solidFill>
            <a:schemeClr val="accent1"/>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this text box</a:t>
            </a:r>
          </a:p>
        </p:txBody>
      </p:sp>
      <p:sp>
        <p:nvSpPr>
          <p:cNvPr id="24" name="Text Placeholder 25">
            <a:extLst>
              <a:ext uri="{FF2B5EF4-FFF2-40B4-BE49-F238E27FC236}">
                <a16:creationId xmlns:a16="http://schemas.microsoft.com/office/drawing/2014/main" id="{266A89F6-B32D-30C4-D795-9D3D522E1F6C}"/>
              </a:ext>
            </a:extLst>
          </p:cNvPr>
          <p:cNvSpPr>
            <a:spLocks noGrp="1"/>
          </p:cNvSpPr>
          <p:nvPr>
            <p:ph type="body" sz="quarter" idx="11" hasCustomPrompt="1"/>
          </p:nvPr>
        </p:nvSpPr>
        <p:spPr>
          <a:xfrm>
            <a:off x="336352" y="346621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25" name="Text Placeholder 25">
            <a:extLst>
              <a:ext uri="{FF2B5EF4-FFF2-40B4-BE49-F238E27FC236}">
                <a16:creationId xmlns:a16="http://schemas.microsoft.com/office/drawing/2014/main" id="{676AB7A6-D774-AE84-FF90-5372D003AE2E}"/>
              </a:ext>
            </a:extLst>
          </p:cNvPr>
          <p:cNvSpPr>
            <a:spLocks noGrp="1"/>
          </p:cNvSpPr>
          <p:nvPr>
            <p:ph type="body" sz="quarter" idx="12" hasCustomPrompt="1"/>
          </p:nvPr>
        </p:nvSpPr>
        <p:spPr>
          <a:xfrm>
            <a:off x="336352" y="291474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1</a:t>
            </a:r>
          </a:p>
        </p:txBody>
      </p:sp>
      <p:sp>
        <p:nvSpPr>
          <p:cNvPr id="26" name="Text Placeholder 25">
            <a:extLst>
              <a:ext uri="{FF2B5EF4-FFF2-40B4-BE49-F238E27FC236}">
                <a16:creationId xmlns:a16="http://schemas.microsoft.com/office/drawing/2014/main" id="{35BB0A32-9C69-4B53-8484-12347BFF853F}"/>
              </a:ext>
            </a:extLst>
          </p:cNvPr>
          <p:cNvSpPr>
            <a:spLocks noGrp="1"/>
          </p:cNvSpPr>
          <p:nvPr>
            <p:ph type="body" sz="quarter" idx="13" hasCustomPrompt="1"/>
          </p:nvPr>
        </p:nvSpPr>
        <p:spPr>
          <a:xfrm>
            <a:off x="2609992" y="2626116"/>
            <a:ext cx="2086202" cy="2928286"/>
          </a:xfrm>
          <a:prstGeom prst="roundRect">
            <a:avLst>
              <a:gd name="adj" fmla="val 14627"/>
            </a:avLst>
          </a:prstGeom>
          <a:solidFill>
            <a:schemeClr val="accent2"/>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this text box</a:t>
            </a:r>
          </a:p>
        </p:txBody>
      </p:sp>
      <p:sp>
        <p:nvSpPr>
          <p:cNvPr id="27" name="Text Placeholder 25">
            <a:extLst>
              <a:ext uri="{FF2B5EF4-FFF2-40B4-BE49-F238E27FC236}">
                <a16:creationId xmlns:a16="http://schemas.microsoft.com/office/drawing/2014/main" id="{15E93DB4-400D-72DE-68A1-050DA2B11A28}"/>
              </a:ext>
            </a:extLst>
          </p:cNvPr>
          <p:cNvSpPr>
            <a:spLocks noGrp="1"/>
          </p:cNvSpPr>
          <p:nvPr>
            <p:ph type="body" sz="quarter" idx="14" hasCustomPrompt="1"/>
          </p:nvPr>
        </p:nvSpPr>
        <p:spPr>
          <a:xfrm>
            <a:off x="2771739" y="3425206"/>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28" name="Text Placeholder 25">
            <a:extLst>
              <a:ext uri="{FF2B5EF4-FFF2-40B4-BE49-F238E27FC236}">
                <a16:creationId xmlns:a16="http://schemas.microsoft.com/office/drawing/2014/main" id="{07C1925C-AED8-235A-55B6-BC428420DEE1}"/>
              </a:ext>
            </a:extLst>
          </p:cNvPr>
          <p:cNvSpPr>
            <a:spLocks noGrp="1"/>
          </p:cNvSpPr>
          <p:nvPr>
            <p:ph type="body" sz="quarter" idx="15" hasCustomPrompt="1"/>
          </p:nvPr>
        </p:nvSpPr>
        <p:spPr>
          <a:xfrm>
            <a:off x="2771739" y="2873736"/>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29" name="Text Placeholder 25">
            <a:extLst>
              <a:ext uri="{FF2B5EF4-FFF2-40B4-BE49-F238E27FC236}">
                <a16:creationId xmlns:a16="http://schemas.microsoft.com/office/drawing/2014/main" id="{DED34D83-6B7C-88B4-382A-247608E36504}"/>
              </a:ext>
            </a:extLst>
          </p:cNvPr>
          <p:cNvSpPr>
            <a:spLocks noGrp="1"/>
          </p:cNvSpPr>
          <p:nvPr>
            <p:ph type="body" sz="quarter" idx="16" hasCustomPrompt="1"/>
          </p:nvPr>
        </p:nvSpPr>
        <p:spPr>
          <a:xfrm>
            <a:off x="5052899" y="2649187"/>
            <a:ext cx="2086202" cy="2928286"/>
          </a:xfrm>
          <a:prstGeom prst="roundRect">
            <a:avLst>
              <a:gd name="adj" fmla="val 15360"/>
            </a:avLst>
          </a:prstGeom>
          <a:solidFill>
            <a:schemeClr val="accent3"/>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this text box</a:t>
            </a:r>
          </a:p>
        </p:txBody>
      </p:sp>
      <p:sp>
        <p:nvSpPr>
          <p:cNvPr id="30" name="Text Placeholder 25">
            <a:extLst>
              <a:ext uri="{FF2B5EF4-FFF2-40B4-BE49-F238E27FC236}">
                <a16:creationId xmlns:a16="http://schemas.microsoft.com/office/drawing/2014/main" id="{290BBA13-8886-16CA-DF31-1449A895062C}"/>
              </a:ext>
            </a:extLst>
          </p:cNvPr>
          <p:cNvSpPr>
            <a:spLocks noGrp="1"/>
          </p:cNvSpPr>
          <p:nvPr>
            <p:ph type="body" sz="quarter" idx="17" hasCustomPrompt="1"/>
          </p:nvPr>
        </p:nvSpPr>
        <p:spPr>
          <a:xfrm>
            <a:off x="5215996" y="3448277"/>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6" name="Text Placeholder 25">
            <a:extLst>
              <a:ext uri="{FF2B5EF4-FFF2-40B4-BE49-F238E27FC236}">
                <a16:creationId xmlns:a16="http://schemas.microsoft.com/office/drawing/2014/main" id="{CA3AB104-264D-1E82-6C99-4FFD7E5CB194}"/>
              </a:ext>
            </a:extLst>
          </p:cNvPr>
          <p:cNvSpPr>
            <a:spLocks noGrp="1"/>
          </p:cNvSpPr>
          <p:nvPr>
            <p:ph type="body" sz="quarter" idx="18" hasCustomPrompt="1"/>
          </p:nvPr>
        </p:nvSpPr>
        <p:spPr>
          <a:xfrm>
            <a:off x="5215996" y="2896807"/>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47" name="Text Placeholder 25">
            <a:extLst>
              <a:ext uri="{FF2B5EF4-FFF2-40B4-BE49-F238E27FC236}">
                <a16:creationId xmlns:a16="http://schemas.microsoft.com/office/drawing/2014/main" id="{08A6DE17-38EB-6B12-2D77-EC7DB040E66D}"/>
              </a:ext>
            </a:extLst>
          </p:cNvPr>
          <p:cNvSpPr>
            <a:spLocks noGrp="1"/>
          </p:cNvSpPr>
          <p:nvPr>
            <p:ph type="body" sz="quarter" idx="19" hasCustomPrompt="1"/>
          </p:nvPr>
        </p:nvSpPr>
        <p:spPr>
          <a:xfrm>
            <a:off x="7495806" y="2649187"/>
            <a:ext cx="2086202" cy="2928286"/>
          </a:xfrm>
          <a:prstGeom prst="roundRect">
            <a:avLst>
              <a:gd name="adj" fmla="val 15360"/>
            </a:avLst>
          </a:prstGeom>
          <a:solidFill>
            <a:schemeClr val="accent4"/>
          </a:solidFill>
        </p:spPr>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r>
              <a:rPr lang="en-GB"/>
              <a:t>Insert your text in this text box</a:t>
            </a:r>
          </a:p>
        </p:txBody>
      </p:sp>
      <p:sp>
        <p:nvSpPr>
          <p:cNvPr id="48" name="Text Placeholder 25">
            <a:extLst>
              <a:ext uri="{FF2B5EF4-FFF2-40B4-BE49-F238E27FC236}">
                <a16:creationId xmlns:a16="http://schemas.microsoft.com/office/drawing/2014/main" id="{55E89FDA-A8AA-B0E2-4C27-D0539E275837}"/>
              </a:ext>
            </a:extLst>
          </p:cNvPr>
          <p:cNvSpPr>
            <a:spLocks noGrp="1"/>
          </p:cNvSpPr>
          <p:nvPr>
            <p:ph type="body" sz="quarter" idx="20" hasCustomPrompt="1"/>
          </p:nvPr>
        </p:nvSpPr>
        <p:spPr>
          <a:xfrm>
            <a:off x="7652112" y="3448277"/>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9" name="Text Placeholder 25">
            <a:extLst>
              <a:ext uri="{FF2B5EF4-FFF2-40B4-BE49-F238E27FC236}">
                <a16:creationId xmlns:a16="http://schemas.microsoft.com/office/drawing/2014/main" id="{46E4DEED-9B74-6445-349D-7A064BEF7C23}"/>
              </a:ext>
            </a:extLst>
          </p:cNvPr>
          <p:cNvSpPr>
            <a:spLocks noGrp="1"/>
          </p:cNvSpPr>
          <p:nvPr>
            <p:ph type="body" sz="quarter" idx="36" hasCustomPrompt="1"/>
          </p:nvPr>
        </p:nvSpPr>
        <p:spPr>
          <a:xfrm>
            <a:off x="7652112" y="2896807"/>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4</a:t>
            </a:r>
          </a:p>
        </p:txBody>
      </p:sp>
      <p:sp>
        <p:nvSpPr>
          <p:cNvPr id="50" name="Text Placeholder 25">
            <a:extLst>
              <a:ext uri="{FF2B5EF4-FFF2-40B4-BE49-F238E27FC236}">
                <a16:creationId xmlns:a16="http://schemas.microsoft.com/office/drawing/2014/main" id="{B14D26D1-8C4E-99C4-A6E0-BB1B23254BEA}"/>
              </a:ext>
            </a:extLst>
          </p:cNvPr>
          <p:cNvSpPr>
            <a:spLocks noGrp="1"/>
          </p:cNvSpPr>
          <p:nvPr>
            <p:ph type="body" sz="quarter" idx="37" hasCustomPrompt="1"/>
          </p:nvPr>
        </p:nvSpPr>
        <p:spPr>
          <a:xfrm>
            <a:off x="9924280" y="2667128"/>
            <a:ext cx="2086202" cy="2928286"/>
          </a:xfrm>
          <a:prstGeom prst="roundRect">
            <a:avLst>
              <a:gd name="adj" fmla="val 15360"/>
            </a:avLst>
          </a:prstGeom>
          <a:solidFill>
            <a:schemeClr val="accent5"/>
          </a:solidFill>
        </p:spPr>
        <p:txBody>
          <a:bodyPr lIns="72000" tIns="1260000" rIns="72000">
            <a:normAutofit/>
          </a:bodyPr>
          <a:lstStyle>
            <a:lvl1pPr marL="0" indent="0" algn="ctr">
              <a:buNone/>
              <a:defRPr sz="1600">
                <a:solidFill>
                  <a:schemeClr val="bg2"/>
                </a:solidFill>
              </a:defRPr>
            </a:lvl1pPr>
            <a:lvl2pPr>
              <a:defRPr sz="1600"/>
            </a:lvl2pPr>
            <a:lvl3pPr>
              <a:defRPr sz="1600"/>
            </a:lvl3pPr>
            <a:lvl4pPr>
              <a:defRPr sz="1600"/>
            </a:lvl4pPr>
            <a:lvl5pPr>
              <a:defRPr sz="1600"/>
            </a:lvl5pPr>
          </a:lstStyle>
          <a:p>
            <a:r>
              <a:rPr lang="en-GB"/>
              <a:t>Insert your text in this text box</a:t>
            </a:r>
          </a:p>
        </p:txBody>
      </p:sp>
      <p:sp>
        <p:nvSpPr>
          <p:cNvPr id="51" name="Text Placeholder 25">
            <a:extLst>
              <a:ext uri="{FF2B5EF4-FFF2-40B4-BE49-F238E27FC236}">
                <a16:creationId xmlns:a16="http://schemas.microsoft.com/office/drawing/2014/main" id="{710D7438-CB4E-3A8E-6DA5-95865B231E61}"/>
              </a:ext>
            </a:extLst>
          </p:cNvPr>
          <p:cNvSpPr>
            <a:spLocks noGrp="1"/>
          </p:cNvSpPr>
          <p:nvPr>
            <p:ph type="body" sz="quarter" idx="38" hasCustomPrompt="1"/>
          </p:nvPr>
        </p:nvSpPr>
        <p:spPr>
          <a:xfrm>
            <a:off x="10079114" y="346621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bg2"/>
                </a:solidFill>
              </a:defRPr>
            </a:lvl1pPr>
            <a:lvl2pPr>
              <a:defRPr sz="1600"/>
            </a:lvl2pPr>
            <a:lvl3pPr>
              <a:defRPr sz="1600"/>
            </a:lvl3pPr>
            <a:lvl4pPr>
              <a:defRPr sz="1600"/>
            </a:lvl4pPr>
            <a:lvl5pPr>
              <a:defRPr sz="1600"/>
            </a:lvl5pPr>
          </a:lstStyle>
          <a:p>
            <a:pPr lvl="0"/>
            <a:r>
              <a:rPr lang="en-GB"/>
              <a:t>Title</a:t>
            </a:r>
          </a:p>
        </p:txBody>
      </p:sp>
      <p:sp>
        <p:nvSpPr>
          <p:cNvPr id="52" name="Text Placeholder 25">
            <a:extLst>
              <a:ext uri="{FF2B5EF4-FFF2-40B4-BE49-F238E27FC236}">
                <a16:creationId xmlns:a16="http://schemas.microsoft.com/office/drawing/2014/main" id="{161CD7BA-CC51-1DEC-0BE7-A8FE539EC1A5}"/>
              </a:ext>
            </a:extLst>
          </p:cNvPr>
          <p:cNvSpPr>
            <a:spLocks noGrp="1"/>
          </p:cNvSpPr>
          <p:nvPr>
            <p:ph type="body" sz="quarter" idx="39" hasCustomPrompt="1"/>
          </p:nvPr>
        </p:nvSpPr>
        <p:spPr>
          <a:xfrm>
            <a:off x="10079114" y="291474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bg2"/>
                </a:solidFill>
              </a:defRPr>
            </a:lvl1pPr>
            <a:lvl2pPr>
              <a:defRPr sz="1600"/>
            </a:lvl2pPr>
            <a:lvl3pPr>
              <a:defRPr sz="1600"/>
            </a:lvl3pPr>
            <a:lvl4pPr>
              <a:defRPr sz="1600"/>
            </a:lvl4pPr>
            <a:lvl5pPr>
              <a:defRPr sz="1600"/>
            </a:lvl5pPr>
          </a:lstStyle>
          <a:p>
            <a:pPr lvl="0"/>
            <a:r>
              <a:rPr lang="en-GB"/>
              <a:t>5</a:t>
            </a:r>
          </a:p>
        </p:txBody>
      </p:sp>
      <p:pic>
        <p:nvPicPr>
          <p:cNvPr id="3" name="Picture 2" descr="A black background with white dots&#10;&#10;Description automatically generated">
            <a:extLst>
              <a:ext uri="{FF2B5EF4-FFF2-40B4-BE49-F238E27FC236}">
                <a16:creationId xmlns:a16="http://schemas.microsoft.com/office/drawing/2014/main" id="{9B965DCD-B186-7953-9444-10EC8617D5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cxnSp>
        <p:nvCxnSpPr>
          <p:cNvPr id="4" name="Straight Arrow Connector 3">
            <a:extLst>
              <a:ext uri="{FF2B5EF4-FFF2-40B4-BE49-F238E27FC236}">
                <a16:creationId xmlns:a16="http://schemas.microsoft.com/office/drawing/2014/main" id="{C13138E8-1D12-4E29-A60E-B926A3849855}"/>
              </a:ext>
            </a:extLst>
          </p:cNvPr>
          <p:cNvCxnSpPr>
            <a:cxnSpLocks/>
          </p:cNvCxnSpPr>
          <p:nvPr userDrawn="1"/>
        </p:nvCxnSpPr>
        <p:spPr>
          <a:xfrm>
            <a:off x="2299619" y="4076524"/>
            <a:ext cx="3281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ED4ABF04-505B-366A-06D6-21C43B7824C2}"/>
              </a:ext>
            </a:extLst>
          </p:cNvPr>
          <p:cNvCxnSpPr>
            <a:cxnSpLocks/>
          </p:cNvCxnSpPr>
          <p:nvPr userDrawn="1"/>
        </p:nvCxnSpPr>
        <p:spPr>
          <a:xfrm>
            <a:off x="4724784" y="4063057"/>
            <a:ext cx="3281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E7885A1-F0CF-9E9E-522A-6DDA7BE962FD}"/>
              </a:ext>
            </a:extLst>
          </p:cNvPr>
          <p:cNvCxnSpPr>
            <a:cxnSpLocks/>
          </p:cNvCxnSpPr>
          <p:nvPr userDrawn="1"/>
        </p:nvCxnSpPr>
        <p:spPr>
          <a:xfrm>
            <a:off x="7167691" y="4081488"/>
            <a:ext cx="3281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EAAF4756-8FED-D79D-EAF4-59D5927CF1BB}"/>
              </a:ext>
            </a:extLst>
          </p:cNvPr>
          <p:cNvCxnSpPr>
            <a:cxnSpLocks/>
          </p:cNvCxnSpPr>
          <p:nvPr userDrawn="1"/>
        </p:nvCxnSpPr>
        <p:spPr>
          <a:xfrm>
            <a:off x="9596165" y="4076524"/>
            <a:ext cx="328115"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451943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 content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sp>
        <p:nvSpPr>
          <p:cNvPr id="23" name="Text Placeholder 25">
            <a:extLst>
              <a:ext uri="{FF2B5EF4-FFF2-40B4-BE49-F238E27FC236}">
                <a16:creationId xmlns:a16="http://schemas.microsoft.com/office/drawing/2014/main" id="{C92C8D0C-576A-B7EB-6BD1-52AECCD869C0}"/>
              </a:ext>
            </a:extLst>
          </p:cNvPr>
          <p:cNvSpPr>
            <a:spLocks noGrp="1"/>
          </p:cNvSpPr>
          <p:nvPr>
            <p:ph type="body" sz="quarter" idx="10"/>
          </p:nvPr>
        </p:nvSpPr>
        <p:spPr>
          <a:xfrm>
            <a:off x="340632" y="3199591"/>
            <a:ext cx="2086202" cy="3392595"/>
          </a:xfrm>
          <a:prstGeom prst="roundRect">
            <a:avLst>
              <a:gd name="adj" fmla="val 15360"/>
            </a:avLst>
          </a:prstGeom>
          <a:ln/>
        </p:spPr>
        <p:style>
          <a:lnRef idx="2">
            <a:schemeClr val="accent1"/>
          </a:lnRef>
          <a:fillRef idx="1">
            <a:schemeClr val="lt1"/>
          </a:fillRef>
          <a:effectRef idx="0">
            <a:schemeClr val="accent1"/>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
        <p:nvSpPr>
          <p:cNvPr id="24" name="Text Placeholder 25">
            <a:extLst>
              <a:ext uri="{FF2B5EF4-FFF2-40B4-BE49-F238E27FC236}">
                <a16:creationId xmlns:a16="http://schemas.microsoft.com/office/drawing/2014/main" id="{266A89F6-B32D-30C4-D795-9D3D522E1F6C}"/>
              </a:ext>
            </a:extLst>
          </p:cNvPr>
          <p:cNvSpPr>
            <a:spLocks noGrp="1"/>
          </p:cNvSpPr>
          <p:nvPr>
            <p:ph type="body" sz="quarter" idx="11" hasCustomPrompt="1"/>
          </p:nvPr>
        </p:nvSpPr>
        <p:spPr>
          <a:xfrm>
            <a:off x="495466" y="260029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25" name="Text Placeholder 25">
            <a:extLst>
              <a:ext uri="{FF2B5EF4-FFF2-40B4-BE49-F238E27FC236}">
                <a16:creationId xmlns:a16="http://schemas.microsoft.com/office/drawing/2014/main" id="{676AB7A6-D774-AE84-FF90-5372D003AE2E}"/>
              </a:ext>
            </a:extLst>
          </p:cNvPr>
          <p:cNvSpPr>
            <a:spLocks noGrp="1"/>
          </p:cNvSpPr>
          <p:nvPr>
            <p:ph type="body" sz="quarter" idx="12" hasCustomPrompt="1"/>
          </p:nvPr>
        </p:nvSpPr>
        <p:spPr>
          <a:xfrm>
            <a:off x="495466" y="204882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1</a:t>
            </a:r>
          </a:p>
        </p:txBody>
      </p:sp>
      <p:sp>
        <p:nvSpPr>
          <p:cNvPr id="27" name="Text Placeholder 25">
            <a:extLst>
              <a:ext uri="{FF2B5EF4-FFF2-40B4-BE49-F238E27FC236}">
                <a16:creationId xmlns:a16="http://schemas.microsoft.com/office/drawing/2014/main" id="{15E93DB4-400D-72DE-68A1-050DA2B11A28}"/>
              </a:ext>
            </a:extLst>
          </p:cNvPr>
          <p:cNvSpPr>
            <a:spLocks noGrp="1"/>
          </p:cNvSpPr>
          <p:nvPr>
            <p:ph type="body" sz="quarter" idx="14" hasCustomPrompt="1"/>
          </p:nvPr>
        </p:nvSpPr>
        <p:spPr>
          <a:xfrm>
            <a:off x="2878850" y="260029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28" name="Text Placeholder 25">
            <a:extLst>
              <a:ext uri="{FF2B5EF4-FFF2-40B4-BE49-F238E27FC236}">
                <a16:creationId xmlns:a16="http://schemas.microsoft.com/office/drawing/2014/main" id="{07C1925C-AED8-235A-55B6-BC428420DEE1}"/>
              </a:ext>
            </a:extLst>
          </p:cNvPr>
          <p:cNvSpPr>
            <a:spLocks noGrp="1"/>
          </p:cNvSpPr>
          <p:nvPr>
            <p:ph type="body" sz="quarter" idx="15" hasCustomPrompt="1"/>
          </p:nvPr>
        </p:nvSpPr>
        <p:spPr>
          <a:xfrm>
            <a:off x="2878850" y="204882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30" name="Text Placeholder 25">
            <a:extLst>
              <a:ext uri="{FF2B5EF4-FFF2-40B4-BE49-F238E27FC236}">
                <a16:creationId xmlns:a16="http://schemas.microsoft.com/office/drawing/2014/main" id="{290BBA13-8886-16CA-DF31-1449A895062C}"/>
              </a:ext>
            </a:extLst>
          </p:cNvPr>
          <p:cNvSpPr>
            <a:spLocks noGrp="1"/>
          </p:cNvSpPr>
          <p:nvPr>
            <p:ph type="body" sz="quarter" idx="17" hasCustomPrompt="1"/>
          </p:nvPr>
        </p:nvSpPr>
        <p:spPr>
          <a:xfrm>
            <a:off x="5256671" y="260029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6" name="Text Placeholder 25">
            <a:extLst>
              <a:ext uri="{FF2B5EF4-FFF2-40B4-BE49-F238E27FC236}">
                <a16:creationId xmlns:a16="http://schemas.microsoft.com/office/drawing/2014/main" id="{CA3AB104-264D-1E82-6C99-4FFD7E5CB194}"/>
              </a:ext>
            </a:extLst>
          </p:cNvPr>
          <p:cNvSpPr>
            <a:spLocks noGrp="1"/>
          </p:cNvSpPr>
          <p:nvPr>
            <p:ph type="body" sz="quarter" idx="18" hasCustomPrompt="1"/>
          </p:nvPr>
        </p:nvSpPr>
        <p:spPr>
          <a:xfrm>
            <a:off x="5256671" y="204882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2</a:t>
            </a:r>
          </a:p>
        </p:txBody>
      </p:sp>
      <p:sp>
        <p:nvSpPr>
          <p:cNvPr id="48" name="Text Placeholder 25">
            <a:extLst>
              <a:ext uri="{FF2B5EF4-FFF2-40B4-BE49-F238E27FC236}">
                <a16:creationId xmlns:a16="http://schemas.microsoft.com/office/drawing/2014/main" id="{55E89FDA-A8AA-B0E2-4C27-D0539E275837}"/>
              </a:ext>
            </a:extLst>
          </p:cNvPr>
          <p:cNvSpPr>
            <a:spLocks noGrp="1"/>
          </p:cNvSpPr>
          <p:nvPr>
            <p:ph type="body" sz="quarter" idx="20" hasCustomPrompt="1"/>
          </p:nvPr>
        </p:nvSpPr>
        <p:spPr>
          <a:xfrm>
            <a:off x="7626351" y="2600298"/>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49" name="Text Placeholder 25">
            <a:extLst>
              <a:ext uri="{FF2B5EF4-FFF2-40B4-BE49-F238E27FC236}">
                <a16:creationId xmlns:a16="http://schemas.microsoft.com/office/drawing/2014/main" id="{46E4DEED-9B74-6445-349D-7A064BEF7C23}"/>
              </a:ext>
            </a:extLst>
          </p:cNvPr>
          <p:cNvSpPr>
            <a:spLocks noGrp="1"/>
          </p:cNvSpPr>
          <p:nvPr>
            <p:ph type="body" sz="quarter" idx="36" hasCustomPrompt="1"/>
          </p:nvPr>
        </p:nvSpPr>
        <p:spPr>
          <a:xfrm>
            <a:off x="7626351" y="2048828"/>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4</a:t>
            </a:r>
          </a:p>
        </p:txBody>
      </p:sp>
      <p:sp>
        <p:nvSpPr>
          <p:cNvPr id="51" name="Text Placeholder 25">
            <a:extLst>
              <a:ext uri="{FF2B5EF4-FFF2-40B4-BE49-F238E27FC236}">
                <a16:creationId xmlns:a16="http://schemas.microsoft.com/office/drawing/2014/main" id="{710D7438-CB4E-3A8E-6DA5-95865B231E61}"/>
              </a:ext>
            </a:extLst>
          </p:cNvPr>
          <p:cNvSpPr>
            <a:spLocks noGrp="1"/>
          </p:cNvSpPr>
          <p:nvPr>
            <p:ph type="body" sz="quarter" idx="38" hasCustomPrompt="1"/>
          </p:nvPr>
        </p:nvSpPr>
        <p:spPr>
          <a:xfrm>
            <a:off x="10001351" y="2613745"/>
            <a:ext cx="1771212" cy="398894"/>
          </a:xfrm>
          <a:prstGeom prst="roundRect">
            <a:avLst>
              <a:gd name="adj" fmla="val 8025"/>
            </a:avLst>
          </a:prstGeom>
          <a:noFill/>
        </p:spPr>
        <p:txBody>
          <a:bodyPr lIns="72000" tIns="0" rIns="72000" bIns="0" anchor="ctr">
            <a:normAutofit/>
          </a:bodyPr>
          <a:lstStyle>
            <a:lvl1pPr marL="0" indent="0" algn="ctr">
              <a:buNone/>
              <a:defRPr sz="2000" b="1">
                <a:solidFill>
                  <a:schemeClr val="tx1"/>
                </a:solidFill>
              </a:defRPr>
            </a:lvl1pPr>
            <a:lvl2pPr>
              <a:defRPr sz="1600"/>
            </a:lvl2pPr>
            <a:lvl3pPr>
              <a:defRPr sz="1600"/>
            </a:lvl3pPr>
            <a:lvl4pPr>
              <a:defRPr sz="1600"/>
            </a:lvl4pPr>
            <a:lvl5pPr>
              <a:defRPr sz="1600"/>
            </a:lvl5pPr>
          </a:lstStyle>
          <a:p>
            <a:pPr lvl="0"/>
            <a:r>
              <a:rPr lang="en-GB"/>
              <a:t>Title</a:t>
            </a:r>
          </a:p>
        </p:txBody>
      </p:sp>
      <p:sp>
        <p:nvSpPr>
          <p:cNvPr id="52" name="Text Placeholder 25">
            <a:extLst>
              <a:ext uri="{FF2B5EF4-FFF2-40B4-BE49-F238E27FC236}">
                <a16:creationId xmlns:a16="http://schemas.microsoft.com/office/drawing/2014/main" id="{161CD7BA-CC51-1DEC-0BE7-A8FE539EC1A5}"/>
              </a:ext>
            </a:extLst>
          </p:cNvPr>
          <p:cNvSpPr>
            <a:spLocks noGrp="1"/>
          </p:cNvSpPr>
          <p:nvPr>
            <p:ph type="body" sz="quarter" idx="39" hasCustomPrompt="1"/>
          </p:nvPr>
        </p:nvSpPr>
        <p:spPr>
          <a:xfrm>
            <a:off x="10001351" y="2062275"/>
            <a:ext cx="1771212" cy="398894"/>
          </a:xfrm>
          <a:prstGeom prst="roundRect">
            <a:avLst>
              <a:gd name="adj" fmla="val 8025"/>
            </a:avLst>
          </a:prstGeom>
          <a:noFill/>
        </p:spPr>
        <p:txBody>
          <a:bodyPr lIns="72000" tIns="0" rIns="72000" bIns="0" anchor="ctr">
            <a:noAutofit/>
          </a:bodyPr>
          <a:lstStyle>
            <a:lvl1pPr marL="0" indent="0" algn="ctr">
              <a:buNone/>
              <a:defRPr sz="3000" b="1">
                <a:solidFill>
                  <a:schemeClr val="tx1"/>
                </a:solidFill>
              </a:defRPr>
            </a:lvl1pPr>
            <a:lvl2pPr>
              <a:defRPr sz="1600"/>
            </a:lvl2pPr>
            <a:lvl3pPr>
              <a:defRPr sz="1600"/>
            </a:lvl3pPr>
            <a:lvl4pPr>
              <a:defRPr sz="1600"/>
            </a:lvl4pPr>
            <a:lvl5pPr>
              <a:defRPr sz="1600"/>
            </a:lvl5pPr>
          </a:lstStyle>
          <a:p>
            <a:pPr lvl="0"/>
            <a:r>
              <a:rPr lang="en-GB"/>
              <a:t>5</a:t>
            </a:r>
          </a:p>
        </p:txBody>
      </p:sp>
      <p:pic>
        <p:nvPicPr>
          <p:cNvPr id="3" name="Picture 2" descr="A black background with white dots&#10;&#10;Description automatically generated">
            <a:extLst>
              <a:ext uri="{FF2B5EF4-FFF2-40B4-BE49-F238E27FC236}">
                <a16:creationId xmlns:a16="http://schemas.microsoft.com/office/drawing/2014/main" id="{9B965DCD-B186-7953-9444-10EC8617D5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
        <p:nvSpPr>
          <p:cNvPr id="4" name="Text Placeholder 25">
            <a:extLst>
              <a:ext uri="{FF2B5EF4-FFF2-40B4-BE49-F238E27FC236}">
                <a16:creationId xmlns:a16="http://schemas.microsoft.com/office/drawing/2014/main" id="{042FF256-04AC-3165-4CF8-8C797F92E530}"/>
              </a:ext>
            </a:extLst>
          </p:cNvPr>
          <p:cNvSpPr>
            <a:spLocks noGrp="1"/>
          </p:cNvSpPr>
          <p:nvPr>
            <p:ph type="body" sz="quarter" idx="40"/>
          </p:nvPr>
        </p:nvSpPr>
        <p:spPr>
          <a:xfrm>
            <a:off x="2729070" y="3199591"/>
            <a:ext cx="2086202" cy="3392595"/>
          </a:xfrm>
          <a:prstGeom prst="roundRect">
            <a:avLst>
              <a:gd name="adj" fmla="val 15360"/>
            </a:avLst>
          </a:prstGeom>
          <a:ln/>
        </p:spPr>
        <p:style>
          <a:lnRef idx="2">
            <a:schemeClr val="accent2"/>
          </a:lnRef>
          <a:fillRef idx="1">
            <a:schemeClr val="lt1"/>
          </a:fillRef>
          <a:effectRef idx="0">
            <a:schemeClr val="accent2"/>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
        <p:nvSpPr>
          <p:cNvPr id="5" name="Text Placeholder 25">
            <a:extLst>
              <a:ext uri="{FF2B5EF4-FFF2-40B4-BE49-F238E27FC236}">
                <a16:creationId xmlns:a16="http://schemas.microsoft.com/office/drawing/2014/main" id="{82C34FC5-9BD4-9039-B9E3-4747580C54B0}"/>
              </a:ext>
            </a:extLst>
          </p:cNvPr>
          <p:cNvSpPr>
            <a:spLocks noGrp="1"/>
          </p:cNvSpPr>
          <p:nvPr>
            <p:ph type="body" sz="quarter" idx="41"/>
          </p:nvPr>
        </p:nvSpPr>
        <p:spPr>
          <a:xfrm>
            <a:off x="5117508" y="3199591"/>
            <a:ext cx="2086202" cy="3392595"/>
          </a:xfrm>
          <a:prstGeom prst="roundRect">
            <a:avLst>
              <a:gd name="adj" fmla="val 15360"/>
            </a:avLst>
          </a:prstGeom>
          <a:ln/>
        </p:spPr>
        <p:style>
          <a:lnRef idx="2">
            <a:schemeClr val="accent3"/>
          </a:lnRef>
          <a:fillRef idx="1">
            <a:schemeClr val="lt1"/>
          </a:fillRef>
          <a:effectRef idx="0">
            <a:schemeClr val="accent3"/>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
        <p:nvSpPr>
          <p:cNvPr id="6" name="Text Placeholder 25">
            <a:extLst>
              <a:ext uri="{FF2B5EF4-FFF2-40B4-BE49-F238E27FC236}">
                <a16:creationId xmlns:a16="http://schemas.microsoft.com/office/drawing/2014/main" id="{B6C8C80E-275F-E4EE-2309-7E16F9540896}"/>
              </a:ext>
            </a:extLst>
          </p:cNvPr>
          <p:cNvSpPr>
            <a:spLocks noGrp="1"/>
          </p:cNvSpPr>
          <p:nvPr>
            <p:ph type="body" sz="quarter" idx="42"/>
          </p:nvPr>
        </p:nvSpPr>
        <p:spPr>
          <a:xfrm>
            <a:off x="7468856" y="3199591"/>
            <a:ext cx="2086202" cy="3392595"/>
          </a:xfrm>
          <a:prstGeom prst="roundRect">
            <a:avLst>
              <a:gd name="adj" fmla="val 15360"/>
            </a:avLst>
          </a:prstGeom>
          <a:ln/>
        </p:spPr>
        <p:style>
          <a:lnRef idx="2">
            <a:schemeClr val="accent4"/>
          </a:lnRef>
          <a:fillRef idx="1">
            <a:schemeClr val="lt1"/>
          </a:fillRef>
          <a:effectRef idx="0">
            <a:schemeClr val="accent4"/>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
        <p:nvSpPr>
          <p:cNvPr id="7" name="Text Placeholder 25">
            <a:extLst>
              <a:ext uri="{FF2B5EF4-FFF2-40B4-BE49-F238E27FC236}">
                <a16:creationId xmlns:a16="http://schemas.microsoft.com/office/drawing/2014/main" id="{C123207E-2ADE-2ECE-9E60-2A491D325352}"/>
              </a:ext>
            </a:extLst>
          </p:cNvPr>
          <p:cNvSpPr>
            <a:spLocks noGrp="1"/>
          </p:cNvSpPr>
          <p:nvPr>
            <p:ph type="body" sz="quarter" idx="43"/>
          </p:nvPr>
        </p:nvSpPr>
        <p:spPr>
          <a:xfrm>
            <a:off x="9838536" y="3159020"/>
            <a:ext cx="2086202" cy="3392595"/>
          </a:xfrm>
          <a:prstGeom prst="roundRect">
            <a:avLst>
              <a:gd name="adj" fmla="val 15360"/>
            </a:avLst>
          </a:prstGeom>
          <a:ln/>
        </p:spPr>
        <p:style>
          <a:lnRef idx="2">
            <a:schemeClr val="accent5"/>
          </a:lnRef>
          <a:fillRef idx="1">
            <a:schemeClr val="lt1"/>
          </a:fillRef>
          <a:effectRef idx="0">
            <a:schemeClr val="accent5"/>
          </a:effectRef>
          <a:fontRef idx="minor">
            <a:schemeClr val="dk1"/>
          </a:fontRef>
        </p:style>
        <p:txBody>
          <a:bodyPr lIns="72000" tIns="1260000" rIns="72000">
            <a:normAutofit/>
          </a:bodyPr>
          <a:lstStyle>
            <a:lvl1pPr marL="0" indent="0" algn="ctr">
              <a:buNone/>
              <a:defRPr sz="1600">
                <a:solidFill>
                  <a:schemeClr val="tx1"/>
                </a:solidFill>
              </a:defRPr>
            </a:lvl1pPr>
            <a:lvl2pPr>
              <a:defRPr sz="1600"/>
            </a:lvl2pPr>
            <a:lvl3pPr>
              <a:defRPr sz="1600"/>
            </a:lvl3pPr>
            <a:lvl4pPr>
              <a:defRPr sz="1600"/>
            </a:lvl4pPr>
            <a:lvl5pPr>
              <a:defRPr sz="1600"/>
            </a:lvl5pPr>
          </a:lstStyle>
          <a:p>
            <a:endParaRPr lang="en-GB"/>
          </a:p>
        </p:txBody>
      </p:sp>
    </p:spTree>
    <p:extLst>
      <p:ext uri="{BB962C8B-B14F-4D97-AF65-F5344CB8AC3E}">
        <p14:creationId xmlns:p14="http://schemas.microsoft.com/office/powerpoint/2010/main" val="21961245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AEEA-07D4-4259-A2A7-CE7678BD3C39}"/>
              </a:ext>
            </a:extLst>
          </p:cNvPr>
          <p:cNvSpPr>
            <a:spLocks noGrp="1"/>
          </p:cNvSpPr>
          <p:nvPr>
            <p:ph type="title" hasCustomPrompt="1"/>
          </p:nvPr>
        </p:nvSpPr>
        <p:spPr>
          <a:xfrm>
            <a:off x="180001" y="1008000"/>
            <a:ext cx="11627999" cy="720000"/>
          </a:xfrm>
        </p:spPr>
        <p:txBody>
          <a:bodyPr>
            <a:normAutofit/>
          </a:bodyPr>
          <a:lstStyle>
            <a:lvl1pPr>
              <a:defRPr sz="4000" baseline="0">
                <a:solidFill>
                  <a:schemeClr val="tx1"/>
                </a:solidFill>
                <a:latin typeface="Georgia" panose="02040502050405020303" pitchFamily="18" charset="0"/>
              </a:defRPr>
            </a:lvl1pPr>
          </a:lstStyle>
          <a:p>
            <a:r>
              <a:rPr lang="en-US"/>
              <a:t>Slide title</a:t>
            </a:r>
            <a:endParaRPr lang="en-GB"/>
          </a:p>
        </p:txBody>
      </p:sp>
      <p:pic>
        <p:nvPicPr>
          <p:cNvPr id="3" name="Picture 2" descr="A black background with white dots&#10;&#10;Description automatically generated">
            <a:extLst>
              <a:ext uri="{FF2B5EF4-FFF2-40B4-BE49-F238E27FC236}">
                <a16:creationId xmlns:a16="http://schemas.microsoft.com/office/drawing/2014/main" id="{F2894BEC-B17A-5D0E-72EF-2FB9B6B429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0632" y="352042"/>
            <a:ext cx="1497987" cy="253141"/>
          </a:xfrm>
          <a:prstGeom prst="rect">
            <a:avLst/>
          </a:prstGeom>
        </p:spPr>
      </p:pic>
    </p:spTree>
    <p:extLst>
      <p:ext uri="{BB962C8B-B14F-4D97-AF65-F5344CB8AC3E}">
        <p14:creationId xmlns:p14="http://schemas.microsoft.com/office/powerpoint/2010/main" val="17559897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et in touch - blue +  dark blue">
    <p:bg>
      <p:bgPr>
        <a:solidFill>
          <a:schemeClr val="accent4"/>
        </a:solidFill>
        <a:effectLst/>
      </p:bgPr>
    </p:bg>
    <p:spTree>
      <p:nvGrpSpPr>
        <p:cNvPr id="1" name=""/>
        <p:cNvGrpSpPr/>
        <p:nvPr/>
      </p:nvGrpSpPr>
      <p:grpSpPr>
        <a:xfrm>
          <a:off x="0" y="0"/>
          <a:ext cx="0" cy="0"/>
          <a:chOff x="0" y="0"/>
          <a:chExt cx="0" cy="0"/>
        </a:xfrm>
      </p:grpSpPr>
      <p:pic>
        <p:nvPicPr>
          <p:cNvPr id="15" name="Picture 14" descr="A blue and green shield&#10;&#10;Description automatically generated">
            <a:extLst>
              <a:ext uri="{FF2B5EF4-FFF2-40B4-BE49-F238E27FC236}">
                <a16:creationId xmlns:a16="http://schemas.microsoft.com/office/drawing/2014/main" id="{B49049B6-F303-7662-D4B2-35A5C247979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088" r="24911"/>
          <a:stretch/>
        </p:blipFill>
        <p:spPr>
          <a:xfrm flipH="1">
            <a:off x="6096000" y="0"/>
            <a:ext cx="6096000" cy="6858000"/>
          </a:xfrm>
          <a:prstGeom prst="rect">
            <a:avLst/>
          </a:prstGeom>
        </p:spPr>
      </p:pic>
      <p:sp>
        <p:nvSpPr>
          <p:cNvPr id="7" name="TextBox 6">
            <a:extLst>
              <a:ext uri="{FF2B5EF4-FFF2-40B4-BE49-F238E27FC236}">
                <a16:creationId xmlns:a16="http://schemas.microsoft.com/office/drawing/2014/main" id="{A29F341A-62C1-A748-9D47-BFD59497689E}"/>
              </a:ext>
            </a:extLst>
          </p:cNvPr>
          <p:cNvSpPr txBox="1"/>
          <p:nvPr userDrawn="1"/>
        </p:nvSpPr>
        <p:spPr>
          <a:xfrm>
            <a:off x="5606530" y="6389649"/>
            <a:ext cx="3490331" cy="246221"/>
          </a:xfrm>
          <a:prstGeom prst="rect">
            <a:avLst/>
          </a:prstGeom>
          <a:noFill/>
        </p:spPr>
        <p:txBody>
          <a:bodyPr wrap="square" rtlCol="0">
            <a:spAutoFit/>
          </a:bodyPr>
          <a:lstStyle/>
          <a:p>
            <a:pPr algn="r"/>
            <a:r>
              <a:rPr lang="en-GB" sz="1000" dirty="0">
                <a:solidFill>
                  <a:schemeClr val="bg1"/>
                </a:solidFill>
              </a:rPr>
              <a:t>© Cambridge University Press &amp; Assessment 2025</a:t>
            </a:r>
          </a:p>
        </p:txBody>
      </p:sp>
      <p:sp>
        <p:nvSpPr>
          <p:cNvPr id="8" name="TextBox 7">
            <a:extLst>
              <a:ext uri="{FF2B5EF4-FFF2-40B4-BE49-F238E27FC236}">
                <a16:creationId xmlns:a16="http://schemas.microsoft.com/office/drawing/2014/main" id="{19EFADCE-89D4-D443-9610-1BF12134A589}"/>
              </a:ext>
            </a:extLst>
          </p:cNvPr>
          <p:cNvSpPr txBox="1"/>
          <p:nvPr userDrawn="1"/>
        </p:nvSpPr>
        <p:spPr>
          <a:xfrm>
            <a:off x="446048" y="6289288"/>
            <a:ext cx="3668752" cy="307777"/>
          </a:xfrm>
          <a:prstGeom prst="rect">
            <a:avLst/>
          </a:prstGeom>
          <a:noFill/>
        </p:spPr>
        <p:txBody>
          <a:bodyPr wrap="square" rtlCol="0">
            <a:spAutoFit/>
          </a:bodyPr>
          <a:lstStyle/>
          <a:p>
            <a:pPr algn="l"/>
            <a:r>
              <a:rPr lang="en-GB" sz="1400">
                <a:solidFill>
                  <a:schemeClr val="bg1"/>
                </a:solidFill>
              </a:rPr>
              <a:t>cambridge.org/</a:t>
            </a:r>
            <a:r>
              <a:rPr lang="en-GB" sz="1400" err="1">
                <a:solidFill>
                  <a:schemeClr val="bg1"/>
                </a:solidFill>
              </a:rPr>
              <a:t>internationaleducation</a:t>
            </a:r>
            <a:endParaRPr lang="en-GB" sz="1400">
              <a:solidFill>
                <a:schemeClr val="bg1"/>
              </a:solidFill>
            </a:endParaRPr>
          </a:p>
        </p:txBody>
      </p:sp>
      <p:sp>
        <p:nvSpPr>
          <p:cNvPr id="2" name="Title 1">
            <a:extLst>
              <a:ext uri="{FF2B5EF4-FFF2-40B4-BE49-F238E27FC236}">
                <a16:creationId xmlns:a16="http://schemas.microsoft.com/office/drawing/2014/main" id="{B963F053-8378-016E-AF5E-1DC0F7DF9398}"/>
              </a:ext>
            </a:extLst>
          </p:cNvPr>
          <p:cNvSpPr>
            <a:spLocks noGrp="1"/>
          </p:cNvSpPr>
          <p:nvPr>
            <p:ph type="title" hasCustomPrompt="1"/>
          </p:nvPr>
        </p:nvSpPr>
        <p:spPr>
          <a:xfrm>
            <a:off x="448889" y="1783081"/>
            <a:ext cx="5342311" cy="1956644"/>
          </a:xfrm>
          <a:prstGeom prst="rect">
            <a:avLst/>
          </a:prstGeom>
        </p:spPr>
        <p:txBody>
          <a:bodyPr anchor="b">
            <a:normAutofit/>
          </a:bodyPr>
          <a:lstStyle>
            <a:lvl1pPr>
              <a:defRPr sz="4000" baseline="0">
                <a:solidFill>
                  <a:schemeClr val="bg1"/>
                </a:solidFill>
                <a:latin typeface="Georgia" panose="02040502050405020303" pitchFamily="18" charset="0"/>
              </a:defRPr>
            </a:lvl1pPr>
          </a:lstStyle>
          <a:p>
            <a:r>
              <a:rPr lang="en-GB"/>
              <a:t>Insert CTA in here</a:t>
            </a:r>
          </a:p>
        </p:txBody>
      </p:sp>
      <p:sp>
        <p:nvSpPr>
          <p:cNvPr id="9" name="Text Placeholder 9">
            <a:extLst>
              <a:ext uri="{FF2B5EF4-FFF2-40B4-BE49-F238E27FC236}">
                <a16:creationId xmlns:a16="http://schemas.microsoft.com/office/drawing/2014/main" id="{337418F9-39B6-1690-2CBA-FC67B7CA6676}"/>
              </a:ext>
            </a:extLst>
          </p:cNvPr>
          <p:cNvSpPr>
            <a:spLocks noGrp="1"/>
          </p:cNvSpPr>
          <p:nvPr>
            <p:ph type="body" sz="quarter" idx="10" hasCustomPrompt="1"/>
          </p:nvPr>
        </p:nvSpPr>
        <p:spPr>
          <a:xfrm>
            <a:off x="458915" y="4339078"/>
            <a:ext cx="5169614" cy="416832"/>
          </a:xfrm>
        </p:spPr>
        <p:txBody>
          <a:bodyPr anchor="ctr">
            <a:no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Phone here</a:t>
            </a:r>
          </a:p>
        </p:txBody>
      </p:sp>
      <p:sp>
        <p:nvSpPr>
          <p:cNvPr id="11" name="Text Placeholder 9">
            <a:extLst>
              <a:ext uri="{FF2B5EF4-FFF2-40B4-BE49-F238E27FC236}">
                <a16:creationId xmlns:a16="http://schemas.microsoft.com/office/drawing/2014/main" id="{FD8EA4EE-5B3A-69EE-D554-61BF6C80CCED}"/>
              </a:ext>
            </a:extLst>
          </p:cNvPr>
          <p:cNvSpPr>
            <a:spLocks noGrp="1"/>
          </p:cNvSpPr>
          <p:nvPr>
            <p:ph type="body" sz="quarter" idx="11" hasCustomPrompt="1"/>
          </p:nvPr>
        </p:nvSpPr>
        <p:spPr>
          <a:xfrm>
            <a:off x="458915" y="4885167"/>
            <a:ext cx="5169614" cy="416832"/>
          </a:xfrm>
        </p:spPr>
        <p:txBody>
          <a:bodyPr anchor="ctr">
            <a:noAutofit/>
          </a:bodyPr>
          <a:lstStyle>
            <a:lvl1pPr marL="0" indent="0">
              <a:buNone/>
              <a:defRPr sz="20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Email here</a:t>
            </a:r>
          </a:p>
        </p:txBody>
      </p:sp>
      <p:pic>
        <p:nvPicPr>
          <p:cNvPr id="20" name="Picture 19" descr="A black background with white dots&#10;&#10;Description automatically generated">
            <a:extLst>
              <a:ext uri="{FF2B5EF4-FFF2-40B4-BE49-F238E27FC236}">
                <a16:creationId xmlns:a16="http://schemas.microsoft.com/office/drawing/2014/main" id="{CA43B2A4-B284-2E0F-F3C4-8DFDF1F5F0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915" y="440820"/>
            <a:ext cx="3326004" cy="562053"/>
          </a:xfrm>
          <a:prstGeom prst="rect">
            <a:avLst/>
          </a:prstGeom>
        </p:spPr>
      </p:pic>
    </p:spTree>
    <p:extLst>
      <p:ext uri="{BB962C8B-B14F-4D97-AF65-F5344CB8AC3E}">
        <p14:creationId xmlns:p14="http://schemas.microsoft.com/office/powerpoint/2010/main" val="311496656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estions/thank you">
    <p:bg>
      <p:bgPr>
        <a:solidFill>
          <a:schemeClr val="accent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29F341A-62C1-A748-9D47-BFD59497689E}"/>
              </a:ext>
            </a:extLst>
          </p:cNvPr>
          <p:cNvSpPr txBox="1"/>
          <p:nvPr userDrawn="1"/>
        </p:nvSpPr>
        <p:spPr>
          <a:xfrm>
            <a:off x="8352264" y="6389649"/>
            <a:ext cx="3490331" cy="246221"/>
          </a:xfrm>
          <a:prstGeom prst="rect">
            <a:avLst/>
          </a:prstGeom>
          <a:noFill/>
        </p:spPr>
        <p:txBody>
          <a:bodyPr wrap="square" rtlCol="0">
            <a:spAutoFit/>
          </a:bodyPr>
          <a:lstStyle/>
          <a:p>
            <a:pPr algn="r"/>
            <a:r>
              <a:rPr lang="en-GB" sz="1000"/>
              <a:t>© Cambridge University Press &amp; Assessment 2021</a:t>
            </a:r>
          </a:p>
        </p:txBody>
      </p:sp>
      <p:sp>
        <p:nvSpPr>
          <p:cNvPr id="2" name="Title 1">
            <a:extLst>
              <a:ext uri="{FF2B5EF4-FFF2-40B4-BE49-F238E27FC236}">
                <a16:creationId xmlns:a16="http://schemas.microsoft.com/office/drawing/2014/main" id="{B963F053-8378-016E-AF5E-1DC0F7DF9398}"/>
              </a:ext>
            </a:extLst>
          </p:cNvPr>
          <p:cNvSpPr>
            <a:spLocks noGrp="1"/>
          </p:cNvSpPr>
          <p:nvPr>
            <p:ph type="title" hasCustomPrompt="1"/>
          </p:nvPr>
        </p:nvSpPr>
        <p:spPr>
          <a:xfrm>
            <a:off x="373658" y="2747857"/>
            <a:ext cx="5342311" cy="1362285"/>
          </a:xfrm>
          <a:prstGeom prst="rect">
            <a:avLst/>
          </a:prstGeom>
        </p:spPr>
        <p:txBody>
          <a:bodyPr anchor="ctr">
            <a:normAutofit/>
          </a:bodyPr>
          <a:lstStyle>
            <a:lvl1pPr>
              <a:defRPr sz="5400" baseline="0">
                <a:solidFill>
                  <a:schemeClr val="bg1"/>
                </a:solidFill>
                <a:latin typeface="Georgia" panose="02040502050405020303" pitchFamily="18" charset="0"/>
              </a:defRPr>
            </a:lvl1pPr>
          </a:lstStyle>
          <a:p>
            <a:r>
              <a:rPr lang="en-GB"/>
              <a:t>Any questions?</a:t>
            </a:r>
          </a:p>
        </p:txBody>
      </p:sp>
      <p:pic>
        <p:nvPicPr>
          <p:cNvPr id="5" name="Picture 4" descr="A blue and white shield&#10;&#10;Description automatically generated">
            <a:extLst>
              <a:ext uri="{FF2B5EF4-FFF2-40B4-BE49-F238E27FC236}">
                <a16:creationId xmlns:a16="http://schemas.microsoft.com/office/drawing/2014/main" id="{09F31AAB-6658-E8B1-A952-8EC29708A29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626" r="25373"/>
          <a:stretch/>
        </p:blipFill>
        <p:spPr>
          <a:xfrm flipH="1">
            <a:off x="6095999" y="-1"/>
            <a:ext cx="6095999" cy="6858000"/>
          </a:xfrm>
          <a:prstGeom prst="rect">
            <a:avLst/>
          </a:prstGeom>
        </p:spPr>
      </p:pic>
      <p:pic>
        <p:nvPicPr>
          <p:cNvPr id="3" name="Picture 2" descr="A black background with white dots&#10;&#10;Description automatically generated">
            <a:extLst>
              <a:ext uri="{FF2B5EF4-FFF2-40B4-BE49-F238E27FC236}">
                <a16:creationId xmlns:a16="http://schemas.microsoft.com/office/drawing/2014/main" id="{EC011B81-6320-2606-08C2-FE42689EE0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915" y="440820"/>
            <a:ext cx="3326004" cy="562053"/>
          </a:xfrm>
          <a:prstGeom prst="rect">
            <a:avLst/>
          </a:prstGeom>
        </p:spPr>
      </p:pic>
      <p:sp>
        <p:nvSpPr>
          <p:cNvPr id="6" name="TextBox 5">
            <a:extLst>
              <a:ext uri="{FF2B5EF4-FFF2-40B4-BE49-F238E27FC236}">
                <a16:creationId xmlns:a16="http://schemas.microsoft.com/office/drawing/2014/main" id="{EE498714-1C35-0566-CF95-9760B3688DC7}"/>
              </a:ext>
            </a:extLst>
          </p:cNvPr>
          <p:cNvSpPr txBox="1"/>
          <p:nvPr userDrawn="1"/>
        </p:nvSpPr>
        <p:spPr>
          <a:xfrm>
            <a:off x="5606530" y="6389649"/>
            <a:ext cx="3490331" cy="246221"/>
          </a:xfrm>
          <a:prstGeom prst="rect">
            <a:avLst/>
          </a:prstGeom>
          <a:noFill/>
        </p:spPr>
        <p:txBody>
          <a:bodyPr wrap="square" rtlCol="0">
            <a:spAutoFit/>
          </a:bodyPr>
          <a:lstStyle/>
          <a:p>
            <a:pPr algn="r"/>
            <a:r>
              <a:rPr lang="en-GB" sz="1000" dirty="0">
                <a:solidFill>
                  <a:schemeClr val="bg1"/>
                </a:solidFill>
              </a:rPr>
              <a:t>© Cambridge University Press &amp; Assessment 2025</a:t>
            </a:r>
          </a:p>
        </p:txBody>
      </p:sp>
      <p:sp>
        <p:nvSpPr>
          <p:cNvPr id="9" name="TextBox 8">
            <a:extLst>
              <a:ext uri="{FF2B5EF4-FFF2-40B4-BE49-F238E27FC236}">
                <a16:creationId xmlns:a16="http://schemas.microsoft.com/office/drawing/2014/main" id="{551BA2BF-B33E-1084-50D3-AB97C0A3B959}"/>
              </a:ext>
            </a:extLst>
          </p:cNvPr>
          <p:cNvSpPr txBox="1"/>
          <p:nvPr userDrawn="1"/>
        </p:nvSpPr>
        <p:spPr>
          <a:xfrm>
            <a:off x="446048" y="6289288"/>
            <a:ext cx="3668752" cy="307777"/>
          </a:xfrm>
          <a:prstGeom prst="rect">
            <a:avLst/>
          </a:prstGeom>
          <a:noFill/>
        </p:spPr>
        <p:txBody>
          <a:bodyPr wrap="square" rtlCol="0">
            <a:spAutoFit/>
          </a:bodyPr>
          <a:lstStyle/>
          <a:p>
            <a:pPr algn="l"/>
            <a:r>
              <a:rPr lang="en-GB" sz="1400">
                <a:solidFill>
                  <a:schemeClr val="bg1"/>
                </a:solidFill>
              </a:rPr>
              <a:t>cambridge.org/</a:t>
            </a:r>
            <a:r>
              <a:rPr lang="en-GB" sz="1400" err="1">
                <a:solidFill>
                  <a:schemeClr val="bg1"/>
                </a:solidFill>
              </a:rPr>
              <a:t>internationaleducation</a:t>
            </a:r>
            <a:endParaRPr lang="en-GB" sz="1400">
              <a:solidFill>
                <a:schemeClr val="bg1"/>
              </a:solidFill>
            </a:endParaRPr>
          </a:p>
        </p:txBody>
      </p:sp>
    </p:spTree>
    <p:extLst>
      <p:ext uri="{BB962C8B-B14F-4D97-AF65-F5344CB8AC3E}">
        <p14:creationId xmlns:p14="http://schemas.microsoft.com/office/powerpoint/2010/main" val="25907773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Questions/thank you">
    <p:bg>
      <p:bgPr>
        <a:solidFill>
          <a:schemeClr val="accent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29F341A-62C1-A748-9D47-BFD59497689E}"/>
              </a:ext>
            </a:extLst>
          </p:cNvPr>
          <p:cNvSpPr txBox="1"/>
          <p:nvPr userDrawn="1"/>
        </p:nvSpPr>
        <p:spPr>
          <a:xfrm>
            <a:off x="8352264" y="6389649"/>
            <a:ext cx="3490331" cy="246221"/>
          </a:xfrm>
          <a:prstGeom prst="rect">
            <a:avLst/>
          </a:prstGeom>
          <a:noFill/>
        </p:spPr>
        <p:txBody>
          <a:bodyPr wrap="square" rtlCol="0">
            <a:spAutoFit/>
          </a:bodyPr>
          <a:lstStyle/>
          <a:p>
            <a:pPr algn="r"/>
            <a:r>
              <a:rPr lang="en-GB" sz="1000"/>
              <a:t>© Cambridge University Press &amp; Assessment 2021</a:t>
            </a:r>
          </a:p>
        </p:txBody>
      </p:sp>
      <p:sp>
        <p:nvSpPr>
          <p:cNvPr id="2" name="Title 1">
            <a:extLst>
              <a:ext uri="{FF2B5EF4-FFF2-40B4-BE49-F238E27FC236}">
                <a16:creationId xmlns:a16="http://schemas.microsoft.com/office/drawing/2014/main" id="{B963F053-8378-016E-AF5E-1DC0F7DF9398}"/>
              </a:ext>
            </a:extLst>
          </p:cNvPr>
          <p:cNvSpPr>
            <a:spLocks noGrp="1"/>
          </p:cNvSpPr>
          <p:nvPr>
            <p:ph type="title" hasCustomPrompt="1"/>
          </p:nvPr>
        </p:nvSpPr>
        <p:spPr>
          <a:xfrm>
            <a:off x="373658" y="2747857"/>
            <a:ext cx="5342311" cy="1362285"/>
          </a:xfrm>
          <a:prstGeom prst="rect">
            <a:avLst/>
          </a:prstGeom>
        </p:spPr>
        <p:txBody>
          <a:bodyPr anchor="ctr">
            <a:normAutofit/>
          </a:bodyPr>
          <a:lstStyle>
            <a:lvl1pPr>
              <a:defRPr sz="5400" baseline="0">
                <a:solidFill>
                  <a:schemeClr val="bg1"/>
                </a:solidFill>
                <a:latin typeface="Georgia" panose="02040502050405020303" pitchFamily="18" charset="0"/>
              </a:defRPr>
            </a:lvl1pPr>
          </a:lstStyle>
          <a:p>
            <a:r>
              <a:rPr lang="en-GB"/>
              <a:t>Thank you!</a:t>
            </a:r>
          </a:p>
        </p:txBody>
      </p:sp>
      <p:pic>
        <p:nvPicPr>
          <p:cNvPr id="5" name="Picture 4" descr="A blue and white shield&#10;&#10;Description automatically generated">
            <a:extLst>
              <a:ext uri="{FF2B5EF4-FFF2-40B4-BE49-F238E27FC236}">
                <a16:creationId xmlns:a16="http://schemas.microsoft.com/office/drawing/2014/main" id="{09F31AAB-6658-E8B1-A952-8EC29708A29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4626" r="25373"/>
          <a:stretch/>
        </p:blipFill>
        <p:spPr>
          <a:xfrm flipH="1">
            <a:off x="6095999" y="-1"/>
            <a:ext cx="6095999" cy="6858000"/>
          </a:xfrm>
          <a:prstGeom prst="rect">
            <a:avLst/>
          </a:prstGeom>
        </p:spPr>
      </p:pic>
      <p:pic>
        <p:nvPicPr>
          <p:cNvPr id="3" name="Picture 2" descr="A black background with white dots&#10;&#10;Description automatically generated">
            <a:extLst>
              <a:ext uri="{FF2B5EF4-FFF2-40B4-BE49-F238E27FC236}">
                <a16:creationId xmlns:a16="http://schemas.microsoft.com/office/drawing/2014/main" id="{EC011B81-6320-2606-08C2-FE42689EE0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915" y="440820"/>
            <a:ext cx="3326004" cy="562053"/>
          </a:xfrm>
          <a:prstGeom prst="rect">
            <a:avLst/>
          </a:prstGeom>
        </p:spPr>
      </p:pic>
      <p:sp>
        <p:nvSpPr>
          <p:cNvPr id="6" name="TextBox 5">
            <a:extLst>
              <a:ext uri="{FF2B5EF4-FFF2-40B4-BE49-F238E27FC236}">
                <a16:creationId xmlns:a16="http://schemas.microsoft.com/office/drawing/2014/main" id="{EE498714-1C35-0566-CF95-9760B3688DC7}"/>
              </a:ext>
            </a:extLst>
          </p:cNvPr>
          <p:cNvSpPr txBox="1"/>
          <p:nvPr userDrawn="1"/>
        </p:nvSpPr>
        <p:spPr>
          <a:xfrm>
            <a:off x="5606530" y="6389649"/>
            <a:ext cx="3490331" cy="246221"/>
          </a:xfrm>
          <a:prstGeom prst="rect">
            <a:avLst/>
          </a:prstGeom>
          <a:noFill/>
        </p:spPr>
        <p:txBody>
          <a:bodyPr wrap="square" rtlCol="0">
            <a:spAutoFit/>
          </a:bodyPr>
          <a:lstStyle/>
          <a:p>
            <a:pPr algn="r"/>
            <a:r>
              <a:rPr lang="en-GB" sz="1000" dirty="0">
                <a:solidFill>
                  <a:schemeClr val="bg1"/>
                </a:solidFill>
              </a:rPr>
              <a:t>© Cambridge University Press &amp; Assessment 2025</a:t>
            </a:r>
          </a:p>
        </p:txBody>
      </p:sp>
      <p:sp>
        <p:nvSpPr>
          <p:cNvPr id="9" name="TextBox 8">
            <a:extLst>
              <a:ext uri="{FF2B5EF4-FFF2-40B4-BE49-F238E27FC236}">
                <a16:creationId xmlns:a16="http://schemas.microsoft.com/office/drawing/2014/main" id="{551BA2BF-B33E-1084-50D3-AB97C0A3B959}"/>
              </a:ext>
            </a:extLst>
          </p:cNvPr>
          <p:cNvSpPr txBox="1"/>
          <p:nvPr userDrawn="1"/>
        </p:nvSpPr>
        <p:spPr>
          <a:xfrm>
            <a:off x="446048" y="6289288"/>
            <a:ext cx="3668752" cy="307777"/>
          </a:xfrm>
          <a:prstGeom prst="rect">
            <a:avLst/>
          </a:prstGeom>
          <a:noFill/>
        </p:spPr>
        <p:txBody>
          <a:bodyPr wrap="square" rtlCol="0">
            <a:spAutoFit/>
          </a:bodyPr>
          <a:lstStyle/>
          <a:p>
            <a:pPr algn="l"/>
            <a:r>
              <a:rPr lang="en-GB" sz="1400">
                <a:solidFill>
                  <a:schemeClr val="bg1"/>
                </a:solidFill>
              </a:rPr>
              <a:t>cambridge.org/</a:t>
            </a:r>
            <a:r>
              <a:rPr lang="en-GB" sz="1400" err="1">
                <a:solidFill>
                  <a:schemeClr val="bg1"/>
                </a:solidFill>
              </a:rPr>
              <a:t>internationaleducation</a:t>
            </a:r>
            <a:endParaRPr lang="en-GB" sz="1400">
              <a:solidFill>
                <a:schemeClr val="bg1"/>
              </a:solidFill>
            </a:endParaRPr>
          </a:p>
        </p:txBody>
      </p:sp>
    </p:spTree>
    <p:extLst>
      <p:ext uri="{BB962C8B-B14F-4D97-AF65-F5344CB8AC3E}">
        <p14:creationId xmlns:p14="http://schemas.microsoft.com/office/powerpoint/2010/main" val="136722858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 light and dark blue">
    <p:bg>
      <p:bgPr>
        <a:solidFill>
          <a:srgbClr val="1A3A44"/>
        </a:solidFill>
        <a:effectLst/>
      </p:bgPr>
    </p:bg>
    <p:spTree>
      <p:nvGrpSpPr>
        <p:cNvPr id="1" name=""/>
        <p:cNvGrpSpPr/>
        <p:nvPr/>
      </p:nvGrpSpPr>
      <p:grpSpPr>
        <a:xfrm>
          <a:off x="0" y="0"/>
          <a:ext cx="0" cy="0"/>
          <a:chOff x="0" y="0"/>
          <a:chExt cx="0" cy="0"/>
        </a:xfrm>
      </p:grpSpPr>
      <p:pic>
        <p:nvPicPr>
          <p:cNvPr id="6" name="Picture 5" descr="A blue and green shield&#10;&#10;Description automatically generated">
            <a:extLst>
              <a:ext uri="{FF2B5EF4-FFF2-40B4-BE49-F238E27FC236}">
                <a16:creationId xmlns:a16="http://schemas.microsoft.com/office/drawing/2014/main" id="{12A763C2-8F64-3879-197D-FED7B6FC9B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0" y="0"/>
            <a:ext cx="12191675" cy="6858000"/>
          </a:xfrm>
          <a:prstGeom prst="rect">
            <a:avLst/>
          </a:prstGeom>
        </p:spPr>
      </p:pic>
      <p:sp>
        <p:nvSpPr>
          <p:cNvPr id="9" name="TextBox 8">
            <a:extLst>
              <a:ext uri="{FF2B5EF4-FFF2-40B4-BE49-F238E27FC236}">
                <a16:creationId xmlns:a16="http://schemas.microsoft.com/office/drawing/2014/main" id="{6EC23E1A-460A-4142-8E76-4738CA01CE5F}"/>
              </a:ext>
            </a:extLst>
          </p:cNvPr>
          <p:cNvSpPr txBox="1"/>
          <p:nvPr userDrawn="1"/>
        </p:nvSpPr>
        <p:spPr>
          <a:xfrm>
            <a:off x="8352264" y="6339469"/>
            <a:ext cx="3490331" cy="246221"/>
          </a:xfrm>
          <a:prstGeom prst="rect">
            <a:avLst/>
          </a:prstGeom>
          <a:noFill/>
        </p:spPr>
        <p:txBody>
          <a:bodyPr wrap="square" rtlCol="0">
            <a:spAutoFit/>
          </a:bodyPr>
          <a:lstStyle/>
          <a:p>
            <a:pPr algn="r"/>
            <a:r>
              <a:rPr lang="en-US" sz="1000" dirty="0">
                <a:solidFill>
                  <a:schemeClr val="tx1"/>
                </a:solidFill>
              </a:rPr>
              <a:t>© Cambridge University Press &amp; Assessment 2025</a:t>
            </a:r>
          </a:p>
        </p:txBody>
      </p:sp>
      <p:sp>
        <p:nvSpPr>
          <p:cNvPr id="14" name="TextBox 13">
            <a:extLst>
              <a:ext uri="{FF2B5EF4-FFF2-40B4-BE49-F238E27FC236}">
                <a16:creationId xmlns:a16="http://schemas.microsoft.com/office/drawing/2014/main" id="{677BA4EC-055B-B440-8AF0-B408AC454BCE}"/>
              </a:ext>
            </a:extLst>
          </p:cNvPr>
          <p:cNvSpPr txBox="1"/>
          <p:nvPr userDrawn="1"/>
        </p:nvSpPr>
        <p:spPr>
          <a:xfrm>
            <a:off x="446048" y="6293302"/>
            <a:ext cx="3540861" cy="338554"/>
          </a:xfrm>
          <a:prstGeom prst="rect">
            <a:avLst/>
          </a:prstGeom>
          <a:noFill/>
        </p:spPr>
        <p:txBody>
          <a:bodyPr wrap="square" rtlCol="0">
            <a:spAutoFit/>
          </a:bodyPr>
          <a:lstStyle/>
          <a:p>
            <a:pPr algn="l"/>
            <a:r>
              <a:rPr lang="en-US" sz="1600">
                <a:solidFill>
                  <a:schemeClr val="bg1"/>
                </a:solidFill>
              </a:rPr>
              <a:t>cambridge.org/internationaleducation</a:t>
            </a:r>
          </a:p>
        </p:txBody>
      </p:sp>
      <p:pic>
        <p:nvPicPr>
          <p:cNvPr id="3" name="Picture 2" descr="A white text on a black background&#10;&#10;Description automatically generated">
            <a:extLst>
              <a:ext uri="{FF2B5EF4-FFF2-40B4-BE49-F238E27FC236}">
                <a16:creationId xmlns:a16="http://schemas.microsoft.com/office/drawing/2014/main" id="{59D9E60E-B76F-6764-43E9-BF1F25765C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8438" y="3149600"/>
            <a:ext cx="3303434" cy="558800"/>
          </a:xfrm>
          <a:prstGeom prst="rect">
            <a:avLst/>
          </a:prstGeom>
        </p:spPr>
      </p:pic>
    </p:spTree>
    <p:extLst>
      <p:ext uri="{BB962C8B-B14F-4D97-AF65-F5344CB8AC3E}">
        <p14:creationId xmlns:p14="http://schemas.microsoft.com/office/powerpoint/2010/main" val="2372865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64ADD2-3EEA-45D7-9095-C5CEC5BF5B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3F8AEB-5E6A-4DD9-8AAE-DF9C6CB7C2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a:extLst>
              <a:ext uri="{FF2B5EF4-FFF2-40B4-BE49-F238E27FC236}">
                <a16:creationId xmlns:a16="http://schemas.microsoft.com/office/drawing/2014/main" id="{F4BF8152-7316-4348-AB6E-33F35D3E8A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80B96C-853A-4F26-91B4-F0764DB54639}" type="slidenum">
              <a:rPr lang="en-GB" smtClean="0"/>
              <a:t>‹#›</a:t>
            </a:fld>
            <a:endParaRPr lang="en-GB"/>
          </a:p>
        </p:txBody>
      </p:sp>
    </p:spTree>
    <p:extLst>
      <p:ext uri="{BB962C8B-B14F-4D97-AF65-F5344CB8AC3E}">
        <p14:creationId xmlns:p14="http://schemas.microsoft.com/office/powerpoint/2010/main" val="2853564373"/>
      </p:ext>
    </p:extLst>
  </p:cSld>
  <p:clrMap bg1="lt1" tx1="dk1" bg2="lt2" tx2="dk2" accent1="accent1" accent2="accent2" accent3="accent3" accent4="accent4" accent5="accent5" accent6="accent6" hlink="hlink" folHlink="folHlink"/>
  <p:sldLayoutIdLst>
    <p:sldLayoutId id="2147483649" r:id="rId1"/>
    <p:sldLayoutId id="2147483718" r:id="rId2"/>
    <p:sldLayoutId id="2147483719" r:id="rId3"/>
    <p:sldLayoutId id="2147483650" r:id="rId4"/>
    <p:sldLayoutId id="2147483686" r:id="rId5"/>
    <p:sldLayoutId id="2147483708" r:id="rId6"/>
    <p:sldLayoutId id="2147483685" r:id="rId7"/>
    <p:sldLayoutId id="2147483720" r:id="rId8"/>
    <p:sldLayoutId id="2147483709" r:id="rId9"/>
    <p:sldLayoutId id="2147483710" r:id="rId10"/>
    <p:sldLayoutId id="2147483711" r:id="rId11"/>
    <p:sldLayoutId id="2147483691" r:id="rId12"/>
    <p:sldLayoutId id="2147483689" r:id="rId13"/>
    <p:sldLayoutId id="2147483716" r:id="rId14"/>
    <p:sldLayoutId id="2147483690" r:id="rId15"/>
    <p:sldLayoutId id="2147483715" r:id="rId16"/>
    <p:sldLayoutId id="2147483692" r:id="rId17"/>
    <p:sldLayoutId id="2147483675" r:id="rId18"/>
    <p:sldLayoutId id="2147483717" r:id="rId19"/>
    <p:sldLayoutId id="2147483652" r:id="rId20"/>
    <p:sldLayoutId id="2147483697" r:id="rId21"/>
    <p:sldLayoutId id="2147483714" r:id="rId22"/>
    <p:sldLayoutId id="2147483695" r:id="rId23"/>
    <p:sldLayoutId id="2147483698" r:id="rId24"/>
    <p:sldLayoutId id="2147483699" r:id="rId25"/>
    <p:sldLayoutId id="2147483700" r:id="rId26"/>
    <p:sldLayoutId id="2147483713" r:id="rId27"/>
    <p:sldLayoutId id="2147483703" r:id="rId28"/>
    <p:sldLayoutId id="2147483701" r:id="rId29"/>
    <p:sldLayoutId id="2147483707" r:id="rId30"/>
    <p:sldLayoutId id="2147483712" r:id="rId31"/>
    <p:sldLayoutId id="2147483684" r:id="rId32"/>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iSiOnfqqiL4" TargetMode="External"/><Relationship Id="rId2" Type="http://schemas.openxmlformats.org/officeDocument/2006/relationships/image" Target="../media/image11.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a:extLst>
              <a:ext uri="{FF2B5EF4-FFF2-40B4-BE49-F238E27FC236}">
                <a16:creationId xmlns:a16="http://schemas.microsoft.com/office/drawing/2014/main" id="{6EC199B4-AE9E-D193-1ABE-CD3150FFC3C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8095" b="8095"/>
          <a:stretch/>
        </p:blipFill>
        <p:spPr>
          <a:xfrm>
            <a:off x="-33513" y="1"/>
            <a:ext cx="12259026" cy="6857999"/>
          </a:xfrm>
        </p:spPr>
      </p:pic>
      <p:sp>
        <p:nvSpPr>
          <p:cNvPr id="4" name="Content Placeholder 3">
            <a:extLst>
              <a:ext uri="{FF2B5EF4-FFF2-40B4-BE49-F238E27FC236}">
                <a16:creationId xmlns:a16="http://schemas.microsoft.com/office/drawing/2014/main" id="{8A3FCDC3-543C-8905-8EB4-3AC0E32FFFFF}"/>
              </a:ext>
            </a:extLst>
          </p:cNvPr>
          <p:cNvSpPr>
            <a:spLocks noGrp="1"/>
          </p:cNvSpPr>
          <p:nvPr>
            <p:ph idx="1"/>
          </p:nvPr>
        </p:nvSpPr>
        <p:spPr>
          <a:xfrm>
            <a:off x="537172" y="4562947"/>
            <a:ext cx="11117656" cy="2209045"/>
          </a:xfrm>
          <a:solidFill>
            <a:srgbClr val="D7FDF5">
              <a:alpha val="89804"/>
            </a:srgbClr>
          </a:solidFill>
          <a:ln>
            <a:solidFill>
              <a:srgbClr val="D7FDF5"/>
            </a:solidFill>
          </a:ln>
        </p:spPr>
        <p:txBody>
          <a:bodyPr vert="horz" lIns="91440" tIns="45720" rIns="91440" bIns="45720" rtlCol="0" anchor="ctr">
            <a:normAutofit/>
          </a:bodyPr>
          <a:lstStyle/>
          <a:p>
            <a:pPr marL="0" indent="0">
              <a:buNone/>
            </a:pPr>
            <a:r>
              <a:rPr lang="en-US" dirty="0"/>
              <a:t>Lesson Objectives:</a:t>
            </a:r>
          </a:p>
          <a:p>
            <a:pPr lvl="0" fontAlgn="base"/>
            <a:r>
              <a:rPr lang="en-GB" dirty="0"/>
              <a:t>Outline the named study schemas and language aim, procedure, </a:t>
            </a:r>
          </a:p>
          <a:p>
            <a:pPr lvl="0" fontAlgn="base"/>
            <a:r>
              <a:rPr lang="en-GB" dirty="0"/>
              <a:t>Describe the named study results and conclusions</a:t>
            </a:r>
          </a:p>
          <a:p>
            <a:r>
              <a:rPr lang="en-GB" dirty="0"/>
              <a:t>Explain how the named study results and conclusions support Piaget's cognitive theory</a:t>
            </a:r>
          </a:p>
        </p:txBody>
      </p:sp>
    </p:spTree>
    <p:extLst>
      <p:ext uri="{BB962C8B-B14F-4D97-AF65-F5344CB8AC3E}">
        <p14:creationId xmlns:p14="http://schemas.microsoft.com/office/powerpoint/2010/main" val="1130971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descr="A group of kids sitting at desks&#10;&#10;Description automatically generated">
            <a:extLst>
              <a:ext uri="{FF2B5EF4-FFF2-40B4-BE49-F238E27FC236}">
                <a16:creationId xmlns:a16="http://schemas.microsoft.com/office/drawing/2014/main" id="{6EC199B4-AE9E-D193-1ABE-CD3150FFC3C1}"/>
              </a:ext>
            </a:extLst>
          </p:cNvPr>
          <p:cNvPicPr>
            <a:picLocks noGrp="1" noChangeAspect="1"/>
          </p:cNvPicPr>
          <p:nvPr>
            <p:ph type="pic" sz="quarter" idx="10"/>
          </p:nvPr>
        </p:nvPicPr>
        <p:blipFill rotWithShape="1">
          <a:blip r:embed="rId2"/>
          <a:srcRect l="485" t="9566" r="597" b="7463"/>
          <a:stretch/>
        </p:blipFill>
        <p:spPr>
          <a:xfrm>
            <a:off x="-33513" y="1"/>
            <a:ext cx="12259026" cy="6857999"/>
          </a:xfrm>
        </p:spPr>
      </p:pic>
      <p:sp>
        <p:nvSpPr>
          <p:cNvPr id="4" name="Content Placeholder 3">
            <a:extLst>
              <a:ext uri="{FF2B5EF4-FFF2-40B4-BE49-F238E27FC236}">
                <a16:creationId xmlns:a16="http://schemas.microsoft.com/office/drawing/2014/main" id="{8A3FCDC3-543C-8905-8EB4-3AC0E32FFFFF}"/>
              </a:ext>
            </a:extLst>
          </p:cNvPr>
          <p:cNvSpPr>
            <a:spLocks noGrp="1"/>
          </p:cNvSpPr>
          <p:nvPr>
            <p:ph idx="1"/>
          </p:nvPr>
        </p:nvSpPr>
        <p:spPr>
          <a:xfrm>
            <a:off x="413974" y="4702542"/>
            <a:ext cx="11364052" cy="1753147"/>
          </a:xfrm>
          <a:solidFill>
            <a:srgbClr val="FACB2E">
              <a:alpha val="89804"/>
            </a:srgbClr>
          </a:solidFill>
          <a:ln>
            <a:solidFill>
              <a:schemeClr val="accent3"/>
            </a:solidFill>
          </a:ln>
        </p:spPr>
        <p:txBody>
          <a:bodyPr vert="horz" lIns="91440" tIns="45720" rIns="91440" bIns="45720" rtlCol="0" anchor="ctr">
            <a:normAutofit/>
          </a:bodyPr>
          <a:lstStyle/>
          <a:p>
            <a:pPr marL="0" indent="0" algn="ctr">
              <a:buNone/>
            </a:pPr>
            <a:r>
              <a:rPr lang="en-GB" dirty="0">
                <a:latin typeface="Arial"/>
                <a:cs typeface="Arial"/>
              </a:rPr>
              <a:t>Starter activity: Discuss in pairs- what methods could a psychologist use to study young children’s thinking?</a:t>
            </a:r>
            <a:endParaRPr lang="en-GB" dirty="0"/>
          </a:p>
        </p:txBody>
      </p:sp>
    </p:spTree>
    <p:extLst>
      <p:ext uri="{BB962C8B-B14F-4D97-AF65-F5344CB8AC3E}">
        <p14:creationId xmlns:p14="http://schemas.microsoft.com/office/powerpoint/2010/main" val="167730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5">
            <a:extLst>
              <a:ext uri="{FF2B5EF4-FFF2-40B4-BE49-F238E27FC236}">
                <a16:creationId xmlns:a16="http://schemas.microsoft.com/office/drawing/2014/main" id="{6EC199B4-AE9E-D193-1ABE-CD3150FFC3C1}"/>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8095" b="8095"/>
          <a:stretch/>
        </p:blipFill>
        <p:spPr>
          <a:xfrm>
            <a:off x="-33513" y="1"/>
            <a:ext cx="12259026" cy="6857999"/>
          </a:xfrm>
        </p:spPr>
      </p:pic>
      <p:sp>
        <p:nvSpPr>
          <p:cNvPr id="4" name="Content Placeholder 3">
            <a:extLst>
              <a:ext uri="{FF2B5EF4-FFF2-40B4-BE49-F238E27FC236}">
                <a16:creationId xmlns:a16="http://schemas.microsoft.com/office/drawing/2014/main" id="{8A3FCDC3-543C-8905-8EB4-3AC0E32FFFFF}"/>
              </a:ext>
            </a:extLst>
          </p:cNvPr>
          <p:cNvSpPr>
            <a:spLocks noGrp="1"/>
          </p:cNvSpPr>
          <p:nvPr>
            <p:ph idx="1"/>
          </p:nvPr>
        </p:nvSpPr>
        <p:spPr>
          <a:xfrm>
            <a:off x="364278" y="4731026"/>
            <a:ext cx="11463443" cy="1792903"/>
          </a:xfrm>
          <a:solidFill>
            <a:srgbClr val="CC59AA">
              <a:alpha val="89804"/>
            </a:srgbClr>
          </a:solidFill>
          <a:ln>
            <a:solidFill>
              <a:schemeClr val="accent2"/>
            </a:solidFill>
          </a:ln>
        </p:spPr>
        <p:txBody>
          <a:bodyPr vert="horz" lIns="91440" tIns="45720" rIns="91440" bIns="45720" rtlCol="0" anchor="ctr">
            <a:normAutofit/>
          </a:bodyPr>
          <a:lstStyle/>
          <a:p>
            <a:pPr marL="0" indent="0" algn="ctr">
              <a:buNone/>
            </a:pPr>
            <a:r>
              <a:rPr lang="en-GB" dirty="0">
                <a:latin typeface="Arial"/>
                <a:cs typeface="Arial"/>
              </a:rPr>
              <a:t>Activity: </a:t>
            </a:r>
            <a:r>
              <a:rPr lang="en-US" dirty="0"/>
              <a:t>Watch this </a:t>
            </a:r>
            <a:r>
              <a:rPr lang="en-US" dirty="0">
                <a:hlinkClick r:id="rId3"/>
              </a:rPr>
              <a:t>video</a:t>
            </a:r>
            <a:r>
              <a:rPr lang="en-US" dirty="0"/>
              <a:t> to consolidate your understanding of Piaget’s cognitive theory of language and the methods he used in his research.</a:t>
            </a:r>
            <a:endParaRPr lang="en-GB" dirty="0"/>
          </a:p>
        </p:txBody>
      </p:sp>
    </p:spTree>
    <p:extLst>
      <p:ext uri="{BB962C8B-B14F-4D97-AF65-F5344CB8AC3E}">
        <p14:creationId xmlns:p14="http://schemas.microsoft.com/office/powerpoint/2010/main" val="3061927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F2BF5-092F-1975-C7A7-4732BBDE15B7}"/>
              </a:ext>
            </a:extLst>
          </p:cNvPr>
          <p:cNvSpPr>
            <a:spLocks noGrp="1"/>
          </p:cNvSpPr>
          <p:nvPr>
            <p:ph type="title"/>
          </p:nvPr>
        </p:nvSpPr>
        <p:spPr/>
        <p:txBody>
          <a:bodyPr>
            <a:normAutofit/>
          </a:bodyPr>
          <a:lstStyle/>
          <a:p>
            <a:r>
              <a:rPr lang="en-US" dirty="0"/>
              <a:t>Schemas and language (Hewitt)</a:t>
            </a:r>
            <a:endParaRPr lang="en-GB" dirty="0"/>
          </a:p>
        </p:txBody>
      </p:sp>
      <p:sp>
        <p:nvSpPr>
          <p:cNvPr id="3" name="Content Placeholder 2">
            <a:extLst>
              <a:ext uri="{FF2B5EF4-FFF2-40B4-BE49-F238E27FC236}">
                <a16:creationId xmlns:a16="http://schemas.microsoft.com/office/drawing/2014/main" id="{71C1CFD4-2904-39C3-6B35-83381E239497}"/>
              </a:ext>
            </a:extLst>
          </p:cNvPr>
          <p:cNvSpPr>
            <a:spLocks noGrp="1"/>
          </p:cNvSpPr>
          <p:nvPr>
            <p:ph sz="half" idx="1"/>
          </p:nvPr>
        </p:nvSpPr>
        <p:spPr>
          <a:xfrm>
            <a:off x="180000" y="1728000"/>
            <a:ext cx="12012000" cy="5001984"/>
          </a:xfrm>
        </p:spPr>
        <p:txBody>
          <a:bodyPr>
            <a:normAutofit lnSpcReduction="10000"/>
          </a:bodyPr>
          <a:lstStyle/>
          <a:p>
            <a:pPr marL="0" indent="0">
              <a:buNone/>
            </a:pPr>
            <a:r>
              <a:rPr lang="en-GB" b="1" dirty="0"/>
              <a:t>Aim</a:t>
            </a:r>
            <a:r>
              <a:rPr lang="en-GB" dirty="0"/>
              <a:t>: To investigate children’s use of schemas in different stages of early language development. </a:t>
            </a:r>
          </a:p>
          <a:p>
            <a:pPr marL="0" indent="0">
              <a:buNone/>
            </a:pPr>
            <a:r>
              <a:rPr lang="en-GB" b="1" dirty="0"/>
              <a:t>Participants</a:t>
            </a:r>
            <a:r>
              <a:rPr lang="en-GB" dirty="0"/>
              <a:t>: Four young children: </a:t>
            </a:r>
          </a:p>
          <a:p>
            <a:pPr marL="0" indent="0">
              <a:buNone/>
            </a:pPr>
            <a:r>
              <a:rPr lang="en-GB" dirty="0"/>
              <a:t>• ‘Ethan’ (one year and eleven months old) </a:t>
            </a:r>
          </a:p>
          <a:p>
            <a:pPr marL="0" indent="0">
              <a:buNone/>
            </a:pPr>
            <a:r>
              <a:rPr lang="en-GB" dirty="0"/>
              <a:t>• ‘Robert’ (two years and two months old) </a:t>
            </a:r>
          </a:p>
          <a:p>
            <a:pPr marL="0" indent="0">
              <a:buNone/>
            </a:pPr>
            <a:r>
              <a:rPr lang="en-GB" dirty="0"/>
              <a:t>• ‘James’ (three years and eight months old) </a:t>
            </a:r>
          </a:p>
          <a:p>
            <a:pPr marL="0" indent="0">
              <a:buNone/>
            </a:pPr>
            <a:r>
              <a:rPr lang="en-GB" dirty="0"/>
              <a:t>• ‘Annie’ (three years and nine months old) </a:t>
            </a:r>
          </a:p>
          <a:p>
            <a:pPr marL="0" indent="0">
              <a:buNone/>
            </a:pPr>
            <a:r>
              <a:rPr lang="en-GB" b="1" dirty="0"/>
              <a:t>Procedure</a:t>
            </a:r>
            <a:r>
              <a:rPr lang="en-GB" dirty="0"/>
              <a:t>: The researcher observed the speech and behaviour of each child within their normal nursery environment. The children were each observed playing at different times and on different days. </a:t>
            </a:r>
          </a:p>
          <a:p>
            <a:pPr marL="0" indent="0">
              <a:buNone/>
            </a:pPr>
            <a:r>
              <a:rPr lang="en-GB" dirty="0"/>
              <a:t>The researcher then interviewed each child’s parents and nursery worker about the observation. The researcher also asked questions about the child’s interests, abilities and relationships with others.</a:t>
            </a:r>
            <a:endParaRPr lang="en-GB" sz="2400" dirty="0"/>
          </a:p>
        </p:txBody>
      </p:sp>
    </p:spTree>
    <p:extLst>
      <p:ext uri="{BB962C8B-B14F-4D97-AF65-F5344CB8AC3E}">
        <p14:creationId xmlns:p14="http://schemas.microsoft.com/office/powerpoint/2010/main" val="1800512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52D64C-5A7E-7DF3-4DDB-1FF319ACAA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F4CE1D-5CA9-49BD-E06B-B3A79B1BA9B9}"/>
              </a:ext>
            </a:extLst>
          </p:cNvPr>
          <p:cNvSpPr>
            <a:spLocks noGrp="1"/>
          </p:cNvSpPr>
          <p:nvPr>
            <p:ph type="title"/>
          </p:nvPr>
        </p:nvSpPr>
        <p:spPr/>
        <p:txBody>
          <a:bodyPr>
            <a:normAutofit/>
          </a:bodyPr>
          <a:lstStyle/>
          <a:p>
            <a:r>
              <a:rPr lang="en-US" dirty="0"/>
              <a:t>Schemas and language (Hewitt)</a:t>
            </a:r>
            <a:endParaRPr lang="en-GB" dirty="0"/>
          </a:p>
        </p:txBody>
      </p:sp>
      <p:sp>
        <p:nvSpPr>
          <p:cNvPr id="3" name="Content Placeholder 2">
            <a:extLst>
              <a:ext uri="{FF2B5EF4-FFF2-40B4-BE49-F238E27FC236}">
                <a16:creationId xmlns:a16="http://schemas.microsoft.com/office/drawing/2014/main" id="{57DFE733-43AA-4042-7BC9-4C449C7C48D8}"/>
              </a:ext>
            </a:extLst>
          </p:cNvPr>
          <p:cNvSpPr>
            <a:spLocks noGrp="1"/>
          </p:cNvSpPr>
          <p:nvPr>
            <p:ph sz="half" idx="1"/>
          </p:nvPr>
        </p:nvSpPr>
        <p:spPr>
          <a:xfrm>
            <a:off x="180000" y="1728000"/>
            <a:ext cx="12012000" cy="5001984"/>
          </a:xfrm>
        </p:spPr>
        <p:txBody>
          <a:bodyPr>
            <a:normAutofit lnSpcReduction="10000"/>
          </a:bodyPr>
          <a:lstStyle/>
          <a:p>
            <a:pPr marL="0" indent="0">
              <a:buNone/>
            </a:pPr>
            <a:r>
              <a:rPr lang="en-GB" b="1" dirty="0"/>
              <a:t>Results</a:t>
            </a:r>
            <a:r>
              <a:rPr lang="en-GB" dirty="0"/>
              <a:t>: </a:t>
            </a:r>
          </a:p>
          <a:p>
            <a:pPr marL="0" indent="0">
              <a:buNone/>
            </a:pPr>
            <a:r>
              <a:rPr lang="en-GB" dirty="0"/>
              <a:t>• Ethan heard a nursery worker describe a container of toys as ‘heavy’. He later picked up the same container and said ‘my </a:t>
            </a:r>
            <a:r>
              <a:rPr lang="en-GB" dirty="0" err="1"/>
              <a:t>heaby</a:t>
            </a:r>
            <a:r>
              <a:rPr lang="en-GB" dirty="0"/>
              <a:t>!’, suggesting he had accommodated the vocabulary, but not perfectly. </a:t>
            </a:r>
          </a:p>
          <a:p>
            <a:pPr marL="0" indent="0">
              <a:buNone/>
            </a:pPr>
            <a:r>
              <a:rPr lang="en-GB" dirty="0"/>
              <a:t>• As Robert filled containers with water from a tap, his nursery worker laughed and said ‘more water?’ Robert then poured the water out and started to refill, saying ‘more water’, showing he had accommodated the idea. </a:t>
            </a:r>
          </a:p>
          <a:p>
            <a:pPr marL="0" indent="0">
              <a:buNone/>
            </a:pPr>
            <a:r>
              <a:rPr lang="en-GB" dirty="0"/>
              <a:t>• James shouted ‘first one to the gate is the winner’ as he ran with his friend, showing his interest in the schemas of movement and numerical order. </a:t>
            </a:r>
          </a:p>
          <a:p>
            <a:pPr marL="0" indent="0">
              <a:buNone/>
            </a:pPr>
            <a:r>
              <a:rPr lang="en-GB" dirty="0"/>
              <a:t>• Annie described her actions as she played. She used phrases like ‘I close the curtains’ which showed her thoughts about the world and her role in it.</a:t>
            </a:r>
          </a:p>
          <a:p>
            <a:pPr marL="0" indent="0">
              <a:buNone/>
            </a:pPr>
            <a:r>
              <a:rPr lang="en-GB" b="1" dirty="0"/>
              <a:t>Conclusion</a:t>
            </a:r>
            <a:r>
              <a:rPr lang="en-GB" dirty="0"/>
              <a:t>: Children actively build their own understanding of the world using language, across different developmental stages. This evidence about the way children accommodate new vocabulary supports the cognitive theory of language development.</a:t>
            </a:r>
            <a:endParaRPr lang="en-GB" sz="2400" dirty="0"/>
          </a:p>
        </p:txBody>
      </p:sp>
    </p:spTree>
    <p:extLst>
      <p:ext uri="{BB962C8B-B14F-4D97-AF65-F5344CB8AC3E}">
        <p14:creationId xmlns:p14="http://schemas.microsoft.com/office/powerpoint/2010/main" val="1362095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EF1095B-EF23-7953-3429-D90DD89EC281}"/>
              </a:ext>
            </a:extLst>
          </p:cNvPr>
          <p:cNvPicPr>
            <a:picLocks noGrp="1" noChangeAspect="1"/>
          </p:cNvPicPr>
          <p:nvPr>
            <p:ph type="pic" sz="quarter" idx="10"/>
          </p:nvPr>
        </p:nvPicPr>
        <p:blipFill rotWithShape="1">
          <a:blip r:embed="rId2"/>
          <a:srcRect l="15720" r="26940"/>
          <a:stretch/>
        </p:blipFill>
        <p:spPr>
          <a:xfrm>
            <a:off x="6096000" y="0"/>
            <a:ext cx="6096000" cy="6858000"/>
          </a:xfrm>
          <a:prstGeom prst="rect">
            <a:avLst/>
          </a:prstGeom>
        </p:spPr>
      </p:pic>
      <p:sp>
        <p:nvSpPr>
          <p:cNvPr id="3" name="Title 2">
            <a:extLst>
              <a:ext uri="{FF2B5EF4-FFF2-40B4-BE49-F238E27FC236}">
                <a16:creationId xmlns:a16="http://schemas.microsoft.com/office/drawing/2014/main" id="{FD4857A8-FEFB-1CE7-3447-A477657416F6}"/>
              </a:ext>
            </a:extLst>
          </p:cNvPr>
          <p:cNvSpPr>
            <a:spLocks noGrp="1"/>
          </p:cNvSpPr>
          <p:nvPr>
            <p:ph type="title"/>
          </p:nvPr>
        </p:nvSpPr>
        <p:spPr/>
        <p:txBody>
          <a:bodyPr/>
          <a:lstStyle/>
          <a:p>
            <a:r>
              <a:rPr lang="en-US" dirty="0"/>
              <a:t>Named study questions</a:t>
            </a:r>
            <a:endParaRPr lang="en-GB" dirty="0"/>
          </a:p>
        </p:txBody>
      </p:sp>
      <p:sp>
        <p:nvSpPr>
          <p:cNvPr id="4" name="Content Placeholder 3">
            <a:extLst>
              <a:ext uri="{FF2B5EF4-FFF2-40B4-BE49-F238E27FC236}">
                <a16:creationId xmlns:a16="http://schemas.microsoft.com/office/drawing/2014/main" id="{9F31BEDC-13C9-7154-7D8E-964D57B4F8CA}"/>
              </a:ext>
            </a:extLst>
          </p:cNvPr>
          <p:cNvSpPr>
            <a:spLocks noGrp="1"/>
          </p:cNvSpPr>
          <p:nvPr>
            <p:ph idx="1"/>
          </p:nvPr>
        </p:nvSpPr>
        <p:spPr/>
        <p:txBody>
          <a:bodyPr>
            <a:normAutofit/>
          </a:bodyPr>
          <a:lstStyle/>
          <a:p>
            <a:pPr marL="0" indent="0">
              <a:buNone/>
            </a:pPr>
            <a:r>
              <a:rPr lang="en-GB" dirty="0"/>
              <a:t>In pairs, answer the following questions about the study:</a:t>
            </a:r>
          </a:p>
          <a:p>
            <a:pPr marL="0" indent="0">
              <a:buNone/>
            </a:pPr>
            <a:endParaRPr lang="en-GB" dirty="0"/>
          </a:p>
          <a:p>
            <a:pPr marL="457200" indent="-457200">
              <a:buAutoNum type="alphaLcParenBoth"/>
            </a:pPr>
            <a:r>
              <a:rPr lang="en-GB" dirty="0"/>
              <a:t>Was the observation structured or unstructured? </a:t>
            </a:r>
          </a:p>
          <a:p>
            <a:pPr marL="457200" indent="-457200">
              <a:buAutoNum type="alphaLcParenBoth"/>
            </a:pPr>
            <a:r>
              <a:rPr lang="en-GB" dirty="0"/>
              <a:t>Covert or overt? Justify your answer. </a:t>
            </a:r>
          </a:p>
          <a:p>
            <a:pPr marL="457200" indent="-457200">
              <a:buAutoNum type="alphaLcParenBoth"/>
            </a:pPr>
            <a:r>
              <a:rPr lang="en-GB" dirty="0"/>
              <a:t>What sampling technique was likely used and why? </a:t>
            </a:r>
          </a:p>
        </p:txBody>
      </p:sp>
    </p:spTree>
    <p:extLst>
      <p:ext uri="{BB962C8B-B14F-4D97-AF65-F5344CB8AC3E}">
        <p14:creationId xmlns:p14="http://schemas.microsoft.com/office/powerpoint/2010/main" val="1198625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22B53-F32D-B802-1547-4A6839DFF8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D2C91B3-A110-A98F-3B06-2E834E32AD29}"/>
              </a:ext>
            </a:extLst>
          </p:cNvPr>
          <p:cNvSpPr>
            <a:spLocks noGrp="1"/>
          </p:cNvSpPr>
          <p:nvPr>
            <p:ph type="title"/>
          </p:nvPr>
        </p:nvSpPr>
        <p:spPr>
          <a:xfrm>
            <a:off x="180000" y="1108800"/>
            <a:ext cx="11599624" cy="720000"/>
          </a:xfrm>
        </p:spPr>
        <p:txBody>
          <a:bodyPr/>
          <a:lstStyle/>
          <a:p>
            <a:pPr algn="ctr"/>
            <a:r>
              <a:rPr lang="en-US" dirty="0"/>
              <a:t>Check your understanding</a:t>
            </a:r>
            <a:endParaRPr lang="en-GB" dirty="0"/>
          </a:p>
        </p:txBody>
      </p:sp>
      <p:sp>
        <p:nvSpPr>
          <p:cNvPr id="4" name="Content Placeholder 3">
            <a:extLst>
              <a:ext uri="{FF2B5EF4-FFF2-40B4-BE49-F238E27FC236}">
                <a16:creationId xmlns:a16="http://schemas.microsoft.com/office/drawing/2014/main" id="{C5F0DC25-E082-ECC9-845B-683E576FFC28}"/>
              </a:ext>
            </a:extLst>
          </p:cNvPr>
          <p:cNvSpPr>
            <a:spLocks noGrp="1"/>
          </p:cNvSpPr>
          <p:nvPr>
            <p:ph idx="1"/>
          </p:nvPr>
        </p:nvSpPr>
        <p:spPr>
          <a:xfrm>
            <a:off x="180000" y="1967023"/>
            <a:ext cx="11599624" cy="4512977"/>
          </a:xfrm>
        </p:spPr>
        <p:txBody>
          <a:bodyPr>
            <a:normAutofit/>
          </a:bodyPr>
          <a:lstStyle/>
          <a:p>
            <a:pPr marL="0" indent="0">
              <a:buNone/>
            </a:pPr>
            <a:r>
              <a:rPr lang="en-GB" dirty="0"/>
              <a:t>Explain how the Hewitt study supports Piaget's cognitive theory of language development. [3 marks]</a:t>
            </a:r>
          </a:p>
          <a:p>
            <a:pPr marL="0" indent="0">
              <a:buNone/>
            </a:pPr>
            <a:endParaRPr lang="en-GB" dirty="0"/>
          </a:p>
          <a:p>
            <a:pPr marL="0" indent="0">
              <a:buNone/>
            </a:pPr>
            <a:r>
              <a:rPr lang="en-GB" i="1" dirty="0"/>
              <a:t>'The Hewitt study found that [result]. </a:t>
            </a:r>
          </a:p>
          <a:p>
            <a:pPr marL="0" indent="0">
              <a:buNone/>
            </a:pPr>
            <a:endParaRPr lang="en-GB" i="1" dirty="0"/>
          </a:p>
          <a:p>
            <a:pPr marL="0" indent="0">
              <a:buNone/>
            </a:pPr>
            <a:r>
              <a:rPr lang="en-GB" i="1" dirty="0"/>
              <a:t>This supports Piaget's theory because [link to schema/stage]...'</a:t>
            </a:r>
            <a:endParaRPr lang="en-GB" dirty="0"/>
          </a:p>
        </p:txBody>
      </p:sp>
    </p:spTree>
    <p:extLst>
      <p:ext uri="{BB962C8B-B14F-4D97-AF65-F5344CB8AC3E}">
        <p14:creationId xmlns:p14="http://schemas.microsoft.com/office/powerpoint/2010/main" val="2195361816"/>
      </p:ext>
    </p:extLst>
  </p:cSld>
  <p:clrMapOvr>
    <a:masterClrMapping/>
  </p:clrMapOvr>
</p:sld>
</file>

<file path=ppt/theme/theme1.xml><?xml version="1.0" encoding="utf-8"?>
<a:theme xmlns:a="http://schemas.openxmlformats.org/drawingml/2006/main" name="Office Theme">
  <a:themeElements>
    <a:clrScheme name="Custom 8">
      <a:dk1>
        <a:srgbClr val="252525"/>
      </a:dk1>
      <a:lt1>
        <a:srgbClr val="FFFFFF"/>
      </a:lt1>
      <a:dk2>
        <a:srgbClr val="133844"/>
      </a:dk2>
      <a:lt2>
        <a:srgbClr val="FFFFFF"/>
      </a:lt2>
      <a:accent1>
        <a:srgbClr val="00BDB6"/>
      </a:accent1>
      <a:accent2>
        <a:srgbClr val="CC59AA"/>
      </a:accent2>
      <a:accent3>
        <a:srgbClr val="FACB2E"/>
      </a:accent3>
      <a:accent4>
        <a:srgbClr val="8EE8D8"/>
      </a:accent4>
      <a:accent5>
        <a:srgbClr val="5E0A4F"/>
      </a:accent5>
      <a:accent6>
        <a:srgbClr val="F9DC4E"/>
      </a:accent6>
      <a:hlink>
        <a:srgbClr val="5E0A4F"/>
      </a:hlink>
      <a:folHlink>
        <a:srgbClr val="5E0A4F"/>
      </a:folHlink>
    </a:clrScheme>
    <a:fontScheme name="Custom 1">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hools V4" id="{E2A36DA1-4A29-43B8-B8F1-C255D5AABE09}" vid="{2A5C11B6-9CD9-45FF-9CD6-984CCCC0BA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E45BD9047056454F94B4694108F9A1FF" ma:contentTypeVersion="3" ma:contentTypeDescription="Create a new document." ma:contentTypeScope="" ma:versionID="5c0011047895b59a897429f5e4ec5dcc">
  <xsd:schema xmlns:xsd="http://www.w3.org/2001/XMLSchema" xmlns:xs="http://www.w3.org/2001/XMLSchema" xmlns:p="http://schemas.microsoft.com/office/2006/metadata/properties" xmlns:ns2="9ad1216b-cdc1-40e2-a0c2-94597fd44697" xmlns:ns3="f1f25e64-7226-490b-ade3-8cf84afff5d2" targetNamespace="http://schemas.microsoft.com/office/2006/metadata/properties" ma:root="true" ma:fieldsID="5b649ae69bc45de80afe7d6c0f200904" ns2:_="" ns3:_="">
    <xsd:import namespace="9ad1216b-cdc1-40e2-a0c2-94597fd44697"/>
    <xsd:import namespace="f1f25e64-7226-490b-ade3-8cf84afff5d2"/>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d1216b-cdc1-40e2-a0c2-94597fd44697"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1f25e64-7226-490b-ade3-8cf84afff5d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9ad1216b-cdc1-40e2-a0c2-94597fd44697">7VPTP7ZE6X33-2020743336-756</_dlc_DocId>
    <_dlc_DocIdUrl xmlns="9ad1216b-cdc1-40e2-a0c2-94597fd44697">
      <Url>https://cambridgeorg.sharepoint.com/sites/cie/education/pd/Curriculum_Support/_layouts/15/DocIdRedir.aspx?ID=7VPTP7ZE6X33-2020743336-756</Url>
      <Description>7VPTP7ZE6X33-2020743336-756</Description>
    </_dlc_DocIdUrl>
  </documentManagement>
</p:properties>
</file>

<file path=customXml/itemProps1.xml><?xml version="1.0" encoding="utf-8"?>
<ds:datastoreItem xmlns:ds="http://schemas.openxmlformats.org/officeDocument/2006/customXml" ds:itemID="{EE51AF88-C67F-4A38-BADD-B70D8B316A09}">
  <ds:schemaRefs>
    <ds:schemaRef ds:uri="http://schemas.microsoft.com/sharepoint/v3/contenttype/forms"/>
  </ds:schemaRefs>
</ds:datastoreItem>
</file>

<file path=customXml/itemProps2.xml><?xml version="1.0" encoding="utf-8"?>
<ds:datastoreItem xmlns:ds="http://schemas.openxmlformats.org/officeDocument/2006/customXml" ds:itemID="{3B36F522-99CC-44C6-897D-F8F89591E08F}">
  <ds:schemaRefs>
    <ds:schemaRef ds:uri="http://schemas.microsoft.com/sharepoint/events"/>
  </ds:schemaRefs>
</ds:datastoreItem>
</file>

<file path=customXml/itemProps3.xml><?xml version="1.0" encoding="utf-8"?>
<ds:datastoreItem xmlns:ds="http://schemas.openxmlformats.org/officeDocument/2006/customXml" ds:itemID="{931E4825-0D67-4A36-825E-3AD0E5E23623}"/>
</file>

<file path=customXml/itemProps4.xml><?xml version="1.0" encoding="utf-8"?>
<ds:datastoreItem xmlns:ds="http://schemas.openxmlformats.org/officeDocument/2006/customXml" ds:itemID="{B630E657-8217-4B2F-96A4-D1EE5A57D447}">
  <ds:schemaRefs>
    <ds:schemaRef ds:uri="http://schemas.microsoft.com/office/2006/documentManagement/types"/>
    <ds:schemaRef ds:uri="http://schemas.microsoft.com/office/2006/metadata/properties"/>
    <ds:schemaRef ds:uri="7424b78e-8606-4fd1-9a19-b6b90bbc0a1b"/>
    <ds:schemaRef ds:uri="http://purl.org/dc/elements/1.1/"/>
    <ds:schemaRef ds:uri="9ad1216b-cdc1-40e2-a0c2-94597fd44697"/>
    <ds:schemaRef ds:uri="http://schemas.openxmlformats.org/package/2006/metadata/core-properties"/>
    <ds:schemaRef ds:uri="http://purl.org/dc/dcmitype/"/>
    <ds:schemaRef ds:uri="http://www.w3.org/XML/1998/namespace"/>
    <ds:schemaRef ds:uri="http://purl.org/dc/terms/"/>
    <ds:schemaRef ds:uri="http://schemas.microsoft.com/office/infopath/2007/PartnerControls"/>
    <ds:schemaRef ds:uri="c075f540-5f70-45df-a134-17c4911f7fbe"/>
  </ds:schemaRefs>
</ds:datastoreItem>
</file>

<file path=docMetadata/LabelInfo.xml><?xml version="1.0" encoding="utf-8"?>
<clbl:labelList xmlns:clbl="http://schemas.microsoft.com/office/2020/mipLabelMetadata">
  <clbl:label id="{75d6cc78-71b9-42e6-aa2a-b9889a0f080f}" enabled="0" method="" siteId="{75d6cc78-71b9-42e6-aa2a-b9889a0f080f}" removed="1"/>
</clbl:labelList>
</file>

<file path=docProps/app.xml><?xml version="1.0" encoding="utf-8"?>
<Properties xmlns="http://schemas.openxmlformats.org/officeDocument/2006/extended-properties" xmlns:vt="http://schemas.openxmlformats.org/officeDocument/2006/docPropsVTypes">
  <Template>Schools v4 POT</Template>
  <TotalTime>402</TotalTime>
  <Words>482</Words>
  <Application>Microsoft Office PowerPoint</Application>
  <PresentationFormat>Widescreen</PresentationFormat>
  <Paragraphs>34</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Georgia</vt:lpstr>
      <vt:lpstr>Office Theme</vt:lpstr>
      <vt:lpstr>PowerPoint Presentation</vt:lpstr>
      <vt:lpstr>PowerPoint Presentation</vt:lpstr>
      <vt:lpstr>PowerPoint Presentation</vt:lpstr>
      <vt:lpstr>Schemas and language (Hewitt)</vt:lpstr>
      <vt:lpstr>Schemas and language (Hewitt)</vt:lpstr>
      <vt:lpstr>Named study questions</vt:lpstr>
      <vt:lpstr>Check your understanding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Rebecca</dc:creator>
  <cp:lastModifiedBy>Lizzie Gauntlett</cp:lastModifiedBy>
  <cp:revision>4</cp:revision>
  <dcterms:created xsi:type="dcterms:W3CDTF">2023-10-09T12:44:25Z</dcterms:created>
  <dcterms:modified xsi:type="dcterms:W3CDTF">2026-06-18T11:30:29Z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0x010100E45BD9047056454F94B4694108F9A1FF</vt:lpwstr>
  </property>
  <property fmtid="{D5CDD505-2E9C-101B-9397-08002B2CF9AE}" pid="3" name="MediaServiceImageTags">
    <vt:lpwstr/>
  </property>
  <property fmtid="{D5CDD505-2E9C-101B-9397-08002B2CF9AE}" pid="4" name="_dlc_DocIdItemGuid">
    <vt:lpwstr>4840e776-6279-40b2-ba79-33283545e4bf</vt:lpwstr>
  </property>
</Properties>
</file>