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22" r:id="rId8"/>
    <p:sldId id="333" r:id="rId9"/>
    <p:sldId id="342" r:id="rId10"/>
    <p:sldId id="336" r:id="rId11"/>
    <p:sldId id="307" r:id="rId12"/>
    <p:sldId id="34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23T13:22:39.773" v="3194" actId="20577"/>
      <pc:docMkLst>
        <pc:docMk/>
      </pc:docMkLst>
      <pc:sldChg chg="modSp mod">
        <pc:chgData name="Lizzie Gauntlett" userId="1dc7c36a1b1a647d" providerId="LiveId" clId="{C1DC5315-D282-429F-B35A-871ABF7A65E8}" dt="2026-06-23T13:16:23.916" v="2513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23T13:16:23.916" v="2513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6-23T13:22:03.696" v="3092" actId="113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6-06-23T13:22:03.696" v="3092" actId="113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Lizzie Gauntlett" userId="1dc7c36a1b1a647d" providerId="LiveId" clId="{C1DC5315-D282-429F-B35A-871ABF7A65E8}" dt="2026-06-23T13:17:56.194" v="2563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23T13:17:08.682" v="2515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23T13:17:56.194" v="2563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Lizzie Gauntlett" userId="1dc7c36a1b1a647d" providerId="LiveId" clId="{C1DC5315-D282-429F-B35A-871ABF7A65E8}" dt="2026-06-23T13:19:20.254" v="2818" actId="255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23T13:18:07.237" v="2586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23T13:19:20.254" v="2818" actId="255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Lizzie Gauntlett" userId="1dc7c36a1b1a647d" providerId="LiveId" clId="{C1DC5315-D282-429F-B35A-871ABF7A65E8}" dt="2026-06-23T13:21:05.207" v="3081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23T13:21:05.207" v="3081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23T13:20:01.185" v="2877" actId="120"/>
        <pc:sldMkLst>
          <pc:docMk/>
          <pc:sldMk cId="258161367" sldId="342"/>
        </pc:sldMkLst>
        <pc:spChg chg="mod">
          <ac:chgData name="Lizzie Gauntlett" userId="1dc7c36a1b1a647d" providerId="LiveId" clId="{C1DC5315-D282-429F-B35A-871ABF7A65E8}" dt="2026-06-23T13:19:56.951" v="2876" actId="20577"/>
          <ac:spMkLst>
            <pc:docMk/>
            <pc:sldMk cId="258161367" sldId="342"/>
            <ac:spMk id="2" creationId="{6A0C4201-C636-4B50-C5C2-B1505C0B8850}"/>
          </ac:spMkLst>
        </pc:spChg>
        <pc:spChg chg="mod">
          <ac:chgData name="Lizzie Gauntlett" userId="1dc7c36a1b1a647d" providerId="LiveId" clId="{C1DC5315-D282-429F-B35A-871ABF7A65E8}" dt="2026-06-23T13:20:01.185" v="2877" actId="120"/>
          <ac:spMkLst>
            <pc:docMk/>
            <pc:sldMk cId="258161367" sldId="342"/>
            <ac:spMk id="4" creationId="{089EF9E1-4C16-292A-D85B-36C74D7F0D46}"/>
          </ac:spMkLst>
        </pc:spChg>
      </pc:sldChg>
      <pc:sldChg chg="addSp modSp mod">
        <pc:chgData name="Lizzie Gauntlett" userId="1dc7c36a1b1a647d" providerId="LiveId" clId="{C1DC5315-D282-429F-B35A-871ABF7A65E8}" dt="2026-06-23T13:15:50.418" v="2405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23T13:15:50.418" v="2405" actId="20577"/>
          <ac:spMkLst>
            <pc:docMk/>
            <pc:sldMk cId="1130971648" sldId="343"/>
            <ac:spMk id="4" creationId="{8A3FCDC3-543C-8905-8EB4-3AC0E32FFFFF}"/>
          </ac:spMkLst>
        </pc:spChg>
        <pc:graphicFrameChg chg="add mod">
          <ac:chgData name="Lizzie Gauntlett" userId="1dc7c36a1b1a647d" providerId="LiveId" clId="{C1DC5315-D282-429F-B35A-871ABF7A65E8}" dt="2026-06-23T13:15:33.495" v="2395"/>
          <ac:graphicFrameMkLst>
            <pc:docMk/>
            <pc:sldMk cId="1130971648" sldId="343"/>
            <ac:graphicFrameMk id="2" creationId="{EE0699FC-2A89-E406-6067-6F4A8C713C75}"/>
          </ac:graphicFrameMkLst>
        </pc:graphicFrameChg>
      </pc:sldChg>
      <pc:sldChg chg="modSp add mod">
        <pc:chgData name="Lizzie Gauntlett" userId="1dc7c36a1b1a647d" providerId="LiveId" clId="{C1DC5315-D282-429F-B35A-871ABF7A65E8}" dt="2026-06-23T13:22:39.773" v="3194" actId="20577"/>
        <pc:sldMkLst>
          <pc:docMk/>
          <pc:sldMk cId="1441496958" sldId="344"/>
        </pc:sldMkLst>
        <pc:spChg chg="mod">
          <ac:chgData name="Lizzie Gauntlett" userId="1dc7c36a1b1a647d" providerId="LiveId" clId="{C1DC5315-D282-429F-B35A-871ABF7A65E8}" dt="2026-06-23T13:22:39.773" v="3194" actId="20577"/>
          <ac:spMkLst>
            <pc:docMk/>
            <pc:sldMk cId="1441496958" sldId="344"/>
            <ac:spMk id="2" creationId="{9435FD08-7306-DD11-307F-74E9DDC76A6A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custSel modSld">
      <pc:chgData name="Karolyn Feliciani" userId="4076af5d-4c02-40b8-bc9d-56f6c404e751" providerId="ADAL" clId="{8B2CCB7D-5049-4A78-86B5-363DE994085C}" dt="2026-07-06T08:10:25.261" v="13" actId="20577"/>
      <pc:docMkLst>
        <pc:docMk/>
      </pc:docMkLst>
      <pc:sldChg chg="modSp mod">
        <pc:chgData name="Karolyn Feliciani" userId="4076af5d-4c02-40b8-bc9d-56f6c404e751" providerId="ADAL" clId="{8B2CCB7D-5049-4A78-86B5-363DE994085C}" dt="2026-07-06T08:10:25.261" v="13" actId="20577"/>
        <pc:sldMkLst>
          <pc:docMk/>
          <pc:sldMk cId="2771976208" sldId="307"/>
        </pc:sldMkLst>
        <pc:spChg chg="mod">
          <ac:chgData name="Karolyn Feliciani" userId="4076af5d-4c02-40b8-bc9d-56f6c404e751" providerId="ADAL" clId="{8B2CCB7D-5049-4A78-86B5-363DE994085C}" dt="2026-07-06T08:10:25.261" v="13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8B2CCB7D-5049-4A78-86B5-363DE994085C}" dt="2026-07-06T08:09:52.878" v="8" actId="20577"/>
        <pc:sldMkLst>
          <pc:docMk/>
          <pc:sldMk cId="1198625482" sldId="333"/>
        </pc:sldMkLst>
        <pc:spChg chg="mod">
          <ac:chgData name="Karolyn Feliciani" userId="4076af5d-4c02-40b8-bc9d-56f6c404e751" providerId="ADAL" clId="{8B2CCB7D-5049-4A78-86B5-363DE994085C}" dt="2026-07-06T08:09:52.878" v="8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Karolyn Feliciani" userId="4076af5d-4c02-40b8-bc9d-56f6c404e751" providerId="ADAL" clId="{8B2CCB7D-5049-4A78-86B5-363DE994085C}" dt="2026-07-06T08:10:01.888" v="9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8B2CCB7D-5049-4A78-86B5-363DE994085C}" dt="2026-07-06T08:10:01.888" v="9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delSp mod">
        <pc:chgData name="Karolyn Feliciani" userId="4076af5d-4c02-40b8-bc9d-56f6c404e751" providerId="ADAL" clId="{8B2CCB7D-5049-4A78-86B5-363DE994085C}" dt="2026-07-06T08:08:52.360" v="1" actId="21"/>
        <pc:sldMkLst>
          <pc:docMk/>
          <pc:sldMk cId="1130971648" sldId="343"/>
        </pc:sldMkLst>
        <pc:graphicFrameChg chg="del">
          <ac:chgData name="Karolyn Feliciani" userId="4076af5d-4c02-40b8-bc9d-56f6c404e751" providerId="ADAL" clId="{8B2CCB7D-5049-4A78-86B5-363DE994085C}" dt="2026-07-06T08:08:52.360" v="1" actId="21"/>
          <ac:graphicFrameMkLst>
            <pc:docMk/>
            <pc:sldMk cId="1130971648" sldId="343"/>
            <ac:graphicFrameMk id="2" creationId="{EE0699FC-2A89-E406-6067-6F4A8C713C75}"/>
          </ac:graphicFrameMkLst>
        </pc:graphicFrameChg>
        <pc:graphicFrameChg chg="del">
          <ac:chgData name="Karolyn Feliciani" userId="4076af5d-4c02-40b8-bc9d-56f6c404e751" providerId="ADAL" clId="{8B2CCB7D-5049-4A78-86B5-363DE994085C}" dt="2026-07-06T08:08:47.855" v="0" actId="21"/>
          <ac:graphicFrameMkLst>
            <pc:docMk/>
            <pc:sldMk cId="1130971648" sldId="343"/>
            <ac:graphicFrameMk id="6" creationId="{75CEDC31-8BC2-CBAA-1946-04E84B4F0456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marL="0" indent="0">
              <a:buNone/>
            </a:pPr>
            <a:r>
              <a:rPr lang="en-US" dirty="0"/>
              <a:t>• Define sensation </a:t>
            </a:r>
          </a:p>
          <a:p>
            <a:pPr marL="0" indent="0">
              <a:buNone/>
            </a:pPr>
            <a:r>
              <a:rPr lang="en-US" dirty="0"/>
              <a:t>• Define perception </a:t>
            </a:r>
          </a:p>
          <a:p>
            <a:pPr marL="0" indent="0">
              <a:buNone/>
            </a:pPr>
            <a:r>
              <a:rPr lang="en-US" dirty="0"/>
              <a:t>• Identify the five senses and give examples of each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Put your hand in the bag and describe what you feel. Were you sensing, perceiving, or both?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r>
              <a:rPr lang="en-US" sz="2800" b="1" dirty="0"/>
              <a:t>Sensation</a:t>
            </a:r>
            <a:r>
              <a:rPr lang="en-US" sz="2800" dirty="0"/>
              <a:t> is:</a:t>
            </a:r>
          </a:p>
          <a:p>
            <a:pPr marL="0" indent="0" algn="ctr">
              <a:buNone/>
            </a:pPr>
            <a:r>
              <a:rPr lang="en-GB" sz="2800" i="1" dirty="0"/>
              <a:t>‘the physical detection of stimuli using the senses’</a:t>
            </a:r>
          </a:p>
          <a:p>
            <a:pPr marL="0" indent="0" algn="ctr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2800" b="1" dirty="0"/>
              <a:t>Perception</a:t>
            </a:r>
            <a:r>
              <a:rPr lang="en-US" sz="2800" dirty="0"/>
              <a:t> is:</a:t>
            </a:r>
          </a:p>
          <a:p>
            <a:pPr marL="0" indent="0" algn="ctr">
              <a:buNone/>
            </a:pPr>
            <a:r>
              <a:rPr lang="en-GB" sz="2800" dirty="0"/>
              <a:t>‘</a:t>
            </a:r>
            <a:r>
              <a:rPr lang="en-GB" sz="2800" i="1" dirty="0"/>
              <a:t>the interpretation and conscious experience of sensory information’</a:t>
            </a:r>
            <a:endParaRPr lang="en-US" sz="2800" i="1" dirty="0"/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senses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In small groups, rotate to each sensation station in the room.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At each station, consider:</a:t>
            </a:r>
          </a:p>
          <a:p>
            <a:r>
              <a:rPr lang="en-US" sz="2800" dirty="0"/>
              <a:t>Which sense is being used</a:t>
            </a:r>
          </a:p>
          <a:p>
            <a:r>
              <a:rPr lang="en-US" sz="2800" dirty="0"/>
              <a:t>The sensory organ doing the work</a:t>
            </a:r>
          </a:p>
          <a:p>
            <a:r>
              <a:rPr lang="en-US" sz="2800" dirty="0"/>
              <a:t>An alternative example from everyday life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24EA8-02EE-3DDA-0908-9309AADB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4201-C636-4B50-C5C2-B1505C0B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five senses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4AE4322-7FD8-593A-54AD-7D320A4D91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EF9E1-4C16-292A-D85B-36C74D7F0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Sight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Hearing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Touch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Taste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Smell </a:t>
            </a:r>
          </a:p>
          <a:p>
            <a:pPr marL="0" indent="0" algn="ctr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8161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In pairs, write four scenarios which can show perception, e.g. ‘you see a shape you recognise as your friend’ and four scenarios that show sensation ‘you hear a loud bang’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248" y="1135117"/>
            <a:ext cx="11366937" cy="4991363"/>
          </a:xfrm>
        </p:spPr>
        <p:txBody>
          <a:bodyPr>
            <a:normAutofit/>
          </a:bodyPr>
          <a:lstStyle/>
          <a:p>
            <a:r>
              <a:rPr lang="en-GB" dirty="0">
                <a:latin typeface="+mn-lt"/>
              </a:rPr>
              <a:t>Check your understanding:</a:t>
            </a:r>
          </a:p>
          <a:p>
            <a:endParaRPr lang="en-GB" dirty="0">
              <a:latin typeface="+mn-lt"/>
            </a:endParaRPr>
          </a:p>
          <a:p>
            <a:pPr algn="l"/>
            <a:r>
              <a:rPr lang="en-GB" dirty="0">
                <a:latin typeface="+mn-lt"/>
              </a:rPr>
              <a:t>Explain the difference between sensation and perception. Give </a:t>
            </a:r>
            <a:r>
              <a:rPr lang="en-GB" b="1" dirty="0">
                <a:latin typeface="+mn-lt"/>
              </a:rPr>
              <a:t>one</a:t>
            </a:r>
            <a:r>
              <a:rPr lang="en-GB" dirty="0">
                <a:latin typeface="+mn-lt"/>
              </a:rPr>
              <a:t> example of each. [4 marks]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D4915-DFB6-1B0A-A35B-B49A91CD0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35FD08-7306-DD11-307F-74E9DDC76A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248" y="1135117"/>
            <a:ext cx="11366937" cy="4991363"/>
          </a:xfrm>
        </p:spPr>
        <p:txBody>
          <a:bodyPr>
            <a:normAutofit/>
          </a:bodyPr>
          <a:lstStyle/>
          <a:p>
            <a:r>
              <a:rPr lang="en-GB" dirty="0"/>
              <a:t>Check your understanding:</a:t>
            </a:r>
          </a:p>
          <a:p>
            <a:endParaRPr lang="en-GB" dirty="0"/>
          </a:p>
          <a:p>
            <a:r>
              <a:rPr lang="en-GB" dirty="0"/>
              <a:t>One mark per correct definition of perception</a:t>
            </a:r>
          </a:p>
          <a:p>
            <a:r>
              <a:rPr lang="en-GB" dirty="0"/>
              <a:t>One mark per correct definition of sensation</a:t>
            </a:r>
          </a:p>
          <a:p>
            <a:r>
              <a:rPr lang="en-GB" dirty="0"/>
              <a:t>One mark per correct example of each (x2)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496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7VPTP7ZE6X33-2020743336-799</_dlc_DocId>
    <_dlc_DocIdUrl xmlns="9ad1216b-cdc1-40e2-a0c2-94597fd44697">
      <Url>https://cambridgeorg.sharepoint.com/sites/cie/education/pd/Curriculum_Support/_layouts/15/DocIdRedir.aspx?ID=7VPTP7ZE6X33-2020743336-799</Url>
      <Description>7VPTP7ZE6X33-2020743336-799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f1f25e64-7226-490b-ade3-8cf84afff5d2"/>
    <ds:schemaRef ds:uri="9ad1216b-cdc1-40e2-a0c2-94597fd44697"/>
  </ds:schemaRefs>
</ds:datastoreItem>
</file>

<file path=customXml/itemProps4.xml><?xml version="1.0" encoding="utf-8"?>
<ds:datastoreItem xmlns:ds="http://schemas.openxmlformats.org/officeDocument/2006/customXml" ds:itemID="{46FF5B66-9D20-4946-80A6-DDD9659CA4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385</TotalTime>
  <Words>209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terms</vt:lpstr>
      <vt:lpstr>The five senses</vt:lpstr>
      <vt:lpstr>The five senses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2026-07-06T08:10:35Z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f46bcf12-fd2b-48b5-b5f8-85ee11bed45d</vt:lpwstr>
  </property>
</Properties>
</file>