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43" r:id="rId6"/>
    <p:sldId id="298" r:id="rId7"/>
    <p:sldId id="333" r:id="rId8"/>
    <p:sldId id="336" r:id="rId9"/>
    <p:sldId id="322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582254-2AE4-46BC-9D3A-57FB32B6E30C}" v="2" dt="2026-01-07T10:54:49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1-07T10:56:03.609" v="35" actId="255"/>
      <pc:docMkLst>
        <pc:docMk/>
      </pc:docMkLst>
      <pc:sldChg chg="modSp mod">
        <pc:chgData name="Karolyn Feliciani" userId="4076af5d-4c02-40b8-bc9d-56f6c404e751" providerId="ADAL" clId="{099CAC30-79AE-4DCE-97A7-3B8E8A0057CB}" dt="2026-01-07T10:55:11.742" v="11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55:11.742" v="1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56:03.609" v="35" actId="255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56:03.609" v="35" actId="255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1-07T10:55:51.972" v="34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55:51.972" v="34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55:22.251" v="13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1-07T10:55:22.251" v="13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1-07T10:55:38.985" v="18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55:38.985" v="18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54:55.964" v="7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099CAC30-79AE-4DCE-97A7-3B8E8A0057CB}" dt="2026-01-07T10:54:52.520" v="6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54:52.520" v="6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jwH3qSYqIsfsEXrwoXRcZWk0hVU5J7SJ/vie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Explain the difference between open and closed questions</a:t>
            </a:r>
          </a:p>
          <a:p>
            <a:r>
              <a:rPr lang="en-GB" dirty="0"/>
              <a:t>Apply knowledge of questionnaires and interviews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Test the person sat next to you on definition of the terms: ‘questionnaire’, ‘interview’, ‘open question’ and ‘closed question’.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good questions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Watch this </a:t>
            </a:r>
            <a:r>
              <a:rPr lang="en-US" sz="3200" dirty="0">
                <a:hlinkClick r:id="rId3"/>
              </a:rPr>
              <a:t>video</a:t>
            </a:r>
            <a:r>
              <a:rPr lang="en-US" sz="3200" dirty="0"/>
              <a:t> and complete the activity at the end.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Discussion: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are some challenges with writing effective questions?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might the effect be of using poorly-designed questions in interviews and questionnaires?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Questionnaire practical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I</a:t>
            </a:r>
            <a:r>
              <a:rPr lang="en-GB" dirty="0"/>
              <a:t>n pairs or small groups, create a 5-item questionnaire on one of the following topics: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Sleep habits</a:t>
            </a:r>
          </a:p>
          <a:p>
            <a:r>
              <a:rPr lang="en-GB" dirty="0"/>
              <a:t>Study preferences</a:t>
            </a:r>
          </a:p>
          <a:p>
            <a:r>
              <a:rPr lang="en-GB" dirty="0"/>
              <a:t>Motivation to exercise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2. Ask at least 5 other learners to complete your questionnaire.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2582" y="1194816"/>
            <a:ext cx="8942659" cy="2682240"/>
          </a:xfrm>
        </p:spPr>
        <p:txBody>
          <a:bodyPr/>
          <a:lstStyle/>
          <a:p>
            <a:r>
              <a:rPr lang="en-GB" sz="3600" dirty="0"/>
              <a:t>Reflective exercise: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824" y="2322576"/>
            <a:ext cx="10552176" cy="4206240"/>
          </a:xfrm>
        </p:spPr>
        <p:txBody>
          <a:bodyPr/>
          <a:lstStyle/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 dirty="0"/>
              <a:t>How did you make sure your questions were clear and easy for others to understand?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 dirty="0"/>
              <a:t>If you were to redesign your questionnaire, what is one change you would make and why?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US" sz="2800" dirty="0"/>
              <a:t>Was there anything challenging about working with others, and how did you solve it?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7VPTP7ZE6X33-783906844-8171</_dlc_DocId>
    <_dlc_DocIdUrl xmlns="9ad1216b-cdc1-40e2-a0c2-94597fd44697">
      <Url>https://cambridgeorg.sharepoint.com/sites/cie/education/pd/Curriculum_Support/_layouts/15/DocIdRedir.aspx?ID=7VPTP7ZE6X33-783906844-8171</Url>
      <Description>7VPTP7ZE6X33-783906844-8171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410619-7EE7-4993-B37E-E716B7D2F3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9ad1216b-cdc1-40e2-a0c2-94597fd44697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c075f540-5f70-45df-a134-17c4911f7fb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338</TotalTime>
  <Words>185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Writing good questions</vt:lpstr>
      <vt:lpstr>PowerPoint Presentation</vt:lpstr>
      <vt:lpstr>Questionnaire practical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ae2afe42-e48e-483d-807b-faf4c54084b6</vt:lpwstr>
  </property>
</Properties>
</file>