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2"/>
  </p:notesMasterIdLst>
  <p:handoutMasterIdLst>
    <p:handoutMasterId r:id="rId13"/>
  </p:handoutMasterIdLst>
  <p:sldIdLst>
    <p:sldId id="343" r:id="rId6"/>
    <p:sldId id="298" r:id="rId7"/>
    <p:sldId id="333" r:id="rId8"/>
    <p:sldId id="336" r:id="rId9"/>
    <p:sldId id="322" r:id="rId10"/>
    <p:sldId id="30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582254-2AE4-46BC-9D3A-57FB32B6E30C}" v="2" dt="2026-01-07T10:54:49.1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addSld delSld modSld">
      <pc:chgData name="Karolyn Feliciani" userId="4076af5d-4c02-40b8-bc9d-56f6c404e751" providerId="ADAL" clId="{099CAC30-79AE-4DCE-97A7-3B8E8A0057CB}" dt="2026-01-07T10:56:03.609" v="35" actId="255"/>
      <pc:docMkLst>
        <pc:docMk/>
      </pc:docMkLst>
      <pc:sldChg chg="modSp mod">
        <pc:chgData name="Karolyn Feliciani" userId="4076af5d-4c02-40b8-bc9d-56f6c404e751" providerId="ADAL" clId="{099CAC30-79AE-4DCE-97A7-3B8E8A0057CB}" dt="2026-01-07T10:55:11.742" v="11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1-07T10:55:11.742" v="11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1-07T10:56:03.609" v="35" actId="255"/>
        <pc:sldMkLst>
          <pc:docMk/>
          <pc:sldMk cId="2771976208" sldId="307"/>
        </pc:sldMkLst>
        <pc:spChg chg="mod">
          <ac:chgData name="Karolyn Feliciani" userId="4076af5d-4c02-40b8-bc9d-56f6c404e751" providerId="ADAL" clId="{099CAC30-79AE-4DCE-97A7-3B8E8A0057CB}" dt="2026-01-07T10:56:03.609" v="35" actId="255"/>
          <ac:spMkLst>
            <pc:docMk/>
            <pc:sldMk cId="2771976208" sldId="307"/>
            <ac:spMk id="2" creationId="{5E12151D-E29A-FDF0-294D-5091731AA87F}"/>
          </ac:spMkLst>
        </pc:spChg>
      </pc:sldChg>
      <pc:sldChg chg="modSp mod">
        <pc:chgData name="Karolyn Feliciani" userId="4076af5d-4c02-40b8-bc9d-56f6c404e751" providerId="ADAL" clId="{099CAC30-79AE-4DCE-97A7-3B8E8A0057CB}" dt="2026-01-07T10:55:51.972" v="34" actId="20577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55:51.972" v="34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1-07T10:55:22.251" v="13" actId="20577"/>
        <pc:sldMkLst>
          <pc:docMk/>
          <pc:sldMk cId="1198625482" sldId="333"/>
        </pc:sldMkLst>
        <pc:spChg chg="mod">
          <ac:chgData name="Karolyn Feliciani" userId="4076af5d-4c02-40b8-bc9d-56f6c404e751" providerId="ADAL" clId="{099CAC30-79AE-4DCE-97A7-3B8E8A0057CB}" dt="2026-01-07T10:55:22.251" v="13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Karolyn Feliciani" userId="4076af5d-4c02-40b8-bc9d-56f6c404e751" providerId="ADAL" clId="{099CAC30-79AE-4DCE-97A7-3B8E8A0057CB}" dt="2026-01-07T10:55:38.985" v="18" actId="120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1-07T10:55:38.985" v="18" actId="120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1-07T10:54:55.964" v="7" actId="2696"/>
        <pc:sldMkLst>
          <pc:docMk/>
          <pc:sldMk cId="2185037172" sldId="338"/>
        </pc:sldMkLst>
      </pc:sldChg>
      <pc:sldChg chg="modSp add mod">
        <pc:chgData name="Karolyn Feliciani" userId="4076af5d-4c02-40b8-bc9d-56f6c404e751" providerId="ADAL" clId="{099CAC30-79AE-4DCE-97A7-3B8E8A0057CB}" dt="2026-01-07T10:54:52.520" v="6" actId="20577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54:52.520" v="6" actId="20577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jwH3qSYqIsfsEXrwoXRcZWk0hVU5J7SJ/view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608214"/>
            <a:ext cx="11117656" cy="2163777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Explain the difference between open and closed questions</a:t>
            </a:r>
          </a:p>
          <a:p>
            <a:r>
              <a:rPr lang="en-GB" dirty="0"/>
              <a:t>Apply knowledge of questionnaires and interviews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Test the person sat next to you on definition of the terms: ‘questionnaire’, ‘interview’, ‘open question’ and ‘closed question’.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good questions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200" dirty="0"/>
          </a:p>
          <a:p>
            <a:pPr marL="0" indent="0" algn="ctr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Watch this </a:t>
            </a:r>
            <a:r>
              <a:rPr lang="en-US" sz="3200" dirty="0">
                <a:hlinkClick r:id="rId3"/>
              </a:rPr>
              <a:t>video</a:t>
            </a:r>
            <a:r>
              <a:rPr lang="en-US" sz="3200" dirty="0"/>
              <a:t> and complete the activity at the end.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Discussion: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What are some challenges with writing effective questions?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What might the effect be of using poorly-designed questions in interviews and questionnaires?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Questionnaire practical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1. I</a:t>
            </a:r>
            <a:r>
              <a:rPr lang="en-GB" dirty="0"/>
              <a:t>n pairs or small groups, create a 5-item questionnaire on one of the following topics: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Sleep habits</a:t>
            </a:r>
          </a:p>
          <a:p>
            <a:r>
              <a:rPr lang="en-GB" dirty="0"/>
              <a:t>Study preferences</a:t>
            </a:r>
          </a:p>
          <a:p>
            <a:r>
              <a:rPr lang="en-GB" dirty="0"/>
              <a:t>Motivation to exercise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2. Ask at least 5 other learners to complete your questionnaire.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12151D-E29A-FDF0-294D-5091731AA8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82582" y="1194816"/>
            <a:ext cx="8942659" cy="2682240"/>
          </a:xfrm>
        </p:spPr>
        <p:txBody>
          <a:bodyPr/>
          <a:lstStyle/>
          <a:p>
            <a:r>
              <a:rPr lang="en-GB" sz="3600" dirty="0"/>
              <a:t>Reflective exercise: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0AC9F-6198-3171-EC07-9194D7A14A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7824" y="2322576"/>
            <a:ext cx="10552176" cy="4206240"/>
          </a:xfrm>
        </p:spPr>
        <p:txBody>
          <a:bodyPr/>
          <a:lstStyle/>
          <a:p>
            <a:pPr marL="457200" indent="-457200" algn="l">
              <a:spcAft>
                <a:spcPts val="1200"/>
              </a:spcAft>
              <a:buAutoNum type="arabicPeriod"/>
            </a:pPr>
            <a:r>
              <a:rPr lang="en-US" sz="2800" dirty="0"/>
              <a:t>How did you make sure your questions were clear and easy for others to understand?</a:t>
            </a:r>
          </a:p>
          <a:p>
            <a:pPr marL="457200" indent="-457200" algn="l">
              <a:spcAft>
                <a:spcPts val="1200"/>
              </a:spcAft>
              <a:buAutoNum type="arabicPeriod"/>
            </a:pPr>
            <a:r>
              <a:rPr lang="en-US" sz="2800" dirty="0"/>
              <a:t>If you were to redesign your questionnaire, what is one change you would make and why?</a:t>
            </a:r>
          </a:p>
          <a:p>
            <a:pPr marL="457200" indent="-457200" algn="l">
              <a:spcAft>
                <a:spcPts val="1200"/>
              </a:spcAft>
              <a:buAutoNum type="arabicPeriod"/>
            </a:pPr>
            <a:r>
              <a:rPr lang="en-US" sz="2800" dirty="0"/>
              <a:t>Was there anything challenging about working with others, and how did you solve it?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71976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7VPTP7ZE6X33-783906844-8171</_dlc_DocId>
    <_dlc_DocIdUrl xmlns="9ad1216b-cdc1-40e2-a0c2-94597fd44697">
      <Url>https://cambridgeorg.sharepoint.com/sites/cie/education/pd/Curriculum_Support/_layouts/15/DocIdRedir.aspx?ID=7VPTP7ZE6X33-783906844-8171</Url>
      <Description>7VPTP7ZE6X33-783906844-8171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74410619-7EE7-4993-B37E-E716B7D2F3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630E657-8217-4B2F-96A4-D1EE5A57D447}">
  <ds:schemaRefs>
    <ds:schemaRef ds:uri="9ad1216b-cdc1-40e2-a0c2-94597fd44697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424b78e-8606-4fd1-9a19-b6b90bbc0a1b"/>
    <ds:schemaRef ds:uri="http://purl.org/dc/terms/"/>
    <ds:schemaRef ds:uri="http://schemas.openxmlformats.org/package/2006/metadata/core-properties"/>
    <ds:schemaRef ds:uri="c075f540-5f70-45df-a134-17c4911f7fbe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338</TotalTime>
  <Words>185</Words>
  <Application>Microsoft Office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Writing good questions</vt:lpstr>
      <vt:lpstr>PowerPoint Presentation</vt:lpstr>
      <vt:lpstr>Questionnaire practical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2026-01-07T10:56:06Z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ae2afe42-e48e-483d-807b-faf4c54084b6</vt:lpwstr>
  </property>
</Properties>
</file>