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96" r:id="rId6"/>
    <p:sldId id="300" r:id="rId7"/>
    <p:sldId id="299" r:id="rId8"/>
    <p:sldId id="302" r:id="rId9"/>
    <p:sldId id="303" r:id="rId10"/>
    <p:sldId id="304" r:id="rId11"/>
    <p:sldId id="305" r:id="rId12"/>
    <p:sldId id="306" r:id="rId13"/>
    <p:sldId id="307" r:id="rId14"/>
    <p:sldId id="311" r:id="rId15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951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D457D-5668-4685-9653-A0020FC70405}" v="4" dt="2023-12-06T08:21:0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2" autoAdjust="0"/>
    <p:restoredTop sz="94227" autoAdjust="0"/>
  </p:normalViewPr>
  <p:slideViewPr>
    <p:cSldViewPr snapToGrid="0">
      <p:cViewPr varScale="1">
        <p:scale>
          <a:sx n="107" d="100"/>
          <a:sy n="107" d="100"/>
        </p:scale>
        <p:origin x="28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pideh Modgham" userId="4115b3b6-c566-49ec-8cd3-2d7651a9555d" providerId="ADAL" clId="{CA460A1E-BF9C-4579-ADCF-BCCFAA0EE890}"/>
    <pc:docChg chg="custSel addSld delSld modSld">
      <pc:chgData name="Sepideh Modgham" userId="4115b3b6-c566-49ec-8cd3-2d7651a9555d" providerId="ADAL" clId="{CA460A1E-BF9C-4579-ADCF-BCCFAA0EE890}" dt="2023-12-04T14:21:44.787" v="801" actId="404"/>
      <pc:docMkLst>
        <pc:docMk/>
      </pc:docMkLst>
      <pc:sldChg chg="addSp delSp modSp mod delAnim modAnim">
        <pc:chgData name="Sepideh Modgham" userId="4115b3b6-c566-49ec-8cd3-2d7651a9555d" providerId="ADAL" clId="{CA460A1E-BF9C-4579-ADCF-BCCFAA0EE890}" dt="2023-12-04T14:12:04.368" v="420" actId="20577"/>
        <pc:sldMkLst>
          <pc:docMk/>
          <pc:sldMk cId="895964165" sldId="299"/>
        </pc:sldMkLst>
        <pc:spChg chg="add mod">
          <ac:chgData name="Sepideh Modgham" userId="4115b3b6-c566-49ec-8cd3-2d7651a9555d" providerId="ADAL" clId="{CA460A1E-BF9C-4579-ADCF-BCCFAA0EE890}" dt="2023-12-04T14:12:04.368" v="420" actId="20577"/>
          <ac:spMkLst>
            <pc:docMk/>
            <pc:sldMk cId="895964165" sldId="299"/>
            <ac:spMk id="5" creationId="{F42FFFA9-BC26-29B3-A256-31BAE3D2A6A7}"/>
          </ac:spMkLst>
        </pc:spChg>
        <pc:spChg chg="mod">
          <ac:chgData name="Sepideh Modgham" userId="4115b3b6-c566-49ec-8cd3-2d7651a9555d" providerId="ADAL" clId="{CA460A1E-BF9C-4579-ADCF-BCCFAA0EE890}" dt="2023-12-04T13:16:54.832" v="37" actId="14100"/>
          <ac:spMkLst>
            <pc:docMk/>
            <pc:sldMk cId="895964165" sldId="299"/>
            <ac:spMk id="6" creationId="{2CA76E33-259A-4EF1-BCDD-6F08D59E794C}"/>
          </ac:spMkLst>
        </pc:spChg>
        <pc:spChg chg="del mod">
          <ac:chgData name="Sepideh Modgham" userId="4115b3b6-c566-49ec-8cd3-2d7651a9555d" providerId="ADAL" clId="{CA460A1E-BF9C-4579-ADCF-BCCFAA0EE890}" dt="2023-12-04T14:11:48.901" v="415" actId="478"/>
          <ac:spMkLst>
            <pc:docMk/>
            <pc:sldMk cId="895964165" sldId="299"/>
            <ac:spMk id="7" creationId="{F2C02563-E890-480E-BF5E-7AB055293AF0}"/>
          </ac:spMkLst>
        </pc:spChg>
        <pc:picChg chg="add mod">
          <ac:chgData name="Sepideh Modgham" userId="4115b3b6-c566-49ec-8cd3-2d7651a9555d" providerId="ADAL" clId="{CA460A1E-BF9C-4579-ADCF-BCCFAA0EE890}" dt="2023-12-04T13:28:01.227" v="62" actId="1076"/>
          <ac:picMkLst>
            <pc:docMk/>
            <pc:sldMk cId="895964165" sldId="299"/>
            <ac:picMk id="4" creationId="{3A6BE419-CA65-63C7-7BE0-DC4A3E4926C1}"/>
          </ac:picMkLst>
        </pc:picChg>
      </pc:sldChg>
      <pc:sldChg chg="delSp modSp mod">
        <pc:chgData name="Sepideh Modgham" userId="4115b3b6-c566-49ec-8cd3-2d7651a9555d" providerId="ADAL" clId="{CA460A1E-BF9C-4579-ADCF-BCCFAA0EE890}" dt="2023-12-04T14:09:50.163" v="265" actId="20577"/>
        <pc:sldMkLst>
          <pc:docMk/>
          <pc:sldMk cId="1217969012" sldId="300"/>
        </pc:sldMkLst>
        <pc:spChg chg="mod">
          <ac:chgData name="Sepideh Modgham" userId="4115b3b6-c566-49ec-8cd3-2d7651a9555d" providerId="ADAL" clId="{CA460A1E-BF9C-4579-ADCF-BCCFAA0EE890}" dt="2023-12-04T14:09:36.598" v="253" actId="20577"/>
          <ac:spMkLst>
            <pc:docMk/>
            <pc:sldMk cId="1217969012" sldId="300"/>
            <ac:spMk id="3" creationId="{E195AECD-C740-15C7-B2B3-621433714DE7}"/>
          </ac:spMkLst>
        </pc:spChg>
        <pc:spChg chg="mod">
          <ac:chgData name="Sepideh Modgham" userId="4115b3b6-c566-49ec-8cd3-2d7651a9555d" providerId="ADAL" clId="{CA460A1E-BF9C-4579-ADCF-BCCFAA0EE890}" dt="2023-12-04T14:09:50.163" v="265" actId="20577"/>
          <ac:spMkLst>
            <pc:docMk/>
            <pc:sldMk cId="1217969012" sldId="300"/>
            <ac:spMk id="4" creationId="{915A4E85-27D8-4752-8C98-E6C291B351A1}"/>
          </ac:spMkLst>
        </pc:spChg>
        <pc:spChg chg="mod">
          <ac:chgData name="Sepideh Modgham" userId="4115b3b6-c566-49ec-8cd3-2d7651a9555d" providerId="ADAL" clId="{CA460A1E-BF9C-4579-ADCF-BCCFAA0EE890}" dt="2023-12-04T14:09:40.515" v="257" actId="20577"/>
          <ac:spMkLst>
            <pc:docMk/>
            <pc:sldMk cId="1217969012" sldId="300"/>
            <ac:spMk id="5" creationId="{66C3722E-DB5D-4873-AAAC-7D72579FE526}"/>
          </ac:spMkLst>
        </pc:spChg>
        <pc:spChg chg="mod">
          <ac:chgData name="Sepideh Modgham" userId="4115b3b6-c566-49ec-8cd3-2d7651a9555d" providerId="ADAL" clId="{CA460A1E-BF9C-4579-ADCF-BCCFAA0EE890}" dt="2023-12-04T14:09:45.248" v="261" actId="20577"/>
          <ac:spMkLst>
            <pc:docMk/>
            <pc:sldMk cId="1217969012" sldId="300"/>
            <ac:spMk id="6" creationId="{5557DB50-7079-4DBB-B029-C069F97A7881}"/>
          </ac:spMkLst>
        </pc:spChg>
        <pc:spChg chg="del mod">
          <ac:chgData name="Sepideh Modgham" userId="4115b3b6-c566-49ec-8cd3-2d7651a9555d" providerId="ADAL" clId="{CA460A1E-BF9C-4579-ADCF-BCCFAA0EE890}" dt="2023-12-04T13:14:42.145" v="16" actId="478"/>
          <ac:spMkLst>
            <pc:docMk/>
            <pc:sldMk cId="1217969012" sldId="300"/>
            <ac:spMk id="8" creationId="{28F7A30A-F0CD-48C6-87E8-6833EA8A83C7}"/>
          </ac:spMkLst>
        </pc:spChg>
        <pc:cxnChg chg="del mod">
          <ac:chgData name="Sepideh Modgham" userId="4115b3b6-c566-49ec-8cd3-2d7651a9555d" providerId="ADAL" clId="{CA460A1E-BF9C-4579-ADCF-BCCFAA0EE890}" dt="2023-12-04T13:14:52.025" v="19" actId="478"/>
          <ac:cxnSpMkLst>
            <pc:docMk/>
            <pc:sldMk cId="1217969012" sldId="300"/>
            <ac:cxnSpMk id="10" creationId="{7DE20720-185A-4295-BB8A-C10E64F28A97}"/>
          </ac:cxnSpMkLst>
        </pc:cxnChg>
        <pc:cxnChg chg="del mod">
          <ac:chgData name="Sepideh Modgham" userId="4115b3b6-c566-49ec-8cd3-2d7651a9555d" providerId="ADAL" clId="{CA460A1E-BF9C-4579-ADCF-BCCFAA0EE890}" dt="2023-12-04T13:14:49.541" v="18" actId="478"/>
          <ac:cxnSpMkLst>
            <pc:docMk/>
            <pc:sldMk cId="1217969012" sldId="300"/>
            <ac:cxnSpMk id="12" creationId="{9BE46B11-65FF-4C12-8B93-C758FE559549}"/>
          </ac:cxnSpMkLst>
        </pc:cxnChg>
      </pc:sldChg>
      <pc:sldChg chg="addSp delSp modSp mod delAnim modAnim">
        <pc:chgData name="Sepideh Modgham" userId="4115b3b6-c566-49ec-8cd3-2d7651a9555d" providerId="ADAL" clId="{CA460A1E-BF9C-4579-ADCF-BCCFAA0EE890}" dt="2023-12-04T14:13:16.977" v="519" actId="1076"/>
        <pc:sldMkLst>
          <pc:docMk/>
          <pc:sldMk cId="606632066" sldId="302"/>
        </pc:sldMkLst>
        <pc:spChg chg="mod">
          <ac:chgData name="Sepideh Modgham" userId="4115b3b6-c566-49ec-8cd3-2d7651a9555d" providerId="ADAL" clId="{CA460A1E-BF9C-4579-ADCF-BCCFAA0EE890}" dt="2023-12-04T13:28:50.539" v="65" actId="14100"/>
          <ac:spMkLst>
            <pc:docMk/>
            <pc:sldMk cId="606632066" sldId="302"/>
            <ac:spMk id="4" creationId="{614AD685-AA6B-4944-84AD-934A1AF3EC74}"/>
          </ac:spMkLst>
        </pc:spChg>
        <pc:spChg chg="del mod">
          <ac:chgData name="Sepideh Modgham" userId="4115b3b6-c566-49ec-8cd3-2d7651a9555d" providerId="ADAL" clId="{CA460A1E-BF9C-4579-ADCF-BCCFAA0EE890}" dt="2023-12-04T14:13:10.107" v="518" actId="478"/>
          <ac:spMkLst>
            <pc:docMk/>
            <pc:sldMk cId="606632066" sldId="302"/>
            <ac:spMk id="5" creationId="{EEA14064-841E-46A9-AF4A-5ED069C46F0C}"/>
          </ac:spMkLst>
        </pc:spChg>
        <pc:spChg chg="add mod">
          <ac:chgData name="Sepideh Modgham" userId="4115b3b6-c566-49ec-8cd3-2d7651a9555d" providerId="ADAL" clId="{CA460A1E-BF9C-4579-ADCF-BCCFAA0EE890}" dt="2023-12-04T14:13:16.977" v="519" actId="1076"/>
          <ac:spMkLst>
            <pc:docMk/>
            <pc:sldMk cId="606632066" sldId="302"/>
            <ac:spMk id="6" creationId="{BCDBDD76-3EF8-6A0D-72A0-E455665164F9}"/>
          </ac:spMkLst>
        </pc:spChg>
        <pc:picChg chg="add mod">
          <ac:chgData name="Sepideh Modgham" userId="4115b3b6-c566-49ec-8cd3-2d7651a9555d" providerId="ADAL" clId="{CA460A1E-BF9C-4579-ADCF-BCCFAA0EE890}" dt="2023-12-04T13:29:04.587" v="67" actId="1076"/>
          <ac:picMkLst>
            <pc:docMk/>
            <pc:sldMk cId="606632066" sldId="302"/>
            <ac:picMk id="3" creationId="{D674505B-A325-1677-4E64-1FC51200AACA}"/>
          </ac:picMkLst>
        </pc:picChg>
      </pc:sldChg>
      <pc:sldChg chg="addSp delSp modSp mod delAnim modAnim">
        <pc:chgData name="Sepideh Modgham" userId="4115b3b6-c566-49ec-8cd3-2d7651a9555d" providerId="ADAL" clId="{CA460A1E-BF9C-4579-ADCF-BCCFAA0EE890}" dt="2023-12-04T14:18:15.995" v="636" actId="14100"/>
        <pc:sldMkLst>
          <pc:docMk/>
          <pc:sldMk cId="4106662675" sldId="303"/>
        </pc:sldMkLst>
        <pc:spChg chg="mod">
          <ac:chgData name="Sepideh Modgham" userId="4115b3b6-c566-49ec-8cd3-2d7651a9555d" providerId="ADAL" clId="{CA460A1E-BF9C-4579-ADCF-BCCFAA0EE890}" dt="2023-12-04T13:18:47.224" v="45" actId="20577"/>
          <ac:spMkLst>
            <pc:docMk/>
            <pc:sldMk cId="4106662675" sldId="303"/>
            <ac:spMk id="4" creationId="{FF94A9DB-DAC2-457F-BAAF-81779249875C}"/>
          </ac:spMkLst>
        </pc:spChg>
        <pc:spChg chg="del mod">
          <ac:chgData name="Sepideh Modgham" userId="4115b3b6-c566-49ec-8cd3-2d7651a9555d" providerId="ADAL" clId="{CA460A1E-BF9C-4579-ADCF-BCCFAA0EE890}" dt="2023-12-04T14:18:06.506" v="634" actId="478"/>
          <ac:spMkLst>
            <pc:docMk/>
            <pc:sldMk cId="4106662675" sldId="303"/>
            <ac:spMk id="5" creationId="{4A6AA672-56D6-45CC-8851-09823C9F40E2}"/>
          </ac:spMkLst>
        </pc:spChg>
        <pc:spChg chg="add mod">
          <ac:chgData name="Sepideh Modgham" userId="4115b3b6-c566-49ec-8cd3-2d7651a9555d" providerId="ADAL" clId="{CA460A1E-BF9C-4579-ADCF-BCCFAA0EE890}" dt="2023-12-04T14:18:15.995" v="636" actId="14100"/>
          <ac:spMkLst>
            <pc:docMk/>
            <pc:sldMk cId="4106662675" sldId="303"/>
            <ac:spMk id="6" creationId="{B8E312B2-A3BA-4220-3943-C794EA0D6E8F}"/>
          </ac:spMkLst>
        </pc:spChg>
        <pc:picChg chg="add mod">
          <ac:chgData name="Sepideh Modgham" userId="4115b3b6-c566-49ec-8cd3-2d7651a9555d" providerId="ADAL" clId="{CA460A1E-BF9C-4579-ADCF-BCCFAA0EE890}" dt="2023-12-04T13:30:05.573" v="73" actId="1076"/>
          <ac:picMkLst>
            <pc:docMk/>
            <pc:sldMk cId="4106662675" sldId="303"/>
            <ac:picMk id="3" creationId="{F164B790-3F40-2541-421F-1818A99880CA}"/>
          </ac:picMkLst>
        </pc:picChg>
      </pc:sldChg>
      <pc:sldChg chg="addSp modSp mod modAnim">
        <pc:chgData name="Sepideh Modgham" userId="4115b3b6-c566-49ec-8cd3-2d7651a9555d" providerId="ADAL" clId="{CA460A1E-BF9C-4579-ADCF-BCCFAA0EE890}" dt="2023-12-04T14:19:12.656" v="768" actId="120"/>
        <pc:sldMkLst>
          <pc:docMk/>
          <pc:sldMk cId="2438189748" sldId="304"/>
        </pc:sldMkLst>
        <pc:spChg chg="mod">
          <ac:chgData name="Sepideh Modgham" userId="4115b3b6-c566-49ec-8cd3-2d7651a9555d" providerId="ADAL" clId="{CA460A1E-BF9C-4579-ADCF-BCCFAA0EE890}" dt="2023-12-04T13:30:34.346" v="75" actId="14100"/>
          <ac:spMkLst>
            <pc:docMk/>
            <pc:sldMk cId="2438189748" sldId="304"/>
            <ac:spMk id="4" creationId="{1C9086E6-8854-479A-A861-772B52CC2FBE}"/>
          </ac:spMkLst>
        </pc:spChg>
        <pc:spChg chg="mod">
          <ac:chgData name="Sepideh Modgham" userId="4115b3b6-c566-49ec-8cd3-2d7651a9555d" providerId="ADAL" clId="{CA460A1E-BF9C-4579-ADCF-BCCFAA0EE890}" dt="2023-12-04T13:31:25.073" v="80" actId="404"/>
          <ac:spMkLst>
            <pc:docMk/>
            <pc:sldMk cId="2438189748" sldId="304"/>
            <ac:spMk id="5" creationId="{30924908-5A41-45D5-84A3-13489433A39B}"/>
          </ac:spMkLst>
        </pc:spChg>
        <pc:spChg chg="add mod">
          <ac:chgData name="Sepideh Modgham" userId="4115b3b6-c566-49ec-8cd3-2d7651a9555d" providerId="ADAL" clId="{CA460A1E-BF9C-4579-ADCF-BCCFAA0EE890}" dt="2023-12-04T14:19:12.656" v="768" actId="120"/>
          <ac:spMkLst>
            <pc:docMk/>
            <pc:sldMk cId="2438189748" sldId="304"/>
            <ac:spMk id="6" creationId="{46C90930-7D8B-186C-835C-BED96FF5A576}"/>
          </ac:spMkLst>
        </pc:spChg>
        <pc:picChg chg="add mod">
          <ac:chgData name="Sepideh Modgham" userId="4115b3b6-c566-49ec-8cd3-2d7651a9555d" providerId="ADAL" clId="{CA460A1E-BF9C-4579-ADCF-BCCFAA0EE890}" dt="2023-12-04T13:31:13.940" v="77" actId="1076"/>
          <ac:picMkLst>
            <pc:docMk/>
            <pc:sldMk cId="2438189748" sldId="304"/>
            <ac:picMk id="3" creationId="{A117C311-0888-3D3A-050D-BEE34D983DF2}"/>
          </ac:picMkLst>
        </pc:picChg>
      </pc:sldChg>
      <pc:sldChg chg="modSp">
        <pc:chgData name="Sepideh Modgham" userId="4115b3b6-c566-49ec-8cd3-2d7651a9555d" providerId="ADAL" clId="{CA460A1E-BF9C-4579-ADCF-BCCFAA0EE890}" dt="2023-12-04T14:21:44.787" v="801" actId="404"/>
        <pc:sldMkLst>
          <pc:docMk/>
          <pc:sldMk cId="1544354068" sldId="305"/>
        </pc:sldMkLst>
        <pc:spChg chg="mod">
          <ac:chgData name="Sepideh Modgham" userId="4115b3b6-c566-49ec-8cd3-2d7651a9555d" providerId="ADAL" clId="{CA460A1E-BF9C-4579-ADCF-BCCFAA0EE890}" dt="2023-12-04T14:21:44.787" v="801" actId="404"/>
          <ac:spMkLst>
            <pc:docMk/>
            <pc:sldMk cId="1544354068" sldId="305"/>
            <ac:spMk id="7" creationId="{DA15D2BF-6CDD-4173-85BD-9D970060859A}"/>
          </ac:spMkLst>
        </pc:spChg>
      </pc:sldChg>
      <pc:sldChg chg="addSp delSp modSp mod delAnim modAnim">
        <pc:chgData name="Sepideh Modgham" userId="4115b3b6-c566-49ec-8cd3-2d7651a9555d" providerId="ADAL" clId="{CA460A1E-BF9C-4579-ADCF-BCCFAA0EE890}" dt="2023-12-04T14:02:36.065" v="181" actId="1076"/>
        <pc:sldMkLst>
          <pc:docMk/>
          <pc:sldMk cId="1012411098" sldId="306"/>
        </pc:sldMkLst>
        <pc:spChg chg="add mod">
          <ac:chgData name="Sepideh Modgham" userId="4115b3b6-c566-49ec-8cd3-2d7651a9555d" providerId="ADAL" clId="{CA460A1E-BF9C-4579-ADCF-BCCFAA0EE890}" dt="2023-12-04T13:57:38.247" v="111" actId="1076"/>
          <ac:spMkLst>
            <pc:docMk/>
            <pc:sldMk cId="1012411098" sldId="306"/>
            <ac:spMk id="3" creationId="{237B65D2-3065-1215-8E38-60818521ED0B}"/>
          </ac:spMkLst>
        </pc:spChg>
        <pc:spChg chg="mod">
          <ac:chgData name="Sepideh Modgham" userId="4115b3b6-c566-49ec-8cd3-2d7651a9555d" providerId="ADAL" clId="{CA460A1E-BF9C-4579-ADCF-BCCFAA0EE890}" dt="2023-12-04T13:54:24.635" v="87" actId="403"/>
          <ac:spMkLst>
            <pc:docMk/>
            <pc:sldMk cId="1012411098" sldId="306"/>
            <ac:spMk id="4" creationId="{5870FF2D-0423-41A4-A229-B14B03CB7229}"/>
          </ac:spMkLst>
        </pc:spChg>
        <pc:spChg chg="mod">
          <ac:chgData name="Sepideh Modgham" userId="4115b3b6-c566-49ec-8cd3-2d7651a9555d" providerId="ADAL" clId="{CA460A1E-BF9C-4579-ADCF-BCCFAA0EE890}" dt="2023-12-04T13:54:41.808" v="89" actId="207"/>
          <ac:spMkLst>
            <pc:docMk/>
            <pc:sldMk cId="1012411098" sldId="306"/>
            <ac:spMk id="5" creationId="{02EA9A16-80ED-4476-9541-7946D1B0CB75}"/>
          </ac:spMkLst>
        </pc:spChg>
        <pc:spChg chg="mod">
          <ac:chgData name="Sepideh Modgham" userId="4115b3b6-c566-49ec-8cd3-2d7651a9555d" providerId="ADAL" clId="{CA460A1E-BF9C-4579-ADCF-BCCFAA0EE890}" dt="2023-12-04T14:00:47.235" v="164" actId="207"/>
          <ac:spMkLst>
            <pc:docMk/>
            <pc:sldMk cId="1012411098" sldId="306"/>
            <ac:spMk id="6" creationId="{6B796CB8-361E-47C9-914F-0F1D2519575C}"/>
          </ac:spMkLst>
        </pc:spChg>
        <pc:spChg chg="add mod">
          <ac:chgData name="Sepideh Modgham" userId="4115b3b6-c566-49ec-8cd3-2d7651a9555d" providerId="ADAL" clId="{CA460A1E-BF9C-4579-ADCF-BCCFAA0EE890}" dt="2023-12-04T13:59:31.163" v="140" actId="20577"/>
          <ac:spMkLst>
            <pc:docMk/>
            <pc:sldMk cId="1012411098" sldId="306"/>
            <ac:spMk id="7" creationId="{7471D733-2767-40C9-F0A8-29F4E79EC3A4}"/>
          </ac:spMkLst>
        </pc:spChg>
        <pc:spChg chg="mod">
          <ac:chgData name="Sepideh Modgham" userId="4115b3b6-c566-49ec-8cd3-2d7651a9555d" providerId="ADAL" clId="{CA460A1E-BF9C-4579-ADCF-BCCFAA0EE890}" dt="2023-12-04T14:01:45.564" v="171" actId="207"/>
          <ac:spMkLst>
            <pc:docMk/>
            <pc:sldMk cId="1012411098" sldId="306"/>
            <ac:spMk id="8" creationId="{6F16D77C-E798-47CF-B1D7-0A01A026692B}"/>
          </ac:spMkLst>
        </pc:spChg>
        <pc:spChg chg="mod">
          <ac:chgData name="Sepideh Modgham" userId="4115b3b6-c566-49ec-8cd3-2d7651a9555d" providerId="ADAL" clId="{CA460A1E-BF9C-4579-ADCF-BCCFAA0EE890}" dt="2023-12-04T14:02:11.674" v="177" actId="2711"/>
          <ac:spMkLst>
            <pc:docMk/>
            <pc:sldMk cId="1012411098" sldId="306"/>
            <ac:spMk id="9" creationId="{8EE59693-D73B-4286-A68A-0A186E877305}"/>
          </ac:spMkLst>
        </pc:spChg>
        <pc:spChg chg="mod">
          <ac:chgData name="Sepideh Modgham" userId="4115b3b6-c566-49ec-8cd3-2d7651a9555d" providerId="ADAL" clId="{CA460A1E-BF9C-4579-ADCF-BCCFAA0EE890}" dt="2023-12-04T14:02:36.065" v="181" actId="1076"/>
          <ac:spMkLst>
            <pc:docMk/>
            <pc:sldMk cId="1012411098" sldId="306"/>
            <ac:spMk id="10" creationId="{D3007C5A-7575-4EB9-AF44-2BA0A8187921}"/>
          </ac:spMkLst>
        </pc:spChg>
        <pc:spChg chg="del mod">
          <ac:chgData name="Sepideh Modgham" userId="4115b3b6-c566-49ec-8cd3-2d7651a9555d" providerId="ADAL" clId="{CA460A1E-BF9C-4579-ADCF-BCCFAA0EE890}" dt="2023-12-04T13:57:12.885" v="107" actId="478"/>
          <ac:spMkLst>
            <pc:docMk/>
            <pc:sldMk cId="1012411098" sldId="306"/>
            <ac:spMk id="11" creationId="{790A888D-00B9-4737-BE32-66C57E3F1A61}"/>
          </ac:spMkLst>
        </pc:spChg>
        <pc:spChg chg="del">
          <ac:chgData name="Sepideh Modgham" userId="4115b3b6-c566-49ec-8cd3-2d7651a9555d" providerId="ADAL" clId="{CA460A1E-BF9C-4579-ADCF-BCCFAA0EE890}" dt="2023-12-04T13:57:27.914" v="109" actId="478"/>
          <ac:spMkLst>
            <pc:docMk/>
            <pc:sldMk cId="1012411098" sldId="306"/>
            <ac:spMk id="12" creationId="{A302DCA1-01AE-44DA-88C8-DE20D5916459}"/>
          </ac:spMkLst>
        </pc:spChg>
        <pc:spChg chg="del">
          <ac:chgData name="Sepideh Modgham" userId="4115b3b6-c566-49ec-8cd3-2d7651a9555d" providerId="ADAL" clId="{CA460A1E-BF9C-4579-ADCF-BCCFAA0EE890}" dt="2023-12-04T13:58:55.516" v="131" actId="478"/>
          <ac:spMkLst>
            <pc:docMk/>
            <pc:sldMk cId="1012411098" sldId="306"/>
            <ac:spMk id="13" creationId="{3B8B921E-0CF9-4421-932E-86FBCFD58D35}"/>
          </ac:spMkLst>
        </pc:spChg>
        <pc:spChg chg="del">
          <ac:chgData name="Sepideh Modgham" userId="4115b3b6-c566-49ec-8cd3-2d7651a9555d" providerId="ADAL" clId="{CA460A1E-BF9C-4579-ADCF-BCCFAA0EE890}" dt="2023-12-04T13:59:34.541" v="141" actId="478"/>
          <ac:spMkLst>
            <pc:docMk/>
            <pc:sldMk cId="1012411098" sldId="306"/>
            <ac:spMk id="14" creationId="{31E36B67-2E3F-46E6-AF54-75A0211FFCDB}"/>
          </ac:spMkLst>
        </pc:spChg>
        <pc:spChg chg="del">
          <ac:chgData name="Sepideh Modgham" userId="4115b3b6-c566-49ec-8cd3-2d7651a9555d" providerId="ADAL" clId="{CA460A1E-BF9C-4579-ADCF-BCCFAA0EE890}" dt="2023-12-04T13:59:58.322" v="148" actId="478"/>
          <ac:spMkLst>
            <pc:docMk/>
            <pc:sldMk cId="1012411098" sldId="306"/>
            <ac:spMk id="15" creationId="{B6B5B057-DC3D-44AA-A5CF-785A925294D6}"/>
          </ac:spMkLst>
        </pc:spChg>
        <pc:spChg chg="add mod">
          <ac:chgData name="Sepideh Modgham" userId="4115b3b6-c566-49ec-8cd3-2d7651a9555d" providerId="ADAL" clId="{CA460A1E-BF9C-4579-ADCF-BCCFAA0EE890}" dt="2023-12-04T14:02:02.892" v="175" actId="1076"/>
          <ac:spMkLst>
            <pc:docMk/>
            <pc:sldMk cId="1012411098" sldId="306"/>
            <ac:spMk id="16" creationId="{8DC8C269-3811-AFFF-1B09-AEA298929F4D}"/>
          </ac:spMkLst>
        </pc:spChg>
        <pc:spChg chg="add mod">
          <ac:chgData name="Sepideh Modgham" userId="4115b3b6-c566-49ec-8cd3-2d7651a9555d" providerId="ADAL" clId="{CA460A1E-BF9C-4579-ADCF-BCCFAA0EE890}" dt="2023-12-04T13:59:23.202" v="134" actId="1076"/>
          <ac:spMkLst>
            <pc:docMk/>
            <pc:sldMk cId="1012411098" sldId="306"/>
            <ac:spMk id="17" creationId="{6363AA44-19F6-B02E-5103-A18FEDCC6A96}"/>
          </ac:spMkLst>
        </pc:spChg>
        <pc:spChg chg="add mod">
          <ac:chgData name="Sepideh Modgham" userId="4115b3b6-c566-49ec-8cd3-2d7651a9555d" providerId="ADAL" clId="{CA460A1E-BF9C-4579-ADCF-BCCFAA0EE890}" dt="2023-12-04T13:59:52.817" v="147" actId="20577"/>
          <ac:spMkLst>
            <pc:docMk/>
            <pc:sldMk cId="1012411098" sldId="306"/>
            <ac:spMk id="18" creationId="{81C2D037-56BA-C6E6-4ECD-D7492ED0268A}"/>
          </ac:spMkLst>
        </pc:spChg>
      </pc:sldChg>
      <pc:sldChg chg="addSp delSp modSp mod delAnim modAnim">
        <pc:chgData name="Sepideh Modgham" userId="4115b3b6-c566-49ec-8cd3-2d7651a9555d" providerId="ADAL" clId="{CA460A1E-BF9C-4579-ADCF-BCCFAA0EE890}" dt="2023-12-04T14:09:04.323" v="247" actId="478"/>
        <pc:sldMkLst>
          <pc:docMk/>
          <pc:sldMk cId="876300983" sldId="307"/>
        </pc:sldMkLst>
        <pc:spChg chg="mod">
          <ac:chgData name="Sepideh Modgham" userId="4115b3b6-c566-49ec-8cd3-2d7651a9555d" providerId="ADAL" clId="{CA460A1E-BF9C-4579-ADCF-BCCFAA0EE890}" dt="2023-12-04T14:05:41.477" v="188" actId="2711"/>
          <ac:spMkLst>
            <pc:docMk/>
            <pc:sldMk cId="876300983" sldId="307"/>
            <ac:spMk id="3" creationId="{2D9C1BEF-49C1-4F88-9BC1-AFCA28B4301A}"/>
          </ac:spMkLst>
        </pc:spChg>
        <pc:spChg chg="mod">
          <ac:chgData name="Sepideh Modgham" userId="4115b3b6-c566-49ec-8cd3-2d7651a9555d" providerId="ADAL" clId="{CA460A1E-BF9C-4579-ADCF-BCCFAA0EE890}" dt="2023-12-04T14:06:19.861" v="207" actId="207"/>
          <ac:spMkLst>
            <pc:docMk/>
            <pc:sldMk cId="876300983" sldId="307"/>
            <ac:spMk id="4" creationId="{11320AAD-4F04-4532-8033-3F7647879B1D}"/>
          </ac:spMkLst>
        </pc:spChg>
        <pc:spChg chg="mod">
          <ac:chgData name="Sepideh Modgham" userId="4115b3b6-c566-49ec-8cd3-2d7651a9555d" providerId="ADAL" clId="{CA460A1E-BF9C-4579-ADCF-BCCFAA0EE890}" dt="2023-12-04T14:08:03.520" v="232" actId="207"/>
          <ac:spMkLst>
            <pc:docMk/>
            <pc:sldMk cId="876300983" sldId="307"/>
            <ac:spMk id="5" creationId="{ECDFB228-DF49-4022-84AB-5F51507EE627}"/>
          </ac:spMkLst>
        </pc:spChg>
        <pc:spChg chg="mod">
          <ac:chgData name="Sepideh Modgham" userId="4115b3b6-c566-49ec-8cd3-2d7651a9555d" providerId="ADAL" clId="{CA460A1E-BF9C-4579-ADCF-BCCFAA0EE890}" dt="2023-12-04T14:08:32.975" v="237" actId="207"/>
          <ac:spMkLst>
            <pc:docMk/>
            <pc:sldMk cId="876300983" sldId="307"/>
            <ac:spMk id="6" creationId="{78B6BF08-E096-4E64-B1D8-FFC378451215}"/>
          </ac:spMkLst>
        </pc:spChg>
        <pc:spChg chg="del">
          <ac:chgData name="Sepideh Modgham" userId="4115b3b6-c566-49ec-8cd3-2d7651a9555d" providerId="ADAL" clId="{CA460A1E-BF9C-4579-ADCF-BCCFAA0EE890}" dt="2023-12-04T14:06:05.560" v="205" actId="478"/>
          <ac:spMkLst>
            <pc:docMk/>
            <pc:sldMk cId="876300983" sldId="307"/>
            <ac:spMk id="7" creationId="{045CAAED-C030-486D-9537-FE3D7028BF4E}"/>
          </ac:spMkLst>
        </pc:spChg>
        <pc:spChg chg="del">
          <ac:chgData name="Sepideh Modgham" userId="4115b3b6-c566-49ec-8cd3-2d7651a9555d" providerId="ADAL" clId="{CA460A1E-BF9C-4579-ADCF-BCCFAA0EE890}" dt="2023-12-04T14:06:46.424" v="212" actId="478"/>
          <ac:spMkLst>
            <pc:docMk/>
            <pc:sldMk cId="876300983" sldId="307"/>
            <ac:spMk id="8" creationId="{2980AC57-A91B-44AD-AD89-FFDE9C1F17EB}"/>
          </ac:spMkLst>
        </pc:spChg>
        <pc:spChg chg="del">
          <ac:chgData name="Sepideh Modgham" userId="4115b3b6-c566-49ec-8cd3-2d7651a9555d" providerId="ADAL" clId="{CA460A1E-BF9C-4579-ADCF-BCCFAA0EE890}" dt="2023-12-04T14:07:50.807" v="230" actId="478"/>
          <ac:spMkLst>
            <pc:docMk/>
            <pc:sldMk cId="876300983" sldId="307"/>
            <ac:spMk id="9" creationId="{5C40ECA6-82B9-4DE0-A536-5EF7B9492223}"/>
          </ac:spMkLst>
        </pc:spChg>
        <pc:spChg chg="del mod">
          <ac:chgData name="Sepideh Modgham" userId="4115b3b6-c566-49ec-8cd3-2d7651a9555d" providerId="ADAL" clId="{CA460A1E-BF9C-4579-ADCF-BCCFAA0EE890}" dt="2023-12-04T14:09:04.323" v="247" actId="478"/>
          <ac:spMkLst>
            <pc:docMk/>
            <pc:sldMk cId="876300983" sldId="307"/>
            <ac:spMk id="10" creationId="{EE359510-89B0-4D8E-BA5E-F80B110BBBF3}"/>
          </ac:spMkLst>
        </pc:spChg>
        <pc:spChg chg="add mod">
          <ac:chgData name="Sepideh Modgham" userId="4115b3b6-c566-49ec-8cd3-2d7651a9555d" providerId="ADAL" clId="{CA460A1E-BF9C-4579-ADCF-BCCFAA0EE890}" dt="2023-12-04T14:05:32.485" v="186" actId="20577"/>
          <ac:spMkLst>
            <pc:docMk/>
            <pc:sldMk cId="876300983" sldId="307"/>
            <ac:spMk id="11" creationId="{EF39226C-D83B-5FE5-D2B6-A8F7A410AEB6}"/>
          </ac:spMkLst>
        </pc:spChg>
        <pc:spChg chg="add mod">
          <ac:chgData name="Sepideh Modgham" userId="4115b3b6-c566-49ec-8cd3-2d7651a9555d" providerId="ADAL" clId="{CA460A1E-BF9C-4579-ADCF-BCCFAA0EE890}" dt="2023-12-04T14:06:50.766" v="213" actId="1076"/>
          <ac:spMkLst>
            <pc:docMk/>
            <pc:sldMk cId="876300983" sldId="307"/>
            <ac:spMk id="12" creationId="{AF8102C7-C7B7-086F-BB3C-E325AD1DD4D4}"/>
          </ac:spMkLst>
        </pc:spChg>
        <pc:spChg chg="add mod">
          <ac:chgData name="Sepideh Modgham" userId="4115b3b6-c566-49ec-8cd3-2d7651a9555d" providerId="ADAL" clId="{CA460A1E-BF9C-4579-ADCF-BCCFAA0EE890}" dt="2023-12-04T14:07:47.203" v="229" actId="20577"/>
          <ac:spMkLst>
            <pc:docMk/>
            <pc:sldMk cId="876300983" sldId="307"/>
            <ac:spMk id="13" creationId="{B4D11B5D-461C-7BA9-94E2-0ACB45F965AE}"/>
          </ac:spMkLst>
        </pc:spChg>
        <pc:spChg chg="add mod">
          <ac:chgData name="Sepideh Modgham" userId="4115b3b6-c566-49ec-8cd3-2d7651a9555d" providerId="ADAL" clId="{CA460A1E-BF9C-4579-ADCF-BCCFAA0EE890}" dt="2023-12-04T14:08:58.313" v="246" actId="20577"/>
          <ac:spMkLst>
            <pc:docMk/>
            <pc:sldMk cId="876300983" sldId="307"/>
            <ac:spMk id="14" creationId="{107C8A0D-3548-96CA-AE06-5ED2C8C21345}"/>
          </ac:spMkLst>
        </pc:spChg>
      </pc:sldChg>
      <pc:sldChg chg="modSp mod">
        <pc:chgData name="Sepideh Modgham" userId="4115b3b6-c566-49ec-8cd3-2d7651a9555d" providerId="ADAL" clId="{CA460A1E-BF9C-4579-ADCF-BCCFAA0EE890}" dt="2023-12-04T14:09:10.928" v="248" actId="20577"/>
        <pc:sldMkLst>
          <pc:docMk/>
          <pc:sldMk cId="3841098087" sldId="311"/>
        </pc:sldMkLst>
        <pc:spChg chg="mod">
          <ac:chgData name="Sepideh Modgham" userId="4115b3b6-c566-49ec-8cd3-2d7651a9555d" providerId="ADAL" clId="{CA460A1E-BF9C-4579-ADCF-BCCFAA0EE890}" dt="2023-12-04T14:09:10.928" v="248" actId="20577"/>
          <ac:spMkLst>
            <pc:docMk/>
            <pc:sldMk cId="3841098087" sldId="311"/>
            <ac:spMk id="4" creationId="{AEAD4945-F479-40DD-9BB8-5D9C7DB9EAF0}"/>
          </ac:spMkLst>
        </pc:spChg>
      </pc:sldChg>
      <pc:sldChg chg="add del">
        <pc:chgData name="Sepideh Modgham" userId="4115b3b6-c566-49ec-8cd3-2d7651a9555d" providerId="ADAL" clId="{CA460A1E-BF9C-4579-ADCF-BCCFAA0EE890}" dt="2023-12-04T14:09:20.563" v="249" actId="47"/>
        <pc:sldMkLst>
          <pc:docMk/>
          <pc:sldMk cId="736290603" sldId="312"/>
        </pc:sldMkLst>
      </pc:sldChg>
    </pc:docChg>
  </pc:docChgLst>
  <pc:docChgLst>
    <pc:chgData name="Mucklow Darren (Staff)" userId="8e59ca1c-6b4b-435e-9886-d435788b9330" providerId="ADAL" clId="{983EFDEE-F096-4A24-924C-544130E6C031}"/>
    <pc:docChg chg="delSld modSld">
      <pc:chgData name="Mucklow Darren (Staff)" userId="8e59ca1c-6b4b-435e-9886-d435788b9330" providerId="ADAL" clId="{983EFDEE-F096-4A24-924C-544130E6C031}" dt="2023-11-28T07:32:00.188" v="2" actId="47"/>
      <pc:docMkLst>
        <pc:docMk/>
      </pc:docMkLst>
      <pc:sldChg chg="modSp mod">
        <pc:chgData name="Mucklow Darren (Staff)" userId="8e59ca1c-6b4b-435e-9886-d435788b9330" providerId="ADAL" clId="{983EFDEE-F096-4A24-924C-544130E6C031}" dt="2023-11-28T07:31:09.257" v="0" actId="14100"/>
        <pc:sldMkLst>
          <pc:docMk/>
          <pc:sldMk cId="1217969012" sldId="300"/>
        </pc:sldMkLst>
        <pc:cxnChg chg="mod">
          <ac:chgData name="Mucklow Darren (Staff)" userId="8e59ca1c-6b4b-435e-9886-d435788b9330" providerId="ADAL" clId="{983EFDEE-F096-4A24-924C-544130E6C031}" dt="2023-11-28T07:31:09.257" v="0" actId="14100"/>
          <ac:cxnSpMkLst>
            <pc:docMk/>
            <pc:sldMk cId="1217969012" sldId="300"/>
            <ac:cxnSpMk id="10" creationId="{7DE20720-185A-4295-BB8A-C10E64F28A97}"/>
          </ac:cxnSpMkLst>
        </pc:cxnChg>
      </pc:sldChg>
      <pc:sldChg chg="del">
        <pc:chgData name="Mucklow Darren (Staff)" userId="8e59ca1c-6b4b-435e-9886-d435788b9330" providerId="ADAL" clId="{983EFDEE-F096-4A24-924C-544130E6C031}" dt="2023-11-28T07:32:00.188" v="2" actId="47"/>
        <pc:sldMkLst>
          <pc:docMk/>
          <pc:sldMk cId="2184780952" sldId="313"/>
        </pc:sldMkLst>
      </pc:sldChg>
      <pc:sldChg chg="del">
        <pc:chgData name="Mucklow Darren (Staff)" userId="8e59ca1c-6b4b-435e-9886-d435788b9330" providerId="ADAL" clId="{983EFDEE-F096-4A24-924C-544130E6C031}" dt="2023-11-28T07:31:18.006" v="1" actId="47"/>
        <pc:sldMkLst>
          <pc:docMk/>
          <pc:sldMk cId="415119230" sldId="314"/>
        </pc:sldMkLst>
      </pc:sldChg>
    </pc:docChg>
  </pc:docChgLst>
  <pc:docChgLst>
    <pc:chgData name="Sepideh Modgham" userId="4115b3b6-c566-49ec-8cd3-2d7651a9555d" providerId="ADAL" clId="{F05D457D-5668-4685-9653-A0020FC70405}"/>
    <pc:docChg chg="modSld">
      <pc:chgData name="Sepideh Modgham" userId="4115b3b6-c566-49ec-8cd3-2d7651a9555d" providerId="ADAL" clId="{F05D457D-5668-4685-9653-A0020FC70405}" dt="2023-12-06T08:20:57.758" v="1" actId="12"/>
      <pc:docMkLst>
        <pc:docMk/>
      </pc:docMkLst>
      <pc:sldChg chg="modSp">
        <pc:chgData name="Sepideh Modgham" userId="4115b3b6-c566-49ec-8cd3-2d7651a9555d" providerId="ADAL" clId="{F05D457D-5668-4685-9653-A0020FC70405}" dt="2023-12-06T08:20:57.758" v="1" actId="12"/>
        <pc:sldMkLst>
          <pc:docMk/>
          <pc:sldMk cId="1544354068" sldId="305"/>
        </pc:sldMkLst>
        <pc:spChg chg="mod">
          <ac:chgData name="Sepideh Modgham" userId="4115b3b6-c566-49ec-8cd3-2d7651a9555d" providerId="ADAL" clId="{F05D457D-5668-4685-9653-A0020FC70405}" dt="2023-12-06T08:20:57.758" v="1" actId="12"/>
          <ac:spMkLst>
            <pc:docMk/>
            <pc:sldMk cId="1544354068" sldId="305"/>
            <ac:spMk id="7" creationId="{DA15D2BF-6CDD-4173-85BD-9D970060859A}"/>
          </ac:spMkLst>
        </pc:spChg>
      </pc:sldChg>
    </pc:docChg>
  </pc:docChgLst>
  <pc:docChgLst>
    <pc:chgData name="Mucklow Darren (Staff)" userId="8e59ca1c-6b4b-435e-9886-d435788b9330" providerId="ADAL" clId="{75B4443D-7A43-490D-9229-9F5FF69D5953}"/>
    <pc:docChg chg="undo custSel addSld delSld modSld">
      <pc:chgData name="Mucklow Darren (Staff)" userId="8e59ca1c-6b4b-435e-9886-d435788b9330" providerId="ADAL" clId="{75B4443D-7A43-490D-9229-9F5FF69D5953}" dt="2023-11-27T14:18:33.648" v="1443" actId="20577"/>
      <pc:docMkLst>
        <pc:docMk/>
      </pc:docMkLst>
      <pc:sldChg chg="modSp mod">
        <pc:chgData name="Mucklow Darren (Staff)" userId="8e59ca1c-6b4b-435e-9886-d435788b9330" providerId="ADAL" clId="{75B4443D-7A43-490D-9229-9F5FF69D5953}" dt="2023-11-26T10:00:49.328" v="47" actId="20577"/>
        <pc:sldMkLst>
          <pc:docMk/>
          <pc:sldMk cId="4183809300" sldId="296"/>
        </pc:sldMkLst>
        <pc:spChg chg="mod">
          <ac:chgData name="Mucklow Darren (Staff)" userId="8e59ca1c-6b4b-435e-9886-d435788b9330" providerId="ADAL" clId="{75B4443D-7A43-490D-9229-9F5FF69D5953}" dt="2023-11-26T10:00:49.328" v="47" actId="20577"/>
          <ac:spMkLst>
            <pc:docMk/>
            <pc:sldMk cId="4183809300" sldId="296"/>
            <ac:spMk id="8" creationId="{00000000-0000-0000-0000-000000000000}"/>
          </ac:spMkLst>
        </pc:spChg>
      </pc:sldChg>
      <pc:sldChg chg="addSp delSp modSp mod modAnim">
        <pc:chgData name="Mucklow Darren (Staff)" userId="8e59ca1c-6b4b-435e-9886-d435788b9330" providerId="ADAL" clId="{75B4443D-7A43-490D-9229-9F5FF69D5953}" dt="2023-11-26T19:48:42.722" v="1375"/>
        <pc:sldMkLst>
          <pc:docMk/>
          <pc:sldMk cId="895964165" sldId="299"/>
        </pc:sldMkLst>
        <pc:spChg chg="mod">
          <ac:chgData name="Mucklow Darren (Staff)" userId="8e59ca1c-6b4b-435e-9886-d435788b9330" providerId="ADAL" clId="{75B4443D-7A43-490D-9229-9F5FF69D5953}" dt="2023-11-26T10:06:40.584" v="720"/>
          <ac:spMkLst>
            <pc:docMk/>
            <pc:sldMk cId="895964165" sldId="299"/>
            <ac:spMk id="2" creationId="{18B1A033-6A7D-76FA-B421-A91A0DBBA43D}"/>
          </ac:spMkLst>
        </pc:spChg>
        <pc:spChg chg="del">
          <ac:chgData name="Mucklow Darren (Staff)" userId="8e59ca1c-6b4b-435e-9886-d435788b9330" providerId="ADAL" clId="{75B4443D-7A43-490D-9229-9F5FF69D5953}" dt="2023-11-26T10:06:55.787" v="726" actId="478"/>
          <ac:spMkLst>
            <pc:docMk/>
            <pc:sldMk cId="895964165" sldId="299"/>
            <ac:spMk id="3" creationId="{E195AECD-C740-15C7-B2B3-621433714DE7}"/>
          </ac:spMkLst>
        </pc:spChg>
        <pc:spChg chg="add del">
          <ac:chgData name="Mucklow Darren (Staff)" userId="8e59ca1c-6b4b-435e-9886-d435788b9330" providerId="ADAL" clId="{75B4443D-7A43-490D-9229-9F5FF69D5953}" dt="2023-11-26T10:06:38.493" v="719" actId="22"/>
          <ac:spMkLst>
            <pc:docMk/>
            <pc:sldMk cId="895964165" sldId="299"/>
            <ac:spMk id="5" creationId="{DDAD5B54-8D7C-4A6F-A24E-7B63A4A25788}"/>
          </ac:spMkLst>
        </pc:spChg>
        <pc:spChg chg="add mod">
          <ac:chgData name="Mucklow Darren (Staff)" userId="8e59ca1c-6b4b-435e-9886-d435788b9330" providerId="ADAL" clId="{75B4443D-7A43-490D-9229-9F5FF69D5953}" dt="2023-11-26T10:08:30.904" v="738" actId="14100"/>
          <ac:spMkLst>
            <pc:docMk/>
            <pc:sldMk cId="895964165" sldId="299"/>
            <ac:spMk id="6" creationId="{2CA76E33-259A-4EF1-BCDD-6F08D59E794C}"/>
          </ac:spMkLst>
        </pc:spChg>
        <pc:spChg chg="add mod">
          <ac:chgData name="Mucklow Darren (Staff)" userId="8e59ca1c-6b4b-435e-9886-d435788b9330" providerId="ADAL" clId="{75B4443D-7A43-490D-9229-9F5FF69D5953}" dt="2023-11-26T19:48:36.137" v="1374" actId="20577"/>
          <ac:spMkLst>
            <pc:docMk/>
            <pc:sldMk cId="895964165" sldId="299"/>
            <ac:spMk id="7" creationId="{F2C02563-E890-480E-BF5E-7AB055293AF0}"/>
          </ac:spMkLst>
        </pc:spChg>
      </pc:sldChg>
      <pc:sldChg chg="addSp modSp add mod modAnim">
        <pc:chgData name="Mucklow Darren (Staff)" userId="8e59ca1c-6b4b-435e-9886-d435788b9330" providerId="ADAL" clId="{75B4443D-7A43-490D-9229-9F5FF69D5953}" dt="2023-11-26T10:07:51.312" v="733" actId="14100"/>
        <pc:sldMkLst>
          <pc:docMk/>
          <pc:sldMk cId="1217969012" sldId="300"/>
        </pc:sldMkLst>
        <pc:spChg chg="mod">
          <ac:chgData name="Mucklow Darren (Staff)" userId="8e59ca1c-6b4b-435e-9886-d435788b9330" providerId="ADAL" clId="{75B4443D-7A43-490D-9229-9F5FF69D5953}" dt="2023-11-26T10:04:24.431" v="485" actId="20577"/>
          <ac:spMkLst>
            <pc:docMk/>
            <pc:sldMk cId="1217969012" sldId="300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75B4443D-7A43-490D-9229-9F5FF69D5953}" dt="2023-11-26T10:06:00.598" v="716" actId="1036"/>
          <ac:spMkLst>
            <pc:docMk/>
            <pc:sldMk cId="1217969012" sldId="300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75B4443D-7A43-490D-9229-9F5FF69D5953}" dt="2023-11-26T10:06:00.598" v="716" actId="1036"/>
          <ac:spMkLst>
            <pc:docMk/>
            <pc:sldMk cId="1217969012" sldId="300"/>
            <ac:spMk id="4" creationId="{915A4E85-27D8-4752-8C98-E6C291B351A1}"/>
          </ac:spMkLst>
        </pc:spChg>
        <pc:spChg chg="add mod">
          <ac:chgData name="Mucklow Darren (Staff)" userId="8e59ca1c-6b4b-435e-9886-d435788b9330" providerId="ADAL" clId="{75B4443D-7A43-490D-9229-9F5FF69D5953}" dt="2023-11-26T10:06:00.598" v="716" actId="1036"/>
          <ac:spMkLst>
            <pc:docMk/>
            <pc:sldMk cId="1217969012" sldId="300"/>
            <ac:spMk id="5" creationId="{66C3722E-DB5D-4873-AAAC-7D72579FE526}"/>
          </ac:spMkLst>
        </pc:spChg>
        <pc:spChg chg="add mod">
          <ac:chgData name="Mucklow Darren (Staff)" userId="8e59ca1c-6b4b-435e-9886-d435788b9330" providerId="ADAL" clId="{75B4443D-7A43-490D-9229-9F5FF69D5953}" dt="2023-11-26T10:06:00.598" v="716" actId="1036"/>
          <ac:spMkLst>
            <pc:docMk/>
            <pc:sldMk cId="1217969012" sldId="300"/>
            <ac:spMk id="6" creationId="{5557DB50-7079-4DBB-B029-C069F97A7881}"/>
          </ac:spMkLst>
        </pc:spChg>
        <pc:spChg chg="add mod">
          <ac:chgData name="Mucklow Darren (Staff)" userId="8e59ca1c-6b4b-435e-9886-d435788b9330" providerId="ADAL" clId="{75B4443D-7A43-490D-9229-9F5FF69D5953}" dt="2023-11-26T10:05:53.958" v="702" actId="14100"/>
          <ac:spMkLst>
            <pc:docMk/>
            <pc:sldMk cId="1217969012" sldId="300"/>
            <ac:spMk id="7" creationId="{51081370-6689-40C1-ABF1-045DEA8EE5B5}"/>
          </ac:spMkLst>
        </pc:spChg>
        <pc:spChg chg="add mod ord">
          <ac:chgData name="Mucklow Darren (Staff)" userId="8e59ca1c-6b4b-435e-9886-d435788b9330" providerId="ADAL" clId="{75B4443D-7A43-490D-9229-9F5FF69D5953}" dt="2023-11-26T10:07:26.191" v="730" actId="167"/>
          <ac:spMkLst>
            <pc:docMk/>
            <pc:sldMk cId="1217969012" sldId="300"/>
            <ac:spMk id="8" creationId="{28F7A30A-F0CD-48C6-87E8-6833EA8A83C7}"/>
          </ac:spMkLst>
        </pc:spChg>
        <pc:cxnChg chg="add mod">
          <ac:chgData name="Mucklow Darren (Staff)" userId="8e59ca1c-6b4b-435e-9886-d435788b9330" providerId="ADAL" clId="{75B4443D-7A43-490D-9229-9F5FF69D5953}" dt="2023-11-26T10:07:51.312" v="733" actId="14100"/>
          <ac:cxnSpMkLst>
            <pc:docMk/>
            <pc:sldMk cId="1217969012" sldId="300"/>
            <ac:cxnSpMk id="10" creationId="{7DE20720-185A-4295-BB8A-C10E64F28A97}"/>
          </ac:cxnSpMkLst>
        </pc:cxnChg>
        <pc:cxnChg chg="add">
          <ac:chgData name="Mucklow Darren (Staff)" userId="8e59ca1c-6b4b-435e-9886-d435788b9330" providerId="ADAL" clId="{75B4443D-7A43-490D-9229-9F5FF69D5953}" dt="2023-11-26T10:07:47.587" v="732" actId="11529"/>
          <ac:cxnSpMkLst>
            <pc:docMk/>
            <pc:sldMk cId="1217969012" sldId="300"/>
            <ac:cxnSpMk id="12" creationId="{9BE46B11-65FF-4C12-8B93-C758FE559549}"/>
          </ac:cxnSpMkLst>
        </pc:cxnChg>
      </pc:sldChg>
      <pc:sldChg chg="add del">
        <pc:chgData name="Mucklow Darren (Staff)" userId="8e59ca1c-6b4b-435e-9886-d435788b9330" providerId="ADAL" clId="{75B4443D-7A43-490D-9229-9F5FF69D5953}" dt="2023-11-26T10:06:47.792" v="724" actId="47"/>
        <pc:sldMkLst>
          <pc:docMk/>
          <pc:sldMk cId="2609220387" sldId="301"/>
        </pc:sldMkLst>
      </pc:sldChg>
      <pc:sldChg chg="addSp delSp modSp add mod modAnim">
        <pc:chgData name="Mucklow Darren (Staff)" userId="8e59ca1c-6b4b-435e-9886-d435788b9330" providerId="ADAL" clId="{75B4443D-7A43-490D-9229-9F5FF69D5953}" dt="2023-11-26T19:48:48.666" v="1379"/>
        <pc:sldMkLst>
          <pc:docMk/>
          <pc:sldMk cId="606632066" sldId="302"/>
        </pc:sldMkLst>
        <pc:spChg chg="del">
          <ac:chgData name="Mucklow Darren (Staff)" userId="8e59ca1c-6b4b-435e-9886-d435788b9330" providerId="ADAL" clId="{75B4443D-7A43-490D-9229-9F5FF69D5953}" dt="2023-11-26T10:19:35.572" v="850" actId="478"/>
          <ac:spMkLst>
            <pc:docMk/>
            <pc:sldMk cId="606632066" sldId="302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75B4443D-7A43-490D-9229-9F5FF69D5953}" dt="2023-11-26T10:19:39.731" v="851" actId="1076"/>
          <ac:spMkLst>
            <pc:docMk/>
            <pc:sldMk cId="606632066" sldId="302"/>
            <ac:spMk id="4" creationId="{614AD685-AA6B-4944-84AD-934A1AF3EC74}"/>
          </ac:spMkLst>
        </pc:spChg>
        <pc:spChg chg="add mod">
          <ac:chgData name="Mucklow Darren (Staff)" userId="8e59ca1c-6b4b-435e-9886-d435788b9330" providerId="ADAL" clId="{75B4443D-7A43-490D-9229-9F5FF69D5953}" dt="2023-11-26T19:48:46.709" v="1378" actId="20577"/>
          <ac:spMkLst>
            <pc:docMk/>
            <pc:sldMk cId="606632066" sldId="302"/>
            <ac:spMk id="5" creationId="{EEA14064-841E-46A9-AF4A-5ED069C46F0C}"/>
          </ac:spMkLst>
        </pc:spChg>
      </pc:sldChg>
      <pc:sldChg chg="addSp delSp modSp add mod modAnim">
        <pc:chgData name="Mucklow Darren (Staff)" userId="8e59ca1c-6b4b-435e-9886-d435788b9330" providerId="ADAL" clId="{75B4443D-7A43-490D-9229-9F5FF69D5953}" dt="2023-11-26T19:48:54.359" v="1383"/>
        <pc:sldMkLst>
          <pc:docMk/>
          <pc:sldMk cId="4106662675" sldId="303"/>
        </pc:sldMkLst>
        <pc:spChg chg="del">
          <ac:chgData name="Mucklow Darren (Staff)" userId="8e59ca1c-6b4b-435e-9886-d435788b9330" providerId="ADAL" clId="{75B4443D-7A43-490D-9229-9F5FF69D5953}" dt="2023-11-26T10:21:04.744" v="966" actId="478"/>
          <ac:spMkLst>
            <pc:docMk/>
            <pc:sldMk cId="4106662675" sldId="303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75B4443D-7A43-490D-9229-9F5FF69D5953}" dt="2023-11-26T10:21:08.879" v="967" actId="1076"/>
          <ac:spMkLst>
            <pc:docMk/>
            <pc:sldMk cId="4106662675" sldId="303"/>
            <ac:spMk id="4" creationId="{FF94A9DB-DAC2-457F-BAAF-81779249875C}"/>
          </ac:spMkLst>
        </pc:spChg>
        <pc:spChg chg="add mod">
          <ac:chgData name="Mucklow Darren (Staff)" userId="8e59ca1c-6b4b-435e-9886-d435788b9330" providerId="ADAL" clId="{75B4443D-7A43-490D-9229-9F5FF69D5953}" dt="2023-11-26T19:48:52.203" v="1382" actId="20577"/>
          <ac:spMkLst>
            <pc:docMk/>
            <pc:sldMk cId="4106662675" sldId="303"/>
            <ac:spMk id="5" creationId="{4A6AA672-56D6-45CC-8851-09823C9F40E2}"/>
          </ac:spMkLst>
        </pc:spChg>
      </pc:sldChg>
      <pc:sldChg chg="addSp delSp modSp add mod modAnim">
        <pc:chgData name="Mucklow Darren (Staff)" userId="8e59ca1c-6b4b-435e-9886-d435788b9330" providerId="ADAL" clId="{75B4443D-7A43-490D-9229-9F5FF69D5953}" dt="2023-11-26T19:48:59.118" v="1387"/>
        <pc:sldMkLst>
          <pc:docMk/>
          <pc:sldMk cId="2438189748" sldId="304"/>
        </pc:sldMkLst>
        <pc:spChg chg="del">
          <ac:chgData name="Mucklow Darren (Staff)" userId="8e59ca1c-6b4b-435e-9886-d435788b9330" providerId="ADAL" clId="{75B4443D-7A43-490D-9229-9F5FF69D5953}" dt="2023-11-26T10:22:11.149" v="1086" actId="478"/>
          <ac:spMkLst>
            <pc:docMk/>
            <pc:sldMk cId="2438189748" sldId="304"/>
            <ac:spMk id="3" creationId="{E195AECD-C740-15C7-B2B3-621433714DE7}"/>
          </ac:spMkLst>
        </pc:spChg>
        <pc:spChg chg="add mod">
          <ac:chgData name="Mucklow Darren (Staff)" userId="8e59ca1c-6b4b-435e-9886-d435788b9330" providerId="ADAL" clId="{75B4443D-7A43-490D-9229-9F5FF69D5953}" dt="2023-11-26T10:22:14.734" v="1087" actId="1076"/>
          <ac:spMkLst>
            <pc:docMk/>
            <pc:sldMk cId="2438189748" sldId="304"/>
            <ac:spMk id="4" creationId="{1C9086E6-8854-479A-A861-772B52CC2FBE}"/>
          </ac:spMkLst>
        </pc:spChg>
        <pc:spChg chg="add mod">
          <ac:chgData name="Mucklow Darren (Staff)" userId="8e59ca1c-6b4b-435e-9886-d435788b9330" providerId="ADAL" clId="{75B4443D-7A43-490D-9229-9F5FF69D5953}" dt="2023-11-26T19:48:57.275" v="1386" actId="20577"/>
          <ac:spMkLst>
            <pc:docMk/>
            <pc:sldMk cId="2438189748" sldId="304"/>
            <ac:spMk id="5" creationId="{30924908-5A41-45D5-84A3-13489433A39B}"/>
          </ac:spMkLst>
        </pc:spChg>
      </pc:sldChg>
      <pc:sldChg chg="addSp delSp modSp add mod modAnim">
        <pc:chgData name="Mucklow Darren (Staff)" userId="8e59ca1c-6b4b-435e-9886-d435788b9330" providerId="ADAL" clId="{75B4443D-7A43-490D-9229-9F5FF69D5953}" dt="2023-11-26T10:25:00.298" v="1278"/>
        <pc:sldMkLst>
          <pc:docMk/>
          <pc:sldMk cId="1544354068" sldId="305"/>
        </pc:sldMkLst>
        <pc:spChg chg="mod">
          <ac:chgData name="Mucklow Darren (Staff)" userId="8e59ca1c-6b4b-435e-9886-d435788b9330" providerId="ADAL" clId="{75B4443D-7A43-490D-9229-9F5FF69D5953}" dt="2023-11-26T10:23:44.361" v="1266" actId="20577"/>
          <ac:spMkLst>
            <pc:docMk/>
            <pc:sldMk cId="1544354068" sldId="305"/>
            <ac:spMk id="2" creationId="{18B1A033-6A7D-76FA-B421-A91A0DBBA43D}"/>
          </ac:spMkLst>
        </pc:spChg>
        <pc:spChg chg="add del mod">
          <ac:chgData name="Mucklow Darren (Staff)" userId="8e59ca1c-6b4b-435e-9886-d435788b9330" providerId="ADAL" clId="{75B4443D-7A43-490D-9229-9F5FF69D5953}" dt="2023-11-26T10:24:33.122" v="1273" actId="478"/>
          <ac:spMkLst>
            <pc:docMk/>
            <pc:sldMk cId="1544354068" sldId="305"/>
            <ac:spMk id="4" creationId="{1C9086E6-8854-479A-A861-772B52CC2FBE}"/>
          </ac:spMkLst>
        </pc:spChg>
        <pc:spChg chg="add del">
          <ac:chgData name="Mucklow Darren (Staff)" userId="8e59ca1c-6b4b-435e-9886-d435788b9330" providerId="ADAL" clId="{75B4443D-7A43-490D-9229-9F5FF69D5953}" dt="2023-11-26T10:23:11.833" v="1223" actId="478"/>
          <ac:spMkLst>
            <pc:docMk/>
            <pc:sldMk cId="1544354068" sldId="305"/>
            <ac:spMk id="5" creationId="{30924908-5A41-45D5-84A3-13489433A39B}"/>
          </ac:spMkLst>
        </pc:spChg>
        <pc:spChg chg="add del mod">
          <ac:chgData name="Mucklow Darren (Staff)" userId="8e59ca1c-6b4b-435e-9886-d435788b9330" providerId="ADAL" clId="{75B4443D-7A43-490D-9229-9F5FF69D5953}" dt="2023-11-26T10:24:29.237" v="1272"/>
          <ac:spMkLst>
            <pc:docMk/>
            <pc:sldMk cId="1544354068" sldId="305"/>
            <ac:spMk id="6" creationId="{7ECC0169-29D3-4EDC-B341-5D1B05512AF3}"/>
          </ac:spMkLst>
        </pc:spChg>
        <pc:spChg chg="add mod">
          <ac:chgData name="Mucklow Darren (Staff)" userId="8e59ca1c-6b4b-435e-9886-d435788b9330" providerId="ADAL" clId="{75B4443D-7A43-490D-9229-9F5FF69D5953}" dt="2023-11-26T10:24:43.264" v="1276" actId="1076"/>
          <ac:spMkLst>
            <pc:docMk/>
            <pc:sldMk cId="1544354068" sldId="305"/>
            <ac:spMk id="7" creationId="{DA15D2BF-6CDD-4173-85BD-9D970060859A}"/>
          </ac:spMkLst>
        </pc:spChg>
        <pc:spChg chg="add del mod">
          <ac:chgData name="Mucklow Darren (Staff)" userId="8e59ca1c-6b4b-435e-9886-d435788b9330" providerId="ADAL" clId="{75B4443D-7A43-490D-9229-9F5FF69D5953}" dt="2023-11-26T10:25:00.298" v="1278"/>
          <ac:spMkLst>
            <pc:docMk/>
            <pc:sldMk cId="1544354068" sldId="305"/>
            <ac:spMk id="8" creationId="{F56C4B24-2DFB-4266-8736-65A25F52BCDA}"/>
          </ac:spMkLst>
        </pc:spChg>
      </pc:sldChg>
      <pc:sldChg chg="addSp delSp modSp add mod delAnim modAnim">
        <pc:chgData name="Mucklow Darren (Staff)" userId="8e59ca1c-6b4b-435e-9886-d435788b9330" providerId="ADAL" clId="{75B4443D-7A43-490D-9229-9F5FF69D5953}" dt="2023-11-26T19:50:07.670" v="1396"/>
        <pc:sldMkLst>
          <pc:docMk/>
          <pc:sldMk cId="1012411098" sldId="306"/>
        </pc:sldMkLst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4" creationId="{5870FF2D-0423-41A4-A229-B14B03CB7229}"/>
          </ac:spMkLst>
        </pc:spChg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5" creationId="{02EA9A16-80ED-4476-9541-7946D1B0CB75}"/>
          </ac:spMkLst>
        </pc:spChg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6" creationId="{6B796CB8-361E-47C9-914F-0F1D2519575C}"/>
          </ac:spMkLst>
        </pc:spChg>
        <pc:spChg chg="del">
          <ac:chgData name="Mucklow Darren (Staff)" userId="8e59ca1c-6b4b-435e-9886-d435788b9330" providerId="ADAL" clId="{75B4443D-7A43-490D-9229-9F5FF69D5953}" dt="2023-11-26T10:25:05.001" v="1280" actId="478"/>
          <ac:spMkLst>
            <pc:docMk/>
            <pc:sldMk cId="1012411098" sldId="306"/>
            <ac:spMk id="7" creationId="{DA15D2BF-6CDD-4173-85BD-9D970060859A}"/>
          </ac:spMkLst>
        </pc:spChg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8" creationId="{6F16D77C-E798-47CF-B1D7-0A01A026692B}"/>
          </ac:spMkLst>
        </pc:spChg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9" creationId="{8EE59693-D73B-4286-A68A-0A186E877305}"/>
          </ac:spMkLst>
        </pc:spChg>
        <pc:spChg chg="add mod">
          <ac:chgData name="Mucklow Darren (Staff)" userId="8e59ca1c-6b4b-435e-9886-d435788b9330" providerId="ADAL" clId="{75B4443D-7A43-490D-9229-9F5FF69D5953}" dt="2023-11-26T10:25:17.834" v="1288"/>
          <ac:spMkLst>
            <pc:docMk/>
            <pc:sldMk cId="1012411098" sldId="306"/>
            <ac:spMk id="10" creationId="{D3007C5A-7575-4EB9-AF44-2BA0A8187921}"/>
          </ac:spMkLst>
        </pc:spChg>
        <pc:spChg chg="add mod">
          <ac:chgData name="Mucklow Darren (Staff)" userId="8e59ca1c-6b4b-435e-9886-d435788b9330" providerId="ADAL" clId="{75B4443D-7A43-490D-9229-9F5FF69D5953}" dt="2023-11-26T19:33:33.572" v="1313" actId="1076"/>
          <ac:spMkLst>
            <pc:docMk/>
            <pc:sldMk cId="1012411098" sldId="306"/>
            <ac:spMk id="11" creationId="{790A888D-00B9-4737-BE32-66C57E3F1A61}"/>
          </ac:spMkLst>
        </pc:spChg>
        <pc:spChg chg="add mod">
          <ac:chgData name="Mucklow Darren (Staff)" userId="8e59ca1c-6b4b-435e-9886-d435788b9330" providerId="ADAL" clId="{75B4443D-7A43-490D-9229-9F5FF69D5953}" dt="2023-11-26T19:33:41.407" v="1317" actId="1036"/>
          <ac:spMkLst>
            <pc:docMk/>
            <pc:sldMk cId="1012411098" sldId="306"/>
            <ac:spMk id="12" creationId="{A302DCA1-01AE-44DA-88C8-DE20D5916459}"/>
          </ac:spMkLst>
        </pc:spChg>
        <pc:spChg chg="add mod">
          <ac:chgData name="Mucklow Darren (Staff)" userId="8e59ca1c-6b4b-435e-9886-d435788b9330" providerId="ADAL" clId="{75B4443D-7A43-490D-9229-9F5FF69D5953}" dt="2023-11-26T19:34:03.471" v="1332" actId="14100"/>
          <ac:spMkLst>
            <pc:docMk/>
            <pc:sldMk cId="1012411098" sldId="306"/>
            <ac:spMk id="13" creationId="{3B8B921E-0CF9-4421-932E-86FBCFD58D35}"/>
          </ac:spMkLst>
        </pc:spChg>
        <pc:spChg chg="add mod">
          <ac:chgData name="Mucklow Darren (Staff)" userId="8e59ca1c-6b4b-435e-9886-d435788b9330" providerId="ADAL" clId="{75B4443D-7A43-490D-9229-9F5FF69D5953}" dt="2023-11-26T19:34:13.995" v="1335" actId="20577"/>
          <ac:spMkLst>
            <pc:docMk/>
            <pc:sldMk cId="1012411098" sldId="306"/>
            <ac:spMk id="14" creationId="{31E36B67-2E3F-46E6-AF54-75A0211FFCDB}"/>
          </ac:spMkLst>
        </pc:spChg>
        <pc:spChg chg="add mod">
          <ac:chgData name="Mucklow Darren (Staff)" userId="8e59ca1c-6b4b-435e-9886-d435788b9330" providerId="ADAL" clId="{75B4443D-7A43-490D-9229-9F5FF69D5953}" dt="2023-11-26T19:34:27.718" v="1343" actId="20577"/>
          <ac:spMkLst>
            <pc:docMk/>
            <pc:sldMk cId="1012411098" sldId="306"/>
            <ac:spMk id="15" creationId="{B6B5B057-DC3D-44AA-A5CF-785A925294D6}"/>
          </ac:spMkLst>
        </pc:spChg>
      </pc:sldChg>
      <pc:sldChg chg="add del">
        <pc:chgData name="Mucklow Darren (Staff)" userId="8e59ca1c-6b4b-435e-9886-d435788b9330" providerId="ADAL" clId="{75B4443D-7A43-490D-9229-9F5FF69D5953}" dt="2023-11-26T10:23:13.386" v="1224" actId="47"/>
        <pc:sldMkLst>
          <pc:docMk/>
          <pc:sldMk cId="1770075736" sldId="306"/>
        </pc:sldMkLst>
      </pc:sldChg>
      <pc:sldChg chg="add del">
        <pc:chgData name="Mucklow Darren (Staff)" userId="8e59ca1c-6b4b-435e-9886-d435788b9330" providerId="ADAL" clId="{75B4443D-7A43-490D-9229-9F5FF69D5953}" dt="2023-11-26T10:23:13.636" v="1225" actId="47"/>
        <pc:sldMkLst>
          <pc:docMk/>
          <pc:sldMk cId="499351840" sldId="307"/>
        </pc:sldMkLst>
      </pc:sldChg>
      <pc:sldChg chg="addSp modSp add mod modAnim">
        <pc:chgData name="Mucklow Darren (Staff)" userId="8e59ca1c-6b4b-435e-9886-d435788b9330" providerId="ADAL" clId="{75B4443D-7A43-490D-9229-9F5FF69D5953}" dt="2023-11-26T19:50:37.679" v="1403"/>
        <pc:sldMkLst>
          <pc:docMk/>
          <pc:sldMk cId="876300983" sldId="307"/>
        </pc:sldMkLst>
        <pc:spChg chg="add mod">
          <ac:chgData name="Mucklow Darren (Staff)" userId="8e59ca1c-6b4b-435e-9886-d435788b9330" providerId="ADAL" clId="{75B4443D-7A43-490D-9229-9F5FF69D5953}" dt="2023-11-26T10:25:40.940" v="1289"/>
          <ac:spMkLst>
            <pc:docMk/>
            <pc:sldMk cId="876300983" sldId="307"/>
            <ac:spMk id="3" creationId="{2D9C1BEF-49C1-4F88-9BC1-AFCA28B4301A}"/>
          </ac:spMkLst>
        </pc:spChg>
        <pc:spChg chg="add mod">
          <ac:chgData name="Mucklow Darren (Staff)" userId="8e59ca1c-6b4b-435e-9886-d435788b9330" providerId="ADAL" clId="{75B4443D-7A43-490D-9229-9F5FF69D5953}" dt="2023-11-26T10:25:40.940" v="1289"/>
          <ac:spMkLst>
            <pc:docMk/>
            <pc:sldMk cId="876300983" sldId="307"/>
            <ac:spMk id="4" creationId="{11320AAD-4F04-4532-8033-3F7647879B1D}"/>
          </ac:spMkLst>
        </pc:spChg>
        <pc:spChg chg="add mod">
          <ac:chgData name="Mucklow Darren (Staff)" userId="8e59ca1c-6b4b-435e-9886-d435788b9330" providerId="ADAL" clId="{75B4443D-7A43-490D-9229-9F5FF69D5953}" dt="2023-11-26T10:25:40.940" v="1289"/>
          <ac:spMkLst>
            <pc:docMk/>
            <pc:sldMk cId="876300983" sldId="307"/>
            <ac:spMk id="5" creationId="{ECDFB228-DF49-4022-84AB-5F51507EE627}"/>
          </ac:spMkLst>
        </pc:spChg>
        <pc:spChg chg="add mod">
          <ac:chgData name="Mucklow Darren (Staff)" userId="8e59ca1c-6b4b-435e-9886-d435788b9330" providerId="ADAL" clId="{75B4443D-7A43-490D-9229-9F5FF69D5953}" dt="2023-11-26T10:25:40.940" v="1289"/>
          <ac:spMkLst>
            <pc:docMk/>
            <pc:sldMk cId="876300983" sldId="307"/>
            <ac:spMk id="6" creationId="{78B6BF08-E096-4E64-B1D8-FFC378451215}"/>
          </ac:spMkLst>
        </pc:spChg>
        <pc:spChg chg="add mod">
          <ac:chgData name="Mucklow Darren (Staff)" userId="8e59ca1c-6b4b-435e-9886-d435788b9330" providerId="ADAL" clId="{75B4443D-7A43-490D-9229-9F5FF69D5953}" dt="2023-11-26T19:35:33.768" v="1348" actId="1076"/>
          <ac:spMkLst>
            <pc:docMk/>
            <pc:sldMk cId="876300983" sldId="307"/>
            <ac:spMk id="7" creationId="{045CAAED-C030-486D-9537-FE3D7028BF4E}"/>
          </ac:spMkLst>
        </pc:spChg>
        <pc:spChg chg="add mod">
          <ac:chgData name="Mucklow Darren (Staff)" userId="8e59ca1c-6b4b-435e-9886-d435788b9330" providerId="ADAL" clId="{75B4443D-7A43-490D-9229-9F5FF69D5953}" dt="2023-11-26T19:35:41.654" v="1352" actId="20577"/>
          <ac:spMkLst>
            <pc:docMk/>
            <pc:sldMk cId="876300983" sldId="307"/>
            <ac:spMk id="8" creationId="{2980AC57-A91B-44AD-AD89-FFDE9C1F17EB}"/>
          </ac:spMkLst>
        </pc:spChg>
        <pc:spChg chg="add mod">
          <ac:chgData name="Mucklow Darren (Staff)" userId="8e59ca1c-6b4b-435e-9886-d435788b9330" providerId="ADAL" clId="{75B4443D-7A43-490D-9229-9F5FF69D5953}" dt="2023-11-26T19:40:13.133" v="1371" actId="20577"/>
          <ac:spMkLst>
            <pc:docMk/>
            <pc:sldMk cId="876300983" sldId="307"/>
            <ac:spMk id="9" creationId="{5C40ECA6-82B9-4DE0-A536-5EF7B9492223}"/>
          </ac:spMkLst>
        </pc:spChg>
        <pc:spChg chg="add mod">
          <ac:chgData name="Mucklow Darren (Staff)" userId="8e59ca1c-6b4b-435e-9886-d435788b9330" providerId="ADAL" clId="{75B4443D-7A43-490D-9229-9F5FF69D5953}" dt="2023-11-26T19:36:40.739" v="1358" actId="20577"/>
          <ac:spMkLst>
            <pc:docMk/>
            <pc:sldMk cId="876300983" sldId="307"/>
            <ac:spMk id="10" creationId="{EE359510-89B0-4D8E-BA5E-F80B110BBBF3}"/>
          </ac:spMkLst>
        </pc:spChg>
      </pc:sldChg>
      <pc:sldChg chg="add del">
        <pc:chgData name="Mucklow Darren (Staff)" userId="8e59ca1c-6b4b-435e-9886-d435788b9330" providerId="ADAL" clId="{75B4443D-7A43-490D-9229-9F5FF69D5953}" dt="2023-11-26T10:23:14.183" v="1226" actId="47"/>
        <pc:sldMkLst>
          <pc:docMk/>
          <pc:sldMk cId="948747932" sldId="308"/>
        </pc:sldMkLst>
      </pc:sldChg>
      <pc:sldChg chg="add del">
        <pc:chgData name="Mucklow Darren (Staff)" userId="8e59ca1c-6b4b-435e-9886-d435788b9330" providerId="ADAL" clId="{75B4443D-7A43-490D-9229-9F5FF69D5953}" dt="2023-11-26T19:19:40.698" v="1290" actId="47"/>
        <pc:sldMkLst>
          <pc:docMk/>
          <pc:sldMk cId="1461659319" sldId="308"/>
        </pc:sldMkLst>
      </pc:sldChg>
      <pc:sldChg chg="add del">
        <pc:chgData name="Mucklow Darren (Staff)" userId="8e59ca1c-6b4b-435e-9886-d435788b9330" providerId="ADAL" clId="{75B4443D-7A43-490D-9229-9F5FF69D5953}" dt="2023-11-26T19:19:49.363" v="1293" actId="47"/>
        <pc:sldMkLst>
          <pc:docMk/>
          <pc:sldMk cId="998205431" sldId="309"/>
        </pc:sldMkLst>
      </pc:sldChg>
      <pc:sldChg chg="add del">
        <pc:chgData name="Mucklow Darren (Staff)" userId="8e59ca1c-6b4b-435e-9886-d435788b9330" providerId="ADAL" clId="{75B4443D-7A43-490D-9229-9F5FF69D5953}" dt="2023-11-26T19:19:49.909" v="1294" actId="47"/>
        <pc:sldMkLst>
          <pc:docMk/>
          <pc:sldMk cId="888985999" sldId="310"/>
        </pc:sldMkLst>
      </pc:sldChg>
      <pc:sldChg chg="add del">
        <pc:chgData name="Mucklow Darren (Staff)" userId="8e59ca1c-6b4b-435e-9886-d435788b9330" providerId="ADAL" clId="{75B4443D-7A43-490D-9229-9F5FF69D5953}" dt="2023-11-26T19:19:50.510" v="1295" actId="47"/>
        <pc:sldMkLst>
          <pc:docMk/>
          <pc:sldMk cId="2989101823" sldId="311"/>
        </pc:sldMkLst>
      </pc:sldChg>
      <pc:sldChg chg="modSp mod">
        <pc:chgData name="Mucklow Darren (Staff)" userId="8e59ca1c-6b4b-435e-9886-d435788b9330" providerId="ADAL" clId="{75B4443D-7A43-490D-9229-9F5FF69D5953}" dt="2023-11-27T13:27:23.733" v="1436" actId="20577"/>
        <pc:sldMkLst>
          <pc:docMk/>
          <pc:sldMk cId="3841098087" sldId="311"/>
        </pc:sldMkLst>
        <pc:spChg chg="mod">
          <ac:chgData name="Mucklow Darren (Staff)" userId="8e59ca1c-6b4b-435e-9886-d435788b9330" providerId="ADAL" clId="{75B4443D-7A43-490D-9229-9F5FF69D5953}" dt="2023-11-27T13:27:23.733" v="1436" actId="20577"/>
          <ac:spMkLst>
            <pc:docMk/>
            <pc:sldMk cId="3841098087" sldId="311"/>
            <ac:spMk id="2" creationId="{18B1A033-6A7D-76FA-B421-A91A0DBBA43D}"/>
          </ac:spMkLst>
        </pc:spChg>
        <pc:spChg chg="mod">
          <ac:chgData name="Mucklow Darren (Staff)" userId="8e59ca1c-6b4b-435e-9886-d435788b9330" providerId="ADAL" clId="{75B4443D-7A43-490D-9229-9F5FF69D5953}" dt="2023-11-27T13:27:12.620" v="1405" actId="20577"/>
          <ac:spMkLst>
            <pc:docMk/>
            <pc:sldMk cId="3841098087" sldId="311"/>
            <ac:spMk id="4" creationId="{AEAD4945-F479-40DD-9BB8-5D9C7DB9EAF0}"/>
          </ac:spMkLst>
        </pc:spChg>
      </pc:sldChg>
      <pc:sldChg chg="add del">
        <pc:chgData name="Mucklow Darren (Staff)" userId="8e59ca1c-6b4b-435e-9886-d435788b9330" providerId="ADAL" clId="{75B4443D-7A43-490D-9229-9F5FF69D5953}" dt="2023-11-26T19:19:55.519" v="1296" actId="47"/>
        <pc:sldMkLst>
          <pc:docMk/>
          <pc:sldMk cId="1396405780" sldId="312"/>
        </pc:sldMkLst>
      </pc:sldChg>
      <pc:sldChg chg="modSp add mod">
        <pc:chgData name="Mucklow Darren (Staff)" userId="8e59ca1c-6b4b-435e-9886-d435788b9330" providerId="ADAL" clId="{75B4443D-7A43-490D-9229-9F5FF69D5953}" dt="2023-11-27T14:18:33.648" v="1443" actId="20577"/>
        <pc:sldMkLst>
          <pc:docMk/>
          <pc:sldMk cId="2184780952" sldId="313"/>
        </pc:sldMkLst>
        <pc:spChg chg="mod">
          <ac:chgData name="Mucklow Darren (Staff)" userId="8e59ca1c-6b4b-435e-9886-d435788b9330" providerId="ADAL" clId="{75B4443D-7A43-490D-9229-9F5FF69D5953}" dt="2023-11-27T14:18:33.648" v="1443" actId="20577"/>
          <ac:spMkLst>
            <pc:docMk/>
            <pc:sldMk cId="2184780952" sldId="313"/>
            <ac:spMk id="2" creationId="{18B1A033-6A7D-76FA-B421-A91A0DBBA43D}"/>
          </ac:spMkLst>
        </pc:spChg>
      </pc:sldChg>
      <pc:sldChg chg="add">
        <pc:chgData name="Mucklow Darren (Staff)" userId="8e59ca1c-6b4b-435e-9886-d435788b9330" providerId="ADAL" clId="{75B4443D-7A43-490D-9229-9F5FF69D5953}" dt="2023-11-26T19:19:59.004" v="1297"/>
        <pc:sldMkLst>
          <pc:docMk/>
          <pc:sldMk cId="415119230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DA5C-4951-490A-806D-C6E233A1CCC4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1581-0ADF-470F-AAC7-05EDE80DB3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3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1581-0ADF-470F-AAC7-05EDE80DB3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82/cross-by-jean_victor_bal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82/cross-by-jean_victor_bal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82/cross-by-jean_victor_bal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82/cross-by-jean_victor_bal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053296" y="1733703"/>
            <a:ext cx="10803424" cy="19586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Probability</a:t>
            </a:r>
            <a:br>
              <a:rPr lang="en-GB" sz="2600" dirty="0"/>
            </a:br>
            <a:r>
              <a:rPr lang="en-GB" sz="2600" dirty="0"/>
              <a:t>Lesson 1: Calculating Probabilities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400" b="1" dirty="0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Probabilities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EAD4945-F479-40DD-9BB8-5D9C7DB9EA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1270001"/>
            <a:ext cx="11525250" cy="1016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Now work through all questions on Worksheet A.</a:t>
            </a:r>
          </a:p>
        </p:txBody>
      </p:sp>
    </p:spTree>
    <p:extLst>
      <p:ext uri="{BB962C8B-B14F-4D97-AF65-F5344CB8AC3E}">
        <p14:creationId xmlns:p14="http://schemas.microsoft.com/office/powerpoint/2010/main" val="384109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AECD-C740-15C7-B2B3-621433714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4" y="2351671"/>
            <a:ext cx="10758302" cy="6187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1. When you roll a fair six-sided die, it is harder to roll a six than a four.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15A4E85-27D8-4752-8C98-E6C291B351A1}"/>
              </a:ext>
            </a:extLst>
          </p:cNvPr>
          <p:cNvSpPr txBox="1">
            <a:spLocks/>
          </p:cNvSpPr>
          <p:nvPr/>
        </p:nvSpPr>
        <p:spPr>
          <a:xfrm>
            <a:off x="357184" y="5237658"/>
            <a:ext cx="10533436" cy="1849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4. In a lottery, the six numbers 3, 12, 26, 37, 44, 45 are more likely to come up than the six numbers 1, 2, 3, 4, 5, 6.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C3722E-DB5D-4873-AAAC-7D72579FE526}"/>
              </a:ext>
            </a:extLst>
          </p:cNvPr>
          <p:cNvSpPr txBox="1">
            <a:spLocks/>
          </p:cNvSpPr>
          <p:nvPr/>
        </p:nvSpPr>
        <p:spPr>
          <a:xfrm>
            <a:off x="357184" y="3109670"/>
            <a:ext cx="10974202" cy="1849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2. There are three outcomes to a football match: win, lose or draw.</a:t>
            </a:r>
          </a:p>
          <a:p>
            <a:pPr marL="0" indent="0">
              <a:buNone/>
            </a:pPr>
            <a:r>
              <a:rPr lang="en-GB" sz="2400" dirty="0"/>
              <a:t>   The probability of winning a football match is 1/3.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57DB50-7079-4DBB-B029-C069F97A7881}"/>
              </a:ext>
            </a:extLst>
          </p:cNvPr>
          <p:cNvSpPr txBox="1">
            <a:spLocks/>
          </p:cNvSpPr>
          <p:nvPr/>
        </p:nvSpPr>
        <p:spPr>
          <a:xfrm>
            <a:off x="357185" y="4241170"/>
            <a:ext cx="10911449" cy="1443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3. If a family has already for four boys, then the next baby is more likely to be a girl than a boy.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081370-6689-40C1-ABF1-045DEA8EE5B5}"/>
              </a:ext>
            </a:extLst>
          </p:cNvPr>
          <p:cNvSpPr txBox="1">
            <a:spLocks/>
          </p:cNvSpPr>
          <p:nvPr/>
        </p:nvSpPr>
        <p:spPr>
          <a:xfrm>
            <a:off x="331788" y="1198460"/>
            <a:ext cx="11149012" cy="1443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Think about the following statements, and decide whether they are true or false..</a:t>
            </a:r>
          </a:p>
        </p:txBody>
      </p:sp>
    </p:spTree>
    <p:extLst>
      <p:ext uri="{BB962C8B-B14F-4D97-AF65-F5344CB8AC3E}">
        <p14:creationId xmlns:p14="http://schemas.microsoft.com/office/powerpoint/2010/main" val="121796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Probability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A76E33-259A-4EF1-BCDD-6F08D59E794C}"/>
              </a:ext>
            </a:extLst>
          </p:cNvPr>
          <p:cNvSpPr txBox="1">
            <a:spLocks/>
          </p:cNvSpPr>
          <p:nvPr/>
        </p:nvSpPr>
        <p:spPr>
          <a:xfrm>
            <a:off x="331788" y="1330120"/>
            <a:ext cx="10615612" cy="955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When you roll a fair six-sided die, it is harder to roll a six than a four.</a:t>
            </a:r>
          </a:p>
        </p:txBody>
      </p:sp>
      <p:pic>
        <p:nvPicPr>
          <p:cNvPr id="4" name="Picture 3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3A6BE419-CA65-63C7-7BE0-DC4A3E492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0687" y="1808060"/>
            <a:ext cx="323850" cy="32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FFA9-BC26-29B3-A256-31BAE3D2A6A7}"/>
                  </a:ext>
                </a:extLst>
              </p:cNvPr>
              <p:cNvSpPr txBox="1"/>
              <p:nvPr/>
            </p:nvSpPr>
            <p:spPr>
              <a:xfrm>
                <a:off x="329870" y="3560456"/>
                <a:ext cx="10617530" cy="61385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false. As there is an equal chance of rolling all numbers on the die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FFA9-BC26-29B3-A256-31BAE3D2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70" y="3560456"/>
                <a:ext cx="10617530" cy="61385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Probability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14AD685-AA6B-4944-84AD-934A1AF3EC74}"/>
              </a:ext>
            </a:extLst>
          </p:cNvPr>
          <p:cNvSpPr txBox="1">
            <a:spLocks/>
          </p:cNvSpPr>
          <p:nvPr/>
        </p:nvSpPr>
        <p:spPr>
          <a:xfrm>
            <a:off x="331788" y="1203120"/>
            <a:ext cx="11438680" cy="1849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There are three outcomes to a football match: win, lose or draw.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probability of winning a football match is 1/3. </a:t>
            </a:r>
          </a:p>
        </p:txBody>
      </p:sp>
      <p:pic>
        <p:nvPicPr>
          <p:cNvPr id="3" name="Picture 2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D674505B-A325-1677-4E64-1FC51200A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6159" y="1804040"/>
            <a:ext cx="323850" cy="323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BDD76-3EF8-6A0D-72A0-E455665164F9}"/>
              </a:ext>
            </a:extLst>
          </p:cNvPr>
          <p:cNvSpPr txBox="1"/>
          <p:nvPr/>
        </p:nvSpPr>
        <p:spPr>
          <a:xfrm>
            <a:off x="331788" y="3362667"/>
            <a:ext cx="11107940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219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false. This does not take into account the skill level of the football teams playing.</a:t>
            </a:r>
          </a:p>
        </p:txBody>
      </p:sp>
    </p:spTree>
    <p:extLst>
      <p:ext uri="{BB962C8B-B14F-4D97-AF65-F5344CB8AC3E}">
        <p14:creationId xmlns:p14="http://schemas.microsoft.com/office/powerpoint/2010/main" val="6066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Probability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94A9DB-DAC2-457F-BAAF-81779249875C}"/>
              </a:ext>
            </a:extLst>
          </p:cNvPr>
          <p:cNvSpPr txBox="1">
            <a:spLocks/>
          </p:cNvSpPr>
          <p:nvPr/>
        </p:nvSpPr>
        <p:spPr>
          <a:xfrm>
            <a:off x="331788" y="1300060"/>
            <a:ext cx="11277506" cy="1443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a family has already four boys, then the next baby is more likely to be a girl than a boy.</a:t>
            </a:r>
          </a:p>
        </p:txBody>
      </p:sp>
      <p:pic>
        <p:nvPicPr>
          <p:cNvPr id="3" name="Picture 2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F164B790-3F40-2541-421F-1818A998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59530" y="1784985"/>
            <a:ext cx="323850" cy="323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E312B2-A3BA-4220-3943-C794EA0D6E8F}"/>
                  </a:ext>
                </a:extLst>
              </p:cNvPr>
              <p:cNvSpPr txBox="1"/>
              <p:nvPr/>
            </p:nvSpPr>
            <p:spPr>
              <a:xfrm>
                <a:off x="331788" y="2975862"/>
                <a:ext cx="10976292" cy="95437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false. As the four boys have already ‘occurred’, the probably of the next baby being girl is still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E312B2-A3BA-4220-3943-C794EA0D6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75862"/>
                <a:ext cx="10976292" cy="954375"/>
              </a:xfrm>
              <a:prstGeom prst="roundRect">
                <a:avLst/>
              </a:prstGeom>
              <a:blipFill>
                <a:blip r:embed="rId4"/>
                <a:stretch>
                  <a:fillRect l="-55"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6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Probability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9086E6-8854-479A-A861-772B52CC2FBE}"/>
              </a:ext>
            </a:extLst>
          </p:cNvPr>
          <p:cNvSpPr txBox="1">
            <a:spLocks/>
          </p:cNvSpPr>
          <p:nvPr/>
        </p:nvSpPr>
        <p:spPr>
          <a:xfrm>
            <a:off x="331788" y="1300060"/>
            <a:ext cx="11331676" cy="18495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In a lottery, the six numbers 3, 12, 26, 37, 44, 45 are more likely to come up than the six numbers 1, 2, 3, 4, 5, 6.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924908-5A41-45D5-84A3-13489433A39B}"/>
              </a:ext>
            </a:extLst>
          </p:cNvPr>
          <p:cNvSpPr txBox="1">
            <a:spLocks/>
          </p:cNvSpPr>
          <p:nvPr/>
        </p:nvSpPr>
        <p:spPr>
          <a:xfrm>
            <a:off x="331788" y="3429000"/>
            <a:ext cx="10768091" cy="1895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This is false. Any combination of 6 numbers is just as likely as another. These two combinations have equal chance of being picked.</a:t>
            </a:r>
          </a:p>
        </p:txBody>
      </p:sp>
      <p:pic>
        <p:nvPicPr>
          <p:cNvPr id="3" name="Picture 2" descr="A red x symbol with black background&#10;&#10;Description automatically generated">
            <a:extLst>
              <a:ext uri="{FF2B5EF4-FFF2-40B4-BE49-F238E27FC236}">
                <a16:creationId xmlns:a16="http://schemas.microsoft.com/office/drawing/2014/main" id="{A117C311-0888-3D3A-050D-BEE34D983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9309" y="1775257"/>
            <a:ext cx="323850" cy="323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90930-7D8B-186C-835C-BED96FF5A576}"/>
              </a:ext>
            </a:extLst>
          </p:cNvPr>
          <p:cNvSpPr txBox="1"/>
          <p:nvPr/>
        </p:nvSpPr>
        <p:spPr>
          <a:xfrm>
            <a:off x="407068" y="4505336"/>
            <a:ext cx="10617530" cy="7831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2195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This is false. Any combination of 6 numbers is just as likely as another. These two combinations have equal chance of being picked.</a:t>
            </a:r>
          </a:p>
        </p:txBody>
      </p:sp>
    </p:spTree>
    <p:extLst>
      <p:ext uri="{BB962C8B-B14F-4D97-AF65-F5344CB8AC3E}">
        <p14:creationId xmlns:p14="http://schemas.microsoft.com/office/powerpoint/2010/main" val="24381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Equally Likely Outcomes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15D2BF-6CDD-4173-85BD-9D970060859A}"/>
              </a:ext>
            </a:extLst>
          </p:cNvPr>
          <p:cNvSpPr txBox="1">
            <a:spLocks/>
          </p:cNvSpPr>
          <p:nvPr/>
        </p:nvSpPr>
        <p:spPr>
          <a:xfrm>
            <a:off x="331788" y="1142276"/>
            <a:ext cx="10515600" cy="55425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Trials often have equally likely outcomes. Some examples are: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Rolling a dice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Picking a random person in this room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Winning a raffle (unless… ?)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following are </a:t>
            </a:r>
            <a:r>
              <a:rPr lang="en-GB" dirty="0">
                <a:solidFill>
                  <a:srgbClr val="C00000"/>
                </a:solidFill>
              </a:rPr>
              <a:t>NOT</a:t>
            </a:r>
            <a:r>
              <a:rPr lang="en-GB" dirty="0"/>
              <a:t> examples of equal likely outcome: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Whether it will rain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Whether you are late</a:t>
            </a:r>
          </a:p>
          <a:p>
            <a:pPr>
              <a:buClr>
                <a:srgbClr val="E21951"/>
              </a:buClr>
            </a:pPr>
            <a:r>
              <a:rPr lang="en-GB" sz="2400" dirty="0"/>
              <a:t>If a certain football team will win a game</a:t>
            </a:r>
          </a:p>
        </p:txBody>
      </p:sp>
    </p:spTree>
    <p:extLst>
      <p:ext uri="{BB962C8B-B14F-4D97-AF65-F5344CB8AC3E}">
        <p14:creationId xmlns:p14="http://schemas.microsoft.com/office/powerpoint/2010/main" val="15443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Equally Likely Outcomes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70FF2D-0423-41A4-A229-B14B03CB7229}"/>
              </a:ext>
            </a:extLst>
          </p:cNvPr>
          <p:cNvSpPr txBox="1">
            <a:spLocks/>
          </p:cNvSpPr>
          <p:nvPr/>
        </p:nvSpPr>
        <p:spPr>
          <a:xfrm>
            <a:off x="440635" y="1070251"/>
            <a:ext cx="10515600" cy="957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If trials often have equally likely outcomes, it is simple to calculate probabilities.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EA9A16-80ED-4476-9541-7946D1B0CB75}"/>
              </a:ext>
            </a:extLst>
          </p:cNvPr>
          <p:cNvSpPr txBox="1">
            <a:spLocks/>
          </p:cNvSpPr>
          <p:nvPr/>
        </p:nvSpPr>
        <p:spPr>
          <a:xfrm>
            <a:off x="440635" y="1987329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1 on a dice?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796CB8-361E-47C9-914F-0F1D2519575C}"/>
              </a:ext>
            </a:extLst>
          </p:cNvPr>
          <p:cNvSpPr txBox="1">
            <a:spLocks/>
          </p:cNvSpPr>
          <p:nvPr/>
        </p:nvSpPr>
        <p:spPr>
          <a:xfrm>
            <a:off x="422801" y="2801483"/>
            <a:ext cx="8662833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2 on a dice?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16D77C-E798-47CF-B1D7-0A01A026692B}"/>
              </a:ext>
            </a:extLst>
          </p:cNvPr>
          <p:cNvSpPr txBox="1">
            <a:spLocks/>
          </p:cNvSpPr>
          <p:nvPr/>
        </p:nvSpPr>
        <p:spPr>
          <a:xfrm>
            <a:off x="440635" y="3682781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1 or a 2 on a dice?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E59693-D73B-4286-A68A-0A186E877305}"/>
              </a:ext>
            </a:extLst>
          </p:cNvPr>
          <p:cNvSpPr txBox="1">
            <a:spLocks/>
          </p:cNvSpPr>
          <p:nvPr/>
        </p:nvSpPr>
        <p:spPr>
          <a:xfrm>
            <a:off x="422801" y="4628353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an even number on a dice?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007C5A-7575-4EB9-AF44-2BA0A8187921}"/>
              </a:ext>
            </a:extLst>
          </p:cNvPr>
          <p:cNvSpPr txBox="1">
            <a:spLocks/>
          </p:cNvSpPr>
          <p:nvPr/>
        </p:nvSpPr>
        <p:spPr>
          <a:xfrm>
            <a:off x="440635" y="5497891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NOT rolling a 1 on a dice?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7B65D2-3065-1215-8E38-60818521ED0B}"/>
                  </a:ext>
                </a:extLst>
              </p:cNvPr>
              <p:cNvSpPr txBox="1"/>
              <p:nvPr/>
            </p:nvSpPr>
            <p:spPr>
              <a:xfrm>
                <a:off x="10429883" y="1751111"/>
                <a:ext cx="1421621" cy="677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7B65D2-3065-1215-8E38-60818521E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3" y="1751111"/>
                <a:ext cx="1421621" cy="6779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1D733-2767-40C9-F0A8-29F4E79EC3A4}"/>
                  </a:ext>
                </a:extLst>
              </p:cNvPr>
              <p:cNvSpPr txBox="1"/>
              <p:nvPr/>
            </p:nvSpPr>
            <p:spPr>
              <a:xfrm>
                <a:off x="10429882" y="4434983"/>
                <a:ext cx="1421621" cy="67593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71D733-2767-40C9-F0A8-29F4E79EC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2" y="4434983"/>
                <a:ext cx="1421621" cy="67593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C8C269-3811-AFFF-1B09-AEA298929F4D}"/>
                  </a:ext>
                </a:extLst>
              </p:cNvPr>
              <p:cNvSpPr txBox="1"/>
              <p:nvPr/>
            </p:nvSpPr>
            <p:spPr>
              <a:xfrm>
                <a:off x="10429881" y="3487750"/>
                <a:ext cx="1421621" cy="7181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C8C269-3811-AFFF-1B09-AEA298929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1" y="3487750"/>
                <a:ext cx="1421621" cy="7181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63AA44-19F6-B02E-5103-A18FEDCC6A96}"/>
                  </a:ext>
                </a:extLst>
              </p:cNvPr>
              <p:cNvSpPr txBox="1"/>
              <p:nvPr/>
            </p:nvSpPr>
            <p:spPr>
              <a:xfrm>
                <a:off x="10429882" y="2651527"/>
                <a:ext cx="1421621" cy="677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63AA44-19F6-B02E-5103-A18FEDCC6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2" y="2651527"/>
                <a:ext cx="1421621" cy="67791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C2D037-56BA-C6E6-4ECD-D7492ED0268A}"/>
                  </a:ext>
                </a:extLst>
              </p:cNvPr>
              <p:cNvSpPr txBox="1"/>
              <p:nvPr/>
            </p:nvSpPr>
            <p:spPr>
              <a:xfrm>
                <a:off x="10429881" y="5326030"/>
                <a:ext cx="1421621" cy="7023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C2D037-56BA-C6E6-4ECD-D7492ED0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81" y="5326030"/>
                <a:ext cx="1421621" cy="7023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1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3" grpId="0" animBg="1"/>
      <p:bldP spid="7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A033-6A7D-76FA-B421-A91A0DBB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Equally Likely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C1BEF-49C1-4F88-9BC1-AFCA28B4301A}"/>
              </a:ext>
            </a:extLst>
          </p:cNvPr>
          <p:cNvSpPr txBox="1">
            <a:spLocks/>
          </p:cNvSpPr>
          <p:nvPr/>
        </p:nvSpPr>
        <p:spPr>
          <a:xfrm>
            <a:off x="533400" y="1199460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1 on a 10 sided dice?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320AAD-4F04-4532-8033-3F7647879B1D}"/>
              </a:ext>
            </a:extLst>
          </p:cNvPr>
          <p:cNvSpPr txBox="1">
            <a:spLocks/>
          </p:cNvSpPr>
          <p:nvPr/>
        </p:nvSpPr>
        <p:spPr>
          <a:xfrm>
            <a:off x="533400" y="2156792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1 on a 20 sided dice?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DFB228-DF49-4022-84AB-5F51507EE627}"/>
              </a:ext>
            </a:extLst>
          </p:cNvPr>
          <p:cNvSpPr txBox="1">
            <a:spLocks/>
          </p:cNvSpPr>
          <p:nvPr/>
        </p:nvSpPr>
        <p:spPr>
          <a:xfrm>
            <a:off x="533400" y="3114124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6 or less on a 20 sided dice?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B6BF08-E096-4E64-B1D8-FFC378451215}"/>
              </a:ext>
            </a:extLst>
          </p:cNvPr>
          <p:cNvSpPr txBox="1">
            <a:spLocks/>
          </p:cNvSpPr>
          <p:nvPr/>
        </p:nvSpPr>
        <p:spPr>
          <a:xfrm>
            <a:off x="533400" y="4036875"/>
            <a:ext cx="10515600" cy="95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probability of rolling a 21 on a 20 sided dice?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9226C-D83B-5FE5-D2B6-A8F7A410AEB6}"/>
                  </a:ext>
                </a:extLst>
              </p:cNvPr>
              <p:cNvSpPr txBox="1"/>
              <p:nvPr/>
            </p:nvSpPr>
            <p:spPr>
              <a:xfrm>
                <a:off x="10236979" y="991737"/>
                <a:ext cx="1421621" cy="677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39226C-D83B-5FE5-D2B6-A8F7A410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979" y="991737"/>
                <a:ext cx="1421621" cy="67791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8102C7-C7B7-086F-BB3C-E325AD1DD4D4}"/>
                  </a:ext>
                </a:extLst>
              </p:cNvPr>
              <p:cNvSpPr txBox="1"/>
              <p:nvPr/>
            </p:nvSpPr>
            <p:spPr>
              <a:xfrm>
                <a:off x="10236979" y="1974833"/>
                <a:ext cx="1421621" cy="67791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F8102C7-C7B7-086F-BB3C-E325AD1D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6979" y="1974833"/>
                <a:ext cx="1421621" cy="67791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D11B5D-461C-7BA9-94E2-0ACB45F965AE}"/>
                  </a:ext>
                </a:extLst>
              </p:cNvPr>
              <p:cNvSpPr txBox="1"/>
              <p:nvPr/>
            </p:nvSpPr>
            <p:spPr>
              <a:xfrm>
                <a:off x="10198490" y="3018214"/>
                <a:ext cx="1421621" cy="71814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E2195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D11B5D-461C-7BA9-94E2-0ACB45F96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490" y="3018214"/>
                <a:ext cx="1421621" cy="71814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2195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7C8A0D-3548-96CA-AE06-5ED2C8C21345}"/>
              </a:ext>
            </a:extLst>
          </p:cNvPr>
          <p:cNvSpPr txBox="1"/>
          <p:nvPr/>
        </p:nvSpPr>
        <p:spPr>
          <a:xfrm>
            <a:off x="10198489" y="3949248"/>
            <a:ext cx="1421621" cy="475059"/>
          </a:xfrm>
          <a:prstGeom prst="roundRect">
            <a:avLst>
              <a:gd name="adj" fmla="val 518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219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63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7VPTP7ZE6X33-1933993375-408</_dlc_DocId>
    <_dlc_DocIdUrl xmlns="9ad1216b-cdc1-40e2-a0c2-94597fd44697">
      <Url>https://cambridgeorg.sharepoint.com/sites/cie/education/pd/Curriculum_Support/_layouts/15/DocIdRedir.aspx?ID=7VPTP7ZE6X33-1933993375-408</Url>
      <Description>7VPTP7ZE6X33-1933993375-408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2" ma:contentTypeDescription="Create a new document." ma:contentTypeScope="" ma:versionID="126c79837039b0c4cae5fd96724c61a3">
  <xsd:schema xmlns:xsd="http://www.w3.org/2001/XMLSchema" xmlns:xs="http://www.w3.org/2001/XMLSchema" xmlns:p="http://schemas.microsoft.com/office/2006/metadata/properties" xmlns:ns2="9ad1216b-cdc1-40e2-a0c2-94597fd44697" xmlns:ns3="3fcf4a81-aca0-43b6-bff7-87efdc296efa" targetNamespace="http://schemas.microsoft.com/office/2006/metadata/properties" ma:root="true" ma:fieldsID="2bf71f683afee526755965e9abd0d947" ns2:_="" ns3:_="">
    <xsd:import namespace="9ad1216b-cdc1-40e2-a0c2-94597fd44697"/>
    <xsd:import namespace="3fcf4a81-aca0-43b6-bff7-87efdc296e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4C2D5-5069-4FFF-BDE5-DC4539BCA610}">
  <ds:schemaRefs>
    <ds:schemaRef ds:uri="http://purl.org/dc/dcmitype/"/>
    <ds:schemaRef ds:uri="http://schemas.microsoft.com/office/infopath/2007/PartnerControls"/>
    <ds:schemaRef ds:uri="3fcf4a81-aca0-43b6-bff7-87efdc296ef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ad1216b-cdc1-40e2-a0c2-94597fd4469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D50ED2-D1FA-49C9-9623-0B98C3955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69015-FB69-4DB1-A5AE-B9437C770EB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1A09BE2-85E3-49F3-8042-105D1CA02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3fcf4a81-aca0-43b6-bff7-87efdc296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611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Lesson slides Topic: Probability Lesson 1: Calculating Probabilities</vt:lpstr>
      <vt:lpstr>Introduction to Probability</vt:lpstr>
      <vt:lpstr>Introduction to Probability</vt:lpstr>
      <vt:lpstr>Introduction to Probability</vt:lpstr>
      <vt:lpstr>Introduction to Probability</vt:lpstr>
      <vt:lpstr>Introduction to Probability</vt:lpstr>
      <vt:lpstr>Equally Likely Outcomes</vt:lpstr>
      <vt:lpstr>Equally Likely Outcomes</vt:lpstr>
      <vt:lpstr>Equally Likely Outcomes</vt:lpstr>
      <vt:lpstr>Calculating Probabilities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went wrong?</dc:title>
  <dc:creator>Lois Lindemann</dc:creator>
  <cp:lastModifiedBy>Sepideh Modgham</cp:lastModifiedBy>
  <cp:revision>98</cp:revision>
  <cp:lastPrinted>2018-01-14T21:28:16Z</cp:lastPrinted>
  <dcterms:created xsi:type="dcterms:W3CDTF">2018-01-14T21:11:47Z</dcterms:created>
  <dcterms:modified xsi:type="dcterms:W3CDTF">2023-12-06T08:21:06Z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6bbfddf9-c2d3-4a95-9b2d-a808f64e945b</vt:lpwstr>
  </property>
</Properties>
</file>